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Lst>
  <p:sldSz cy="5143500" cx="9144000"/>
  <p:notesSz cx="6858000" cy="9144000"/>
  <p:embeddedFontLst>
    <p:embeddedFont>
      <p:font typeface="Lato"/>
      <p:regular r:id="rId79"/>
      <p:bold r:id="rId80"/>
      <p:italic r:id="rId81"/>
      <p:boldItalic r:id="rId82"/>
    </p:embeddedFont>
    <p:embeddedFont>
      <p:font typeface="Magra"/>
      <p:regular r:id="rId83"/>
      <p:bold r:id="rId84"/>
    </p:embeddedFont>
    <p:embeddedFont>
      <p:font typeface="Roboto Mono"/>
      <p:regular r:id="rId85"/>
      <p:bold r:id="rId86"/>
      <p:italic r:id="rId87"/>
      <p:boldItalic r:id="rId88"/>
    </p:embeddedFont>
    <p:embeddedFont>
      <p:font typeface="Merriweather"/>
      <p:regular r:id="rId89"/>
      <p:bold r:id="rId90"/>
      <p:italic r:id="rId91"/>
      <p:boldItalic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12">
          <p15:clr>
            <a:srgbClr val="000000"/>
          </p15:clr>
        </p15:guide>
        <p15:guide id="2" pos="2874">
          <p15:clr>
            <a:srgbClr val="000000"/>
          </p15:clr>
        </p15:guide>
      </p15:sldGuideLst>
    </p:ext>
    <p:ext uri="{2D200454-40CA-4A62-9FC3-DE9A4176ACB9}">
      <p15:notesGuideLst>
        <p15:guide id="1" orient="horz" pos="2879">
          <p15:clr>
            <a:srgbClr val="000000"/>
          </p15:clr>
        </p15:guide>
        <p15:guide id="2" pos="2159">
          <p15:clr>
            <a:srgbClr val="000000"/>
          </p15:clr>
        </p15:guide>
      </p15:notesGuideLst>
    </p:ext>
    <p:ext uri="GoogleSlidesCustomDataVersion2">
      <go:slidesCustomData xmlns:go="http://customooxmlschemas.google.com/" r:id="rId93" roundtripDataSignature="AMtx7mit4LLnRmRndmZjpXapMySGOlDfn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880C0D5-DE4B-4415-B95C-9BB590412095}">
  <a:tblStyle styleId="{0880C0D5-DE4B-4415-B95C-9BB590412095}"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12" orient="horz"/>
        <p:guide pos="2874"/>
      </p:guideLst>
    </p:cSldViewPr>
  </p:slideViewPr>
  <p:notesViewPr>
    <p:cSldViewPr snapToGrid="0">
      <p:cViewPr varScale="1">
        <p:scale>
          <a:sx n="100" d="100"/>
          <a:sy n="100" d="100"/>
        </p:scale>
        <p:origin x="0" y="0"/>
      </p:cViewPr>
      <p:guideLst>
        <p:guide pos="2879" orient="horz"/>
        <p:guide pos="2159"/>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Magra-bold.fntdata"/><Relationship Id="rId83" Type="http://schemas.openxmlformats.org/officeDocument/2006/relationships/font" Target="fonts/Magra-regular.fntdata"/><Relationship Id="rId42" Type="http://schemas.openxmlformats.org/officeDocument/2006/relationships/slide" Target="slides/slide36.xml"/><Relationship Id="rId86" Type="http://schemas.openxmlformats.org/officeDocument/2006/relationships/font" Target="fonts/RobotoMono-bold.fntdata"/><Relationship Id="rId41" Type="http://schemas.openxmlformats.org/officeDocument/2006/relationships/slide" Target="slides/slide35.xml"/><Relationship Id="rId85" Type="http://schemas.openxmlformats.org/officeDocument/2006/relationships/font" Target="fonts/RobotoMono-regular.fntdata"/><Relationship Id="rId44" Type="http://schemas.openxmlformats.org/officeDocument/2006/relationships/slide" Target="slides/slide38.xml"/><Relationship Id="rId88" Type="http://schemas.openxmlformats.org/officeDocument/2006/relationships/font" Target="fonts/RobotoMono-boldItalic.fntdata"/><Relationship Id="rId43" Type="http://schemas.openxmlformats.org/officeDocument/2006/relationships/slide" Target="slides/slide37.xml"/><Relationship Id="rId87" Type="http://schemas.openxmlformats.org/officeDocument/2006/relationships/font" Target="fonts/RobotoMono-italic.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Merriweather-regular.fntdata"/><Relationship Id="rId80" Type="http://schemas.openxmlformats.org/officeDocument/2006/relationships/font" Target="fonts/Lato-bold.fntdata"/><Relationship Id="rId82" Type="http://schemas.openxmlformats.org/officeDocument/2006/relationships/font" Target="fonts/Lato-boldItalic.fntdata"/><Relationship Id="rId81"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font" Target="fonts/Lato-regular.fntdata"/><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Merriweather-italic.fntdata"/><Relationship Id="rId90" Type="http://schemas.openxmlformats.org/officeDocument/2006/relationships/font" Target="fonts/Merriweather-bold.fntdata"/><Relationship Id="rId93" Type="http://customschemas.google.com/relationships/presentationmetadata" Target="metadata"/><Relationship Id="rId92" Type="http://schemas.openxmlformats.org/officeDocument/2006/relationships/font" Target="fonts/Merriweather-boldItalic.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jp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54.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안녕하십니까 </a:t>
            </a:r>
            <a:r>
              <a:rPr b="1" lang="en"/>
              <a:t>/</a:t>
            </a:r>
            <a:r>
              <a:rPr lang="en"/>
              <a:t> 팀 코골이입니다.</a:t>
            </a:r>
            <a:endParaRPr/>
          </a:p>
          <a:p>
            <a:pPr indent="0" lvl="0" marL="0" rtl="0" algn="l">
              <a:lnSpc>
                <a:spcPct val="100000"/>
              </a:lnSpc>
              <a:spcBef>
                <a:spcPts val="0"/>
              </a:spcBef>
              <a:spcAft>
                <a:spcPts val="0"/>
              </a:spcAft>
              <a:buSzPts val="1100"/>
              <a:buNone/>
            </a:pPr>
            <a:r>
              <a:rPr lang="en"/>
              <a:t>저희 팀은 골프를 주제로 선정하여 </a:t>
            </a:r>
            <a:r>
              <a:rPr b="1" lang="en"/>
              <a:t>/</a:t>
            </a:r>
            <a:r>
              <a:rPr lang="en"/>
              <a:t> 골프 스윙동작 분류하는 모델을 개발하는 프로젝트를 진행했습니다.</a:t>
            </a:r>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프로젝트 개요 및 데이터셋 구축, 최종 모델의 전체 구조에 대해 발표하게 된 이명진입니다.</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1" name="Google Shape;68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프로젝트의 목표는 사용자가 프로그램에 스윙 영상을 넣으면 영상을 분석해서 </a:t>
            </a:r>
            <a:r>
              <a:rPr b="1" lang="en"/>
              <a:t>/</a:t>
            </a:r>
            <a:r>
              <a:rPr lang="en"/>
              <a:t> 레전드, 프로, 세미프로, 아마추어 </a:t>
            </a:r>
            <a:r>
              <a:rPr b="1" lang="en"/>
              <a:t>/</a:t>
            </a:r>
            <a:r>
              <a:rPr lang="en"/>
              <a:t> 이렇게 4등급으로 분류해드리는 것이라고 말씀드렸는데요. </a:t>
            </a:r>
            <a:endParaRPr/>
          </a:p>
          <a:p>
            <a:pPr indent="0" lvl="0" marL="0" rtl="0" algn="l">
              <a:lnSpc>
                <a:spcPct val="100000"/>
              </a:lnSpc>
              <a:spcBef>
                <a:spcPts val="0"/>
              </a:spcBef>
              <a:spcAft>
                <a:spcPts val="0"/>
              </a:spcAft>
              <a:buSzPts val="1100"/>
              <a:buNone/>
            </a:pPr>
            <a:r>
              <a:rPr lang="en"/>
              <a:t>데이터 수집 시 ai hub에서 수집한 데이터에 레전드 등급은 없어서 </a:t>
            </a:r>
            <a:r>
              <a:rPr b="1" lang="en"/>
              <a:t>/</a:t>
            </a:r>
            <a:r>
              <a:rPr lang="en"/>
              <a:t> 스윙 분석 모델 구현을 위해 저희가 임의로 레전드 등급을 만들었습니다.</a:t>
            </a:r>
            <a:endParaRPr/>
          </a:p>
          <a:p>
            <a:pPr indent="0" lvl="0" marL="0" rtl="0" algn="l">
              <a:lnSpc>
                <a:spcPct val="100000"/>
              </a:lnSpc>
              <a:spcBef>
                <a:spcPts val="0"/>
              </a:spcBef>
              <a:spcAft>
                <a:spcPts val="0"/>
              </a:spcAft>
              <a:buSzPts val="1100"/>
              <a:buNone/>
            </a:pPr>
            <a:r>
              <a:rPr lang="en"/>
              <a:t>레전드에 대한 기준은 주관적일 수 있을 것이라고 생각했으나 그래도 최대한 객관적으로 레전드 등급의 선수를 선정하려고 노력했습니다. </a:t>
            </a:r>
            <a:endParaRPr/>
          </a:p>
          <a:p>
            <a:pPr indent="0" lvl="0" marL="0" rtl="0" algn="l">
              <a:lnSpc>
                <a:spcPct val="100000"/>
              </a:lnSpc>
              <a:spcBef>
                <a:spcPts val="0"/>
              </a:spcBef>
              <a:spcAft>
                <a:spcPts val="0"/>
              </a:spcAft>
              <a:buSzPts val="1100"/>
              <a:buNone/>
            </a:pPr>
            <a:r>
              <a:rPr lang="en"/>
              <a:t>골프 마니아들 사이에서 좋은 평가를 가장 많이 받는 선수를 레전드 등급으로 선정하기로 했고, 완벽에 가까운 스윙 시퀀스를 기반으로 스윙의 교과서라는 평가를 받는 로리 맥길로이 선수를 레전드 등급으로 선정했습니다.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1" name="Google Shape;71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프로젝트 계획표입니다. 총 3주간 프로젝트를 진행했습니다. </a:t>
            </a:r>
            <a:endParaRPr/>
          </a:p>
          <a:p>
            <a:pPr indent="0" lvl="0" marL="0" rtl="0" algn="l">
              <a:lnSpc>
                <a:spcPct val="100000"/>
              </a:lnSpc>
              <a:spcBef>
                <a:spcPts val="0"/>
              </a:spcBef>
              <a:spcAft>
                <a:spcPts val="0"/>
              </a:spcAft>
              <a:buSzPts val="1100"/>
              <a:buNone/>
            </a:pPr>
            <a:r>
              <a:rPr lang="en"/>
              <a:t>1주차에는 주제 선정 및 데이터 수집과 전처리, 모델 개발을 위한 코드를 작성했고, </a:t>
            </a:r>
            <a:endParaRPr/>
          </a:p>
          <a:p>
            <a:pPr indent="0" lvl="0" marL="0" rtl="0" algn="l">
              <a:lnSpc>
                <a:spcPct val="100000"/>
              </a:lnSpc>
              <a:spcBef>
                <a:spcPts val="0"/>
              </a:spcBef>
              <a:spcAft>
                <a:spcPts val="0"/>
              </a:spcAft>
              <a:buSzPts val="1100"/>
              <a:buNone/>
            </a:pPr>
            <a:r>
              <a:rPr lang="en"/>
              <a:t>2주차에는 데이터 추가 수집 및 전처리, yolo 모델 학습 및 평가, TK inter 구현을 진행했습니다. </a:t>
            </a:r>
            <a:endParaRPr/>
          </a:p>
          <a:p>
            <a:pPr indent="0" lvl="0" marL="0" rtl="0" algn="l">
              <a:lnSpc>
                <a:spcPct val="100000"/>
              </a:lnSpc>
              <a:spcBef>
                <a:spcPts val="0"/>
              </a:spcBef>
              <a:spcAft>
                <a:spcPts val="0"/>
              </a:spcAft>
              <a:buSzPts val="1100"/>
              <a:buNone/>
            </a:pPr>
            <a:r>
              <a:rPr lang="en"/>
              <a:t>마지막 3주차에는 st-gcn 학습 및 정확도 향상을 위한 yolo 모델 재학습, 플라스크를 활용한 사용자 화면 구현, 발표 준비를 진행하였습니다.</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7" name="Google Shape;717;p12: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7" name="Google Shape;77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프로젝트에 사용한 데이터는 ai hub에서 수집한 스포츠 사람 동작(골프) 데이터입니다. 이 데이터는 klpga 선수 경기영상과 일반인 및 아마추어 영상이 이미지로 저장된 원천데이터와 </a:t>
            </a:r>
            <a:r>
              <a:rPr b="1" lang="en"/>
              <a:t>/</a:t>
            </a:r>
            <a:r>
              <a:rPr lang="en"/>
              <a:t> json 파일로 저장된 라벨링데이터로 구성되었습니다. </a:t>
            </a:r>
            <a:endParaRPr/>
          </a:p>
          <a:p>
            <a:pPr indent="0" lvl="0" marL="0" rtl="0" algn="l">
              <a:lnSpc>
                <a:spcPct val="100000"/>
              </a:lnSpc>
              <a:spcBef>
                <a:spcPts val="0"/>
              </a:spcBef>
              <a:spcAft>
                <a:spcPts val="0"/>
              </a:spcAft>
              <a:buSzPts val="1100"/>
              <a:buNone/>
            </a:pPr>
            <a:r>
              <a:rPr lang="en"/>
              <a:t>골프 동작 인식에 활용하는 것을 목적으로 </a:t>
            </a:r>
            <a:r>
              <a:rPr b="1" lang="en"/>
              <a:t>/</a:t>
            </a:r>
            <a:r>
              <a:rPr lang="en"/>
              <a:t> 2020년에 원천데이터와 라벨링 데이터가 ai hub에 각각 432만장씩 구축되었고 </a:t>
            </a:r>
            <a:r>
              <a:rPr b="1" lang="en"/>
              <a:t>/</a:t>
            </a:r>
            <a:r>
              <a:rPr lang="en"/>
              <a:t> 용량 문제로 이 데이터를 70% 정도 수집하여 전처리 후 사용하였습니다.</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0" name="Google Shape;79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데이터 구성에 대해 말씀드리겠습니다. 수집한 ai hub의 데이터는 촬영 장소, 실력, 성별 등으로 구성되어 있고, 각 항목의 세부구성에 대한 비율은 그래프와 같이 분포되어 있습니다.</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1" name="Google Shape;81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앞에서 로리 맥길로이 선수를 레전드로 선정했다고 말씀드렸는데요. 레전드 등급을 저희가 임의로 추가하였기 때문에 이 부분에 대한 데이터는 직접 수집하였습니다. </a:t>
            </a:r>
            <a:endParaRPr/>
          </a:p>
          <a:p>
            <a:pPr indent="0" lvl="0" marL="0" rtl="0" algn="l">
              <a:lnSpc>
                <a:spcPct val="100000"/>
              </a:lnSpc>
              <a:spcBef>
                <a:spcPts val="0"/>
              </a:spcBef>
              <a:spcAft>
                <a:spcPts val="0"/>
              </a:spcAft>
              <a:buSzPts val="1100"/>
              <a:buNone/>
            </a:pPr>
            <a:r>
              <a:rPr lang="en"/>
              <a:t>유튜브를 활용하여 레전드 등급으로 지정한 선수의 영상을 20개 정도 수집하였고, 초기에는 수작업으로 모두 라벨링하였으나, </a:t>
            </a:r>
            <a:endParaRPr/>
          </a:p>
          <a:p>
            <a:pPr indent="0" lvl="0" marL="0" rtl="0" algn="l">
              <a:lnSpc>
                <a:spcPct val="100000"/>
              </a:lnSpc>
              <a:spcBef>
                <a:spcPts val="0"/>
              </a:spcBef>
              <a:spcAft>
                <a:spcPts val="0"/>
              </a:spcAft>
              <a:buSzPts val="1100"/>
              <a:buNone/>
            </a:pPr>
            <a:r>
              <a:rPr lang="en"/>
              <a:t>이후에는 라벨링 시간 단축을 위하여 </a:t>
            </a:r>
            <a:r>
              <a:rPr lang="en">
                <a:solidFill>
                  <a:schemeClr val="dk1"/>
                </a:solidFill>
              </a:rPr>
              <a:t>각 영상에서 80프레임 추출 후 이미지로 저장하고 라벨링을 자동을 생성하는 코드를 만들어 라벨링하였습니다.</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이후 직접 한번씩 검수하여 수집한 ai hub 데이터와 통일된 기준으로 라벨링되도록 하였습니다.</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9" name="Google Shape;82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다음으로 모델 소개 및 학습에 대해 말씀드리겠습니다. </a:t>
            </a:r>
            <a:endParaRPr/>
          </a:p>
          <a:p>
            <a:pPr indent="0" lvl="0" marL="0" rtl="0" algn="l">
              <a:lnSpc>
                <a:spcPct val="100000"/>
              </a:lnSpc>
              <a:spcBef>
                <a:spcPts val="0"/>
              </a:spcBef>
              <a:spcAft>
                <a:spcPts val="0"/>
              </a:spcAft>
              <a:buSzPts val="1100"/>
              <a:buNone/>
            </a:pPr>
            <a:r>
              <a:rPr lang="en"/>
              <a:t>이 부분에서는 “자동 라벨링 프로그램, yolo V8-pose 모델, st-gcn 모델” 이렇게 3가지 모델에 대해 설명을 드릴텐데요.</a:t>
            </a:r>
            <a:endParaRPr/>
          </a:p>
          <a:p>
            <a:pPr indent="0" lvl="0" marL="0" rtl="0" algn="l">
              <a:lnSpc>
                <a:spcPct val="100000"/>
              </a:lnSpc>
              <a:spcBef>
                <a:spcPts val="0"/>
              </a:spcBef>
              <a:spcAft>
                <a:spcPts val="0"/>
              </a:spcAft>
              <a:buSzPts val="1100"/>
              <a:buNone/>
            </a:pPr>
            <a:r>
              <a:rPr lang="en"/>
              <a:t>먼저, 자동 라벨링 프로그램에 대해 설명하겠습니다.</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9" name="Google Shape;88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자동 라벨링 프로그램 구현에는 yolo V8-pose 모델이 사용되었기 때문에 최종 모델의 전체 구조에 대해 간략하게 말씀드리겠습니다.</a:t>
            </a:r>
            <a:endParaRPr/>
          </a:p>
          <a:p>
            <a:pPr indent="0" lvl="0" marL="0" rtl="0" algn="l">
              <a:lnSpc>
                <a:spcPct val="100000"/>
              </a:lnSpc>
              <a:spcBef>
                <a:spcPts val="0"/>
              </a:spcBef>
              <a:spcAft>
                <a:spcPts val="0"/>
              </a:spcAft>
              <a:buSzPts val="1100"/>
              <a:buNone/>
            </a:pPr>
            <a:r>
              <a:rPr lang="en"/>
              <a:t>(동영상 보여줘)첫번째 영상이 원본 영상이고, </a:t>
            </a:r>
            <a:r>
              <a:rPr lang="en">
                <a:solidFill>
                  <a:schemeClr val="dk1"/>
                </a:solidFill>
              </a:rPr>
              <a:t>(동영상 보여줘)</a:t>
            </a:r>
            <a:r>
              <a:rPr lang="en"/>
              <a:t>두번째 영상은 원본인 첫번째 영상에 16개의 관절좌표를 표시하는 영상입니다.</a:t>
            </a:r>
            <a:endParaRPr/>
          </a:p>
          <a:p>
            <a:pPr indent="0" lvl="0" marL="0" rtl="0" algn="l">
              <a:lnSpc>
                <a:spcPct val="100000"/>
              </a:lnSpc>
              <a:spcBef>
                <a:spcPts val="0"/>
              </a:spcBef>
              <a:spcAft>
                <a:spcPts val="0"/>
              </a:spcAft>
              <a:buSzPts val="1100"/>
              <a:buNone/>
            </a:pPr>
            <a:r>
              <a:rPr lang="en"/>
              <a:t>이 과정에서 </a:t>
            </a:r>
            <a:r>
              <a:rPr lang="en">
                <a:solidFill>
                  <a:schemeClr val="dk1"/>
                </a:solidFill>
              </a:rPr>
              <a:t>yolo 모델이 사용되는데요. 총 14만장의 이미지와 키포인트 데이터를 기반으로 사전학습 없이 모델을 직접 학습시켰습니다.</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yolo 모델을 통해 추출된 키포인트를 기반으로 80프레임의 시퀀스를 구성하고, 이를 st-gcn 모델에 입력하여 스윙의 전체적인 품질과 동작 특성을 학습시켰습니다.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학습데이터는 총 3400개의 키포인트 시퀀스와 그애 대한 등급 정보이며, yolo 모델 학습과 마찬가지로 사전학습 없이 모델을 직접 학습시켰습니다.</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최종적으로, 원본 영상인 첫번째 영상이 yolo 모델과 st-gsn 모델을 거쳐 레전드, 프로, 세미프로, 아마추어 이 4개의 등급 중 하나로 구분되어 등급이 출력되게 됩니다.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3" name="Google Shape;91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방금 말씀드렸던 yolo 모델을 활용하여 자동 라벨링 프로그램을 구현해 보았는데요. </a:t>
            </a:r>
            <a:endParaRPr/>
          </a:p>
          <a:p>
            <a:pPr indent="0" lvl="0" marL="0" rtl="0" algn="l">
              <a:lnSpc>
                <a:spcPct val="100000"/>
              </a:lnSpc>
              <a:spcBef>
                <a:spcPts val="0"/>
              </a:spcBef>
              <a:spcAft>
                <a:spcPts val="0"/>
              </a:spcAft>
              <a:buSzPts val="1100"/>
              <a:buNone/>
            </a:pPr>
            <a:r>
              <a:rPr lang="en"/>
              <a:t>구현하게 된 계기에 대해 말씀드리겠습니다. 총 두가지 이유가 있습니다.</a:t>
            </a:r>
            <a:endParaRPr/>
          </a:p>
          <a:p>
            <a:pPr indent="0" lvl="0" marL="0" rtl="0" algn="l">
              <a:lnSpc>
                <a:spcPct val="100000"/>
              </a:lnSpc>
              <a:spcBef>
                <a:spcPts val="0"/>
              </a:spcBef>
              <a:spcAft>
                <a:spcPts val="0"/>
              </a:spcAft>
              <a:buSzPts val="1100"/>
              <a:buNone/>
            </a:pPr>
            <a:r>
              <a:rPr lang="en"/>
              <a:t>첫번째 이유는 일관된 라벨링의 필요성에 대해 인지했기 때문입니다. </a:t>
            </a:r>
            <a:endParaRPr/>
          </a:p>
          <a:p>
            <a:pPr indent="0" lvl="0" marL="0" rtl="0" algn="l">
              <a:lnSpc>
                <a:spcPct val="100000"/>
              </a:lnSpc>
              <a:spcBef>
                <a:spcPts val="0"/>
              </a:spcBef>
              <a:spcAft>
                <a:spcPts val="0"/>
              </a:spcAft>
              <a:buSzPts val="1100"/>
              <a:buNone/>
            </a:pPr>
            <a:r>
              <a:rPr lang="en"/>
              <a:t>처음에는 팀원 모두가 ai hub 에서 제공받은 저작도구를 사용하여 수작업으로 라벨링 시행했습니다. 그러나 사진에서 보이는 것처럼 각자 생각하는 골반 부위가 다르다는 등 라벨링 기준 차이가 발생하였고, 결과적으로 라벨링의 일관성에 문제가 생겼습니다. 이는 모델 학습 시 정확도에도 영향을 미칠 것이라 판단하여 개선이 필요하다고 생각했습니다.</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두번째 이유는 라벨링 시간 단축입니다.</a:t>
            </a:r>
            <a:endParaRPr/>
          </a:p>
          <a:p>
            <a:pPr indent="0" lvl="0" marL="0" rtl="0" algn="l">
              <a:lnSpc>
                <a:spcPct val="100000"/>
              </a:lnSpc>
              <a:spcBef>
                <a:spcPts val="0"/>
              </a:spcBef>
              <a:spcAft>
                <a:spcPts val="0"/>
              </a:spcAft>
              <a:buSzPts val="1100"/>
              <a:buNone/>
            </a:pPr>
            <a:r>
              <a:rPr lang="en"/>
              <a:t>저작도구를 사용하여 수작업으로 라벨링 시 한 프레임당 라벨링 시간 최소 5분 소요되었습니다. 2000장 라벨링을 목표로 잡았으나 바운딩 박스와 16개의 키포인트를 일일이 라벨링 해야 하기 때문에 라벨링에서 막대한 시간이 소요되어 자동 라벨링에 대한 필요성을 인식하고 자동화 프로그램을 구현하게 되었습니다.</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9" name="Google Shape;98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라벨링 자동화 과정에 대해 설명드리겠습니다.</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수집한 영상을 YOLO 모델을 활용하여 80개의 프레임을 자동으로 추출하고, 각 프레임에 대해 바운딩 박스와 16개의 키포인트를 자동 라벨링하고, 라벨링된 결과에 대한 시각화 데이터를 생성하는 자동화 파이프라인을 구축하였습니다.</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각 프레임의 모든 이미지 크기는 가로 640, 세로 360으로 통일되어 이미지 폴더에 저장되고, 키포인트와 바운딩박스에 대한 라벨링 정보는 json 파일 형식으로 json 폴더에 저장되도록 하였습니다.</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수작업으로 라벨링 시에는 이미지 폴더와 json 폴더만 생성되지만, 라벨링된 결과 확인을 위해 추가로 시각화 이미지를 생성하여 visual 폴더에 저장되도록 하였습니다.</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결과적으로, 자동화 코드를 실행하면 상위 폴더에 이미지, json, visual 폴더가 자동 생성되고, 상위 폴더명 생성 시에는 지정한 경로 안에 이미 있는 상위 폴더들을 검사해서 아직 없는 다음 번호의 폴더명을 자동으로 생성되도록 설정하였습니다. (예: legend_01 폴더가 있다면 legend_02 폴더 자동으로 생성하고 여기에 라벨링된 결과 폴더들 저장)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팀명은 “코.골.이” 인데요. </a:t>
            </a:r>
            <a:r>
              <a:rPr b="1" lang="en"/>
              <a:t>/</a:t>
            </a:r>
            <a:r>
              <a:rPr lang="en"/>
              <a:t> 코인노래방이나 코인세탁방을 모방해서 </a:t>
            </a:r>
            <a:r>
              <a:rPr b="1" lang="en"/>
              <a:t>/</a:t>
            </a:r>
            <a:r>
              <a:rPr lang="en"/>
              <a:t> 저희가 구현한 골프 스윙 분석 프로그램과 컴퓨터만 있다면 </a:t>
            </a:r>
            <a:r>
              <a:rPr b="1" lang="en"/>
              <a:t>/</a:t>
            </a:r>
            <a:r>
              <a:rPr lang="en"/>
              <a:t> 프라이빗 코인 골프장이 바로 이 곳! 이라는 의미로  </a:t>
            </a:r>
            <a:r>
              <a:rPr b="1" lang="en"/>
              <a:t>/</a:t>
            </a:r>
            <a:r>
              <a:rPr lang="en"/>
              <a:t> 팀명을 코골이라고 정하게 되었습니다.</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 name="Shape 1006"/>
        <p:cNvGrpSpPr/>
        <p:nvPr/>
      </p:nvGrpSpPr>
      <p:grpSpPr>
        <a:xfrm>
          <a:off x="0" y="0"/>
          <a:ext cx="0" cy="0"/>
          <a:chOff x="0" y="0"/>
          <a:chExt cx="0" cy="0"/>
        </a:xfrm>
      </p:grpSpPr>
      <p:sp>
        <p:nvSpPr>
          <p:cNvPr id="1007" name="Google Shape;1007;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8" name="Google Shape;100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자동 라벨링을 활용한 결과, 3가지의 긍정적인 결과를 얻게 되었는데요.</a:t>
            </a:r>
            <a:endParaRPr/>
          </a:p>
          <a:p>
            <a:pPr indent="0" lvl="0" marL="0" rtl="0" algn="l">
              <a:lnSpc>
                <a:spcPct val="100000"/>
              </a:lnSpc>
              <a:spcBef>
                <a:spcPts val="0"/>
              </a:spcBef>
              <a:spcAft>
                <a:spcPts val="0"/>
              </a:spcAft>
              <a:buSzPts val="1100"/>
              <a:buNone/>
            </a:pPr>
            <a:r>
              <a:rPr lang="en"/>
              <a:t>특히 문제가 되었던 골반 및 둔부 부위에서 라벨링 기준에 관한 문제가 눈에 띄게 개선되었고, 전체적인 측면에서도 일관적인 라벨링을 구현할 수 있었습니다.</a:t>
            </a:r>
            <a:endParaRPr/>
          </a:p>
          <a:p>
            <a:pPr indent="0" lvl="0" marL="0" rtl="0" algn="l">
              <a:lnSpc>
                <a:spcPct val="100000"/>
              </a:lnSpc>
              <a:spcBef>
                <a:spcPts val="0"/>
              </a:spcBef>
              <a:spcAft>
                <a:spcPts val="0"/>
              </a:spcAft>
              <a:buSzPts val="1100"/>
              <a:buNone/>
            </a:pPr>
            <a:r>
              <a:rPr lang="en"/>
              <a:t>또한 수작업으로 인해 프레임 당 5분이나 소모되었던 라벨링 시간이 자동 라벨링된 결과를 직접 검수만 하면 되기 때문에 2,3분 정도로 시간이 단축되는 결과를 얻었습니다.</a:t>
            </a:r>
            <a:endParaRPr/>
          </a:p>
          <a:p>
            <a:pPr indent="0" lvl="0" marL="0" rtl="0" algn="l">
              <a:lnSpc>
                <a:spcPct val="100000"/>
              </a:lnSpc>
              <a:spcBef>
                <a:spcPts val="0"/>
              </a:spcBef>
              <a:spcAft>
                <a:spcPts val="0"/>
              </a:spcAft>
              <a:buSzPts val="1100"/>
              <a:buNone/>
            </a:pPr>
            <a:r>
              <a:rPr lang="en"/>
              <a:t>마지막으로 라벨링 자동화 파이프라인 코드 실행 시 </a:t>
            </a:r>
            <a:r>
              <a:rPr lang="en">
                <a:solidFill>
                  <a:schemeClr val="dk1"/>
                </a:solidFill>
              </a:rPr>
              <a:t>아래쪽 사진에서 보실 수 있는 것처럼 </a:t>
            </a:r>
            <a:r>
              <a:rPr lang="en"/>
              <a:t>모델 학습에 필요한 image, 라벨링된 좌표가 담긴 json, 자동 라벨링 결과를 이미지로 저장한 폴더인 visual 폴더들이 자동 생성되면서 </a:t>
            </a:r>
            <a:r>
              <a:rPr lang="en">
                <a:solidFill>
                  <a:schemeClr val="dk1"/>
                </a:solidFill>
              </a:rPr>
              <a:t>편리성 측면에서도 이점을 얻게 되었습니다.</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7" name="Google Shape;1027;p21: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250"/>
              <a:buFont typeface="Arial"/>
              <a:buNone/>
            </a:pPr>
            <a:r>
              <a:rPr lang="en" sz="1000">
                <a:solidFill>
                  <a:schemeClr val="dk1"/>
                </a:solidFill>
                <a:latin typeface="Arial"/>
                <a:ea typeface="Arial"/>
                <a:cs typeface="Arial"/>
                <a:sym typeface="Arial"/>
              </a:rPr>
              <a:t>다음으로는 관절 추정 모델인 YOLO v8 Pose 에 대해 설명드리겠습니다.</a:t>
            </a:r>
            <a:endParaRPr sz="1000">
              <a:solidFill>
                <a:schemeClr val="dk1"/>
              </a:solidFill>
              <a:latin typeface="Arial"/>
              <a:ea typeface="Arial"/>
              <a:cs typeface="Arial"/>
              <a:sym typeface="Arial"/>
            </a:endParaRPr>
          </a:p>
          <a:p>
            <a:pPr indent="0" lvl="0" marL="0" rtl="0" algn="l">
              <a:lnSpc>
                <a:spcPct val="100000"/>
              </a:lnSpc>
              <a:spcBef>
                <a:spcPts val="0"/>
              </a:spcBef>
              <a:spcAft>
                <a:spcPts val="0"/>
              </a:spcAft>
              <a:buClr>
                <a:schemeClr val="dk1"/>
              </a:buClr>
              <a:buSzPts val="250"/>
              <a:buFont typeface="Arial"/>
              <a:buNone/>
            </a:pPr>
            <a:r>
              <a:rPr lang="en" sz="1000">
                <a:solidFill>
                  <a:schemeClr val="dk1"/>
                </a:solidFill>
                <a:latin typeface="Arial"/>
                <a:ea typeface="Arial"/>
                <a:cs typeface="Arial"/>
                <a:sym typeface="Arial"/>
              </a:rPr>
              <a:t>YOLO v8 Pose 는 이미지나 영상에서 사람의 주요 관절위치를 빠르고 정확하게 예측하는 최신 딥러닝 모델입니다.</a:t>
            </a:r>
            <a:endParaRPr sz="1000">
              <a:solidFill>
                <a:schemeClr val="dk1"/>
              </a:solidFill>
              <a:latin typeface="Arial"/>
              <a:ea typeface="Arial"/>
              <a:cs typeface="Arial"/>
              <a:sym typeface="Arial"/>
            </a:endParaRPr>
          </a:p>
          <a:p>
            <a:pPr indent="0" lvl="0" marL="0" rtl="0" algn="l">
              <a:lnSpc>
                <a:spcPct val="100000"/>
              </a:lnSpc>
              <a:spcBef>
                <a:spcPts val="0"/>
              </a:spcBef>
              <a:spcAft>
                <a:spcPts val="0"/>
              </a:spcAft>
              <a:buClr>
                <a:schemeClr val="dk1"/>
              </a:buClr>
              <a:buSzPts val="250"/>
              <a:buFont typeface="Arial"/>
              <a:buNone/>
            </a:pPr>
            <a:r>
              <a:rPr lang="en" sz="1000">
                <a:solidFill>
                  <a:schemeClr val="dk1"/>
                </a:solidFill>
                <a:latin typeface="Arial"/>
                <a:ea typeface="Arial"/>
                <a:cs typeface="Arial"/>
                <a:sym typeface="Arial"/>
              </a:rPr>
              <a:t>기존 YOLO시리즈가 객체 탐지에 특화되어 있었다면 YOLO v8 Pose 는 객체 탐지와 동시에 사람의 관절위치까지 한번에 추론하 수 있다는 점이 큰 특징입니다.</a:t>
            </a:r>
            <a:endParaRPr sz="1000">
              <a:solidFill>
                <a:schemeClr val="dk1"/>
              </a:solidFill>
              <a:latin typeface="Arial"/>
              <a:ea typeface="Arial"/>
              <a:cs typeface="Arial"/>
              <a:sym typeface="Arial"/>
            </a:endParaRPr>
          </a:p>
          <a:p>
            <a:pPr indent="0" lvl="0" marL="0" rtl="0" algn="l">
              <a:lnSpc>
                <a:spcPct val="100000"/>
              </a:lnSpc>
              <a:spcBef>
                <a:spcPts val="0"/>
              </a:spcBef>
              <a:spcAft>
                <a:spcPts val="0"/>
              </a:spcAft>
              <a:buClr>
                <a:schemeClr val="dk1"/>
              </a:buClr>
              <a:buSzPts val="250"/>
              <a:buFont typeface="Arial"/>
              <a:buNone/>
            </a:pPr>
            <a:r>
              <a:rPr lang="en" sz="1000">
                <a:solidFill>
                  <a:schemeClr val="dk1"/>
                </a:solidFill>
                <a:latin typeface="Arial"/>
                <a:ea typeface="Arial"/>
                <a:cs typeface="Arial"/>
                <a:sym typeface="Arial"/>
              </a:rPr>
              <a:t>이러한 특성 덕분에 실시간 동작 인식, 스포츠분석, 헬스케어 등 다양한 분야에서 널리 활용되고 있습니다.</a:t>
            </a:r>
            <a:endParaRPr sz="1000">
              <a:solidFill>
                <a:schemeClr val="dk1"/>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7" name="Google Shape;1087;p22: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250"/>
              <a:buFont typeface="Arial"/>
              <a:buNone/>
            </a:pPr>
            <a:r>
              <a:rPr lang="en" sz="1000"/>
              <a:t>본 모델은 YOLOv8의 pose detection 구조를 기반으로 하되, 키포인트 탐지를 위해 16개의 관절 좌표를 출력하도록 헤드를 커스텀하여 설계하였습니다</a:t>
            </a:r>
            <a:r>
              <a:rPr lang="en" sz="1000">
                <a:solidFill>
                  <a:schemeClr val="dk1"/>
                </a:solidFill>
                <a:latin typeface="Arial"/>
                <a:ea typeface="Arial"/>
                <a:cs typeface="Arial"/>
                <a:sym typeface="Arial"/>
              </a:rPr>
              <a:t>.</a:t>
            </a:r>
            <a:endParaRPr sz="1000">
              <a:solidFill>
                <a:schemeClr val="dk1"/>
              </a:solidFill>
              <a:latin typeface="Arial"/>
              <a:ea typeface="Arial"/>
              <a:cs typeface="Arial"/>
              <a:sym typeface="Arial"/>
            </a:endParaRPr>
          </a:p>
          <a:p>
            <a:pPr indent="0" lvl="0" marL="0" rtl="0" algn="l">
              <a:lnSpc>
                <a:spcPct val="100000"/>
              </a:lnSpc>
              <a:spcBef>
                <a:spcPts val="1200"/>
              </a:spcBef>
              <a:spcAft>
                <a:spcPts val="0"/>
              </a:spcAft>
              <a:buClr>
                <a:schemeClr val="dk1"/>
              </a:buClr>
              <a:buSzPts val="250"/>
              <a:buFont typeface="Arial"/>
              <a:buNone/>
            </a:pPr>
            <a:r>
              <a:rPr lang="en" sz="1000">
                <a:solidFill>
                  <a:schemeClr val="dk1"/>
                </a:solidFill>
                <a:latin typeface="Arial"/>
                <a:ea typeface="Arial"/>
                <a:cs typeface="Arial"/>
                <a:sym typeface="Arial"/>
              </a:rPr>
              <a:t>YOLO 포즈 모델</a:t>
            </a:r>
            <a:endParaRPr sz="1000">
              <a:solidFill>
                <a:schemeClr val="dk1"/>
              </a:solidFill>
              <a:latin typeface="Arial"/>
              <a:ea typeface="Arial"/>
              <a:cs typeface="Arial"/>
              <a:sym typeface="Arial"/>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1" name="Google Shape;1101;p23: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15000"/>
              </a:lnSpc>
              <a:spcBef>
                <a:spcPts val="0"/>
              </a:spcBef>
              <a:spcAft>
                <a:spcPts val="0"/>
              </a:spcAft>
              <a:buClr>
                <a:schemeClr val="dk1"/>
              </a:buClr>
              <a:buSzPts val="300"/>
              <a:buFont typeface="Arial"/>
              <a:buNone/>
            </a:pPr>
            <a:r>
              <a:rPr lang="en" sz="1200">
                <a:solidFill>
                  <a:schemeClr val="dk1"/>
                </a:solidFill>
                <a:latin typeface="Arial"/>
                <a:ea typeface="Arial"/>
                <a:cs typeface="Arial"/>
                <a:sym typeface="Arial"/>
              </a:rPr>
              <a:t>YOLO v8 pose의 Backbone은 입력 이미지를 받아 총 5단계에 걸쳐 점진적으로 다운샘플링(Stride=2)하면서 이미지의 해상도를 줄이고, 각 단계마다 C2f 모듈을 반복적으로 적용해 더 깊고 복잡한 특징을 효과적으로 학습합니다.</a:t>
            </a:r>
            <a:endParaRPr sz="1200">
              <a:solidFill>
                <a:schemeClr val="dk1"/>
              </a:solidFill>
              <a:latin typeface="Arial"/>
              <a:ea typeface="Arial"/>
              <a:cs typeface="Arial"/>
              <a:sym typeface="Arial"/>
            </a:endParaRPr>
          </a:p>
          <a:p>
            <a:pPr indent="0" lvl="0" marL="0" rtl="0" algn="l">
              <a:lnSpc>
                <a:spcPct val="115000"/>
              </a:lnSpc>
              <a:spcBef>
                <a:spcPts val="600"/>
              </a:spcBef>
              <a:spcAft>
                <a:spcPts val="0"/>
              </a:spcAft>
              <a:buSzPts val="1100"/>
              <a:buNone/>
            </a:pPr>
            <a:r>
              <a:rPr lang="en" sz="1200">
                <a:solidFill>
                  <a:schemeClr val="dk1"/>
                </a:solidFill>
                <a:latin typeface="Arial"/>
                <a:ea typeface="Arial"/>
                <a:cs typeface="Arial"/>
                <a:sym typeface="Arial"/>
              </a:rPr>
              <a:t>초기 단계에서는 이미지의 기본적인 윤곽과 단순한 패턴을 포착하고, **중간 단계(P3/8, P4/16 등)**로 갈수록 더 추상적이고 복잡한 정보를 뽑아냅니다.</a:t>
            </a:r>
            <a:endParaRPr sz="1200">
              <a:solidFill>
                <a:schemeClr val="dk1"/>
              </a:solidFill>
              <a:latin typeface="Arial"/>
              <a:ea typeface="Arial"/>
              <a:cs typeface="Arial"/>
              <a:sym typeface="Arial"/>
            </a:endParaRPr>
          </a:p>
          <a:p>
            <a:pPr indent="0" lvl="0" marL="0" rtl="0" algn="l">
              <a:lnSpc>
                <a:spcPct val="115000"/>
              </a:lnSpc>
              <a:spcBef>
                <a:spcPts val="600"/>
              </a:spcBef>
              <a:spcAft>
                <a:spcPts val="0"/>
              </a:spcAft>
              <a:buSzPts val="1100"/>
              <a:buNone/>
            </a:pPr>
            <a:r>
              <a:rPr lang="en" sz="1200">
                <a:solidFill>
                  <a:schemeClr val="dk1"/>
                </a:solidFill>
                <a:latin typeface="Arial"/>
                <a:ea typeface="Arial"/>
                <a:cs typeface="Arial"/>
                <a:sym typeface="Arial"/>
              </a:rPr>
              <a:t>각 단계에서 추출된 다양한 해상도의 피처맵은 이후에 여러 크기의 사람이나 관절을 모두 잘 인식할 수 있도록 활용됩니다.</a:t>
            </a:r>
            <a:endParaRPr sz="1200">
              <a:solidFill>
                <a:schemeClr val="dk1"/>
              </a:solidFill>
              <a:latin typeface="Arial"/>
              <a:ea typeface="Arial"/>
              <a:cs typeface="Arial"/>
              <a:sym typeface="Arial"/>
            </a:endParaRPr>
          </a:p>
          <a:p>
            <a:pPr indent="0" lvl="0" marL="0" rtl="0" algn="l">
              <a:lnSpc>
                <a:spcPct val="115000"/>
              </a:lnSpc>
              <a:spcBef>
                <a:spcPts val="600"/>
              </a:spcBef>
              <a:spcAft>
                <a:spcPts val="0"/>
              </a:spcAft>
              <a:buSzPts val="1100"/>
              <a:buNone/>
            </a:pPr>
            <a:r>
              <a:rPr lang="en" sz="1200">
                <a:solidFill>
                  <a:schemeClr val="dk1"/>
                </a:solidFill>
                <a:latin typeface="Arial"/>
                <a:ea typeface="Arial"/>
                <a:cs typeface="Arial"/>
                <a:sym typeface="Arial"/>
              </a:rPr>
              <a:t>마지막에는 SPPF(Spatial Pyramid Pooling - Fast) 모듈을 통해 다양한 크기의 정보를 한 번 더 통합하여, 모델이 여러 크기와 형태의 사람과 관절을 더욱 정확하게 예측할 수 있게 준비합니다.</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6" name="Shape 1126"/>
        <p:cNvGrpSpPr/>
        <p:nvPr/>
      </p:nvGrpSpPr>
      <p:grpSpPr>
        <a:xfrm>
          <a:off x="0" y="0"/>
          <a:ext cx="0" cy="0"/>
          <a:chOff x="0" y="0"/>
          <a:chExt cx="0" cy="0"/>
        </a:xfrm>
      </p:grpSpPr>
      <p:sp>
        <p:nvSpPr>
          <p:cNvPr id="1127" name="Google Shape;1127;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8" name="Google Shape;1128;p24: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15000"/>
              </a:lnSpc>
              <a:spcBef>
                <a:spcPts val="0"/>
              </a:spcBef>
              <a:spcAft>
                <a:spcPts val="0"/>
              </a:spcAft>
              <a:buClr>
                <a:schemeClr val="dk1"/>
              </a:buClr>
              <a:buSzPts val="300"/>
              <a:buFont typeface="Arial"/>
              <a:buNone/>
            </a:pPr>
            <a:r>
              <a:rPr lang="en" sz="1200">
                <a:solidFill>
                  <a:schemeClr val="dk1"/>
                </a:solidFill>
                <a:latin typeface="Arial"/>
                <a:ea typeface="Arial"/>
                <a:cs typeface="Arial"/>
                <a:sym typeface="Arial"/>
              </a:rPr>
              <a:t>Neck과 Head에서는 업샘플링과 Concat을 통해 여러 해상도의 특징 맵을 융합하는 multi-scale feature fusion을 수행합니다.</a:t>
            </a:r>
            <a:br>
              <a:rPr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이 과정에서 P3/8, P4/16, P5/32 세 가지 서로 다른 해상도의 피처맵이 생성되며, 각각의 피처맵은 별도의 포즈 출력 층에 연결되어 병렬적으로 포즈 예측을 수행합니다. 이처럼 다중 스케일 출력 구조를 사용함으로써, 모델은 다양한 거리와 크기의 사람에 대해 보다 정밀하고 안정적인 키포인트 추정을 할 수 있습니다.</a:t>
            </a:r>
            <a:endParaRPr sz="1200">
              <a:solidFill>
                <a:schemeClr val="dk1"/>
              </a:solidFill>
              <a:latin typeface="Arial"/>
              <a:ea typeface="Arial"/>
              <a:cs typeface="Arial"/>
              <a:sym typeface="Arial"/>
            </a:endParaRPr>
          </a:p>
          <a:p>
            <a:pPr indent="0" lvl="0" marL="0" rtl="0" algn="l">
              <a:lnSpc>
                <a:spcPct val="115000"/>
              </a:lnSpc>
              <a:spcBef>
                <a:spcPts val="0"/>
              </a:spcBef>
              <a:spcAft>
                <a:spcPts val="0"/>
              </a:spcAft>
              <a:buClr>
                <a:schemeClr val="dk1"/>
              </a:buClr>
              <a:buSzPts val="300"/>
              <a:buFont typeface="Arial"/>
              <a:buNone/>
            </a:pPr>
            <a:r>
              <a:rPr lang="en" sz="1200">
                <a:solidFill>
                  <a:schemeClr val="dk1"/>
                </a:solidFill>
                <a:latin typeface="Arial"/>
                <a:ea typeface="Arial"/>
                <a:cs typeface="Arial"/>
                <a:sym typeface="Arial"/>
              </a:rPr>
              <a:t>최종 포즈 출력층에서는 총 16개의 관절 좌표를 (x, y, confidence)의 3차원 형태로 예측하며, 이 결과는 ST-GCN 같은 동작 분석 모델의 입력으로 활용되어,</a:t>
            </a:r>
            <a:br>
              <a:rPr lang="en" sz="1200">
                <a:solidFill>
                  <a:schemeClr val="dk1"/>
                </a:solidFill>
                <a:latin typeface="Arial"/>
                <a:ea typeface="Arial"/>
                <a:cs typeface="Arial"/>
                <a:sym typeface="Arial"/>
              </a:rPr>
            </a:br>
            <a:r>
              <a:rPr lang="en" sz="1200">
                <a:solidFill>
                  <a:schemeClr val="dk1"/>
                </a:solidFill>
                <a:latin typeface="Arial"/>
                <a:ea typeface="Arial"/>
                <a:cs typeface="Arial"/>
                <a:sym typeface="Arial"/>
              </a:rPr>
              <a:t>더 나아가 자세 분석 및 행동 인식 등의 응용 분야에 기여합니다.</a:t>
            </a: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5" name="Google Shape;1145;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다음으로 모델 훈련과 성능 평가에 대해 발표하겠습니다.</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3" name="Shape 1203"/>
        <p:cNvGrpSpPr/>
        <p:nvPr/>
      </p:nvGrpSpPr>
      <p:grpSpPr>
        <a:xfrm>
          <a:off x="0" y="0"/>
          <a:ext cx="0" cy="0"/>
          <a:chOff x="0" y="0"/>
          <a:chExt cx="0" cy="0"/>
        </a:xfrm>
      </p:grpSpPr>
      <p:sp>
        <p:nvSpPr>
          <p:cNvPr id="1204" name="Google Shape;1204;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5" name="Google Shape;1205;p26: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en" sz="1200">
                <a:solidFill>
                  <a:srgbClr val="424727"/>
                </a:solidFill>
                <a:latin typeface="Arial"/>
                <a:ea typeface="Arial"/>
                <a:cs typeface="Arial"/>
                <a:sym typeface="Arial"/>
              </a:rPr>
              <a:t>YOLO pose 는  </a:t>
            </a:r>
            <a:r>
              <a:rPr lang="en" sz="1200">
                <a:solidFill>
                  <a:srgbClr val="424727"/>
                </a:solidFill>
              </a:rPr>
              <a:t>COCO 포즈 데이터셋을 기반으로 학습된 대표적인 포즈 추정 모델 중 하나로 </a:t>
            </a:r>
            <a:r>
              <a:rPr lang="en" sz="1200">
                <a:solidFill>
                  <a:srgbClr val="424727"/>
                </a:solidFill>
                <a:latin typeface="Arial"/>
                <a:ea typeface="Arial"/>
                <a:cs typeface="Arial"/>
                <a:sym typeface="Arial"/>
              </a:rPr>
              <a:t>기존에 17 관절을 사용하는데 AI Hub 에서 16관절 라벨링을 제공받았기 때문에 데이터에 맞게 모델을 커스텀했고 데이터 또한 객체 클래스, 바운딩박스의 중심좌표, 관절의 x, y 좌표, 가시성 플래그를 추출해 YOLO 에서 읽을 수 있도록 객체와 바운딩박스, 관절의 좌표를 0~1 로 정규화 하여 텍스트 형식으로 변환하였습니다.</a:t>
            </a:r>
            <a:endParaRPr sz="1200">
              <a:solidFill>
                <a:srgbClr val="424727"/>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7" name="Shape 1267"/>
        <p:cNvGrpSpPr/>
        <p:nvPr/>
      </p:nvGrpSpPr>
      <p:grpSpPr>
        <a:xfrm>
          <a:off x="0" y="0"/>
          <a:ext cx="0" cy="0"/>
          <a:chOff x="0" y="0"/>
          <a:chExt cx="0" cy="0"/>
        </a:xfrm>
      </p:grpSpPr>
      <p:sp>
        <p:nvSpPr>
          <p:cNvPr id="1268" name="Google Shape;1268;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9" name="Google Shape;1269;p27: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en" sz="1200">
                <a:solidFill>
                  <a:schemeClr val="dk1"/>
                </a:solidFill>
                <a:latin typeface="Arial"/>
                <a:ea typeface="Arial"/>
                <a:cs typeface="Arial"/>
                <a:sym typeface="Arial"/>
              </a:rPr>
              <a:t>mAP50-95는 모델이 다양한 난이도에서 얼마나 정확하게 객체를 탐지하는지 평가하는 종합적인 지표로, IoU 0.5부터 0.95까지 여러 기준에서의 평균 정밀도를 산출해 실제 현장에서의 모델 신뢰도를 잘 보여줍니다.</a:t>
            </a:r>
            <a:endParaRPr sz="1200">
              <a:solidFill>
                <a:schemeClr val="dk1"/>
              </a:solidFill>
              <a:latin typeface="Arial"/>
              <a:ea typeface="Arial"/>
              <a:cs typeface="Arial"/>
              <a:sym typeface="Arial"/>
            </a:endParaRPr>
          </a:p>
          <a:p>
            <a:pPr indent="0" lvl="0" marL="0" rtl="0" algn="l">
              <a:lnSpc>
                <a:spcPct val="100000"/>
              </a:lnSpc>
              <a:spcBef>
                <a:spcPts val="0"/>
              </a:spcBef>
              <a:spcAft>
                <a:spcPts val="0"/>
              </a:spcAft>
              <a:buSzPts val="1100"/>
              <a:buNone/>
            </a:pPr>
            <a:r>
              <a:rPr lang="en"/>
              <a:t>AI Hib 에서 제공한 이미지를 수정없이 학습에 사용했고 test 결과 같은 원본이미지에서는 정확도가 0.951로 높았지만 배경을 잘라내고 인물이 크게보이는 크롭이미지로 test 를 다시 진행했을 때 정확도가 0.831로 낮아졌습니다.</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3" name="Google Shape;1333;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바운딩박스를 기준으로 0.7 로 resized 한 크롭이미지와 원본이미지를 7:3 비율로 구성하고 2차학습 진행하였고 resized 이미지와 원본이미지 7:3 비율로 test set 을 구성한 결과 1차 학습 때 보다 성능이 향상되었습니다.</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3" name="Shape 1343"/>
        <p:cNvGrpSpPr/>
        <p:nvPr/>
      </p:nvGrpSpPr>
      <p:grpSpPr>
        <a:xfrm>
          <a:off x="0" y="0"/>
          <a:ext cx="0" cy="0"/>
          <a:chOff x="0" y="0"/>
          <a:chExt cx="0" cy="0"/>
        </a:xfrm>
      </p:grpSpPr>
      <p:sp>
        <p:nvSpPr>
          <p:cNvPr id="1344" name="Google Shape;1344;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5" name="Google Shape;1345;p29: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en">
                <a:solidFill>
                  <a:schemeClr val="dk1"/>
                </a:solidFill>
                <a:latin typeface="Arial"/>
                <a:ea typeface="Arial"/>
                <a:cs typeface="Arial"/>
                <a:sym typeface="Arial"/>
              </a:rPr>
              <a:t>학습에 사용하지 않은 데이터(Validation, Test)에서의 성능을 비교해 모델의 실제 적용 가능성을 확인하였고 Validation과 Test의 성능이 유사하게 나타나, 모델의 일반화 성능에 대해 어느 정도 신뢰할 수 있고, 과적합 역시 크게 발생하지 않은 것으로 보입니다.</a:t>
            </a:r>
            <a:endParaRPr>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프로젝트의 목표는 </a:t>
            </a:r>
            <a:r>
              <a:rPr lang="en">
                <a:solidFill>
                  <a:schemeClr val="dk1"/>
                </a:solidFill>
              </a:rPr>
              <a:t>사용자가 스윙 영상을 넣으면 ai 모델로 영상을 분석해서 </a:t>
            </a:r>
            <a:r>
              <a:rPr b="1" lang="en">
                <a:solidFill>
                  <a:schemeClr val="dk1"/>
                </a:solidFill>
              </a:rPr>
              <a:t>/</a:t>
            </a:r>
            <a:r>
              <a:rPr lang="en">
                <a:solidFill>
                  <a:schemeClr val="dk1"/>
                </a:solidFill>
              </a:rPr>
              <a:t> 레전드, 프로, 세미프로, 아마추어 </a:t>
            </a:r>
            <a:r>
              <a:rPr b="1" lang="en">
                <a:solidFill>
                  <a:schemeClr val="dk1"/>
                </a:solidFill>
              </a:rPr>
              <a:t>/</a:t>
            </a:r>
            <a:r>
              <a:rPr lang="en">
                <a:solidFill>
                  <a:schemeClr val="dk1"/>
                </a:solidFill>
              </a:rPr>
              <a:t> 이렇게 4등급으로 분류하여 </a:t>
            </a:r>
            <a:r>
              <a:rPr b="1" lang="en">
                <a:solidFill>
                  <a:schemeClr val="dk1"/>
                </a:solidFill>
              </a:rPr>
              <a:t>/</a:t>
            </a:r>
            <a:r>
              <a:rPr lang="en">
                <a:solidFill>
                  <a:schemeClr val="dk1"/>
                </a:solidFill>
              </a:rPr>
              <a:t> 분석 결과를 알려주는 것을 목표로 했습니다.</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이를 위해 사람의 동작 인식에 사용되는 모델인 yoloV8-pose 모델과 st-gcn 모델을 개발하게 되었습니다. 개발한 모델에 대해서는 뒤에서 자세히 설명드리도록 하겠습니다.</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0" name="Shape 1350"/>
        <p:cNvGrpSpPr/>
        <p:nvPr/>
      </p:nvGrpSpPr>
      <p:grpSpPr>
        <a:xfrm>
          <a:off x="0" y="0"/>
          <a:ext cx="0" cy="0"/>
          <a:chOff x="0" y="0"/>
          <a:chExt cx="0" cy="0"/>
        </a:xfrm>
      </p:grpSpPr>
      <p:sp>
        <p:nvSpPr>
          <p:cNvPr id="1351" name="Google Shape;1351;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2" name="Google Shape;1352;p30: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275"/>
              <a:buFont typeface="Arial"/>
              <a:buNone/>
            </a:pPr>
            <a:r>
              <a:rPr lang="en">
                <a:solidFill>
                  <a:schemeClr val="dk1"/>
                </a:solidFill>
                <a:latin typeface="Arial"/>
                <a:ea typeface="Arial"/>
                <a:cs typeface="Arial"/>
                <a:sym typeface="Arial"/>
              </a:rPr>
              <a:t>1차 학습과 2차 학습 결과를 비교한 내용입니다. 2차 학습에서는 1차보다 더 나은 모델을 만들기 위해 데이터를 추가하여 학습과 검증을 진행하였습니다.</a:t>
            </a:r>
            <a:endParaRPr>
              <a:solidFill>
                <a:schemeClr val="dk1"/>
              </a:solidFill>
              <a:latin typeface="Arial"/>
              <a:ea typeface="Arial"/>
              <a:cs typeface="Arial"/>
              <a:sym typeface="Arial"/>
            </a:endParaRPr>
          </a:p>
          <a:p>
            <a:pPr indent="0" lvl="0" marL="0" rtl="0" algn="l">
              <a:lnSpc>
                <a:spcPct val="100000"/>
              </a:lnSpc>
              <a:spcBef>
                <a:spcPts val="0"/>
              </a:spcBef>
              <a:spcAft>
                <a:spcPts val="0"/>
              </a:spcAft>
              <a:buSzPts val="1100"/>
              <a:buNone/>
            </a:pPr>
            <a:r>
              <a:rPr lang="en">
                <a:solidFill>
                  <a:schemeClr val="dk1"/>
                </a:solidFill>
                <a:latin typeface="Arial"/>
                <a:ea typeface="Arial"/>
                <a:cs typeface="Arial"/>
                <a:sym typeface="Arial"/>
              </a:rPr>
              <a:t>또한, 모델의 성능을 보다 객관적으로 평가하기 위해 train과 validation에 비해 test set의 절대적인 수를 상대적으로 더 늘렸습니다.</a:t>
            </a:r>
            <a:r>
              <a:rPr i="1" lang="en"/>
              <a:t> </a:t>
            </a:r>
            <a:r>
              <a:rPr lang="en">
                <a:solidFill>
                  <a:schemeClr val="dk1"/>
                </a:solidFill>
                <a:latin typeface="Arial"/>
                <a:ea typeface="Arial"/>
                <a:cs typeface="Arial"/>
                <a:sym typeface="Arial"/>
              </a:rPr>
              <a:t>두 차례 학습 모두 예정된 epoch 수보다 일찍 종료되었으나, 학습 과정에서 안정성과 정확도를 유지하며 과적합 없이 우수한 성능을 확인할 수 있었습니다. 이러한 점을 바탕으로, 본 실험 결과는 일정 수준 이상 신뢰할 수 있다고 판단하였습니다.</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6" name="Shape 1356"/>
        <p:cNvGrpSpPr/>
        <p:nvPr/>
      </p:nvGrpSpPr>
      <p:grpSpPr>
        <a:xfrm>
          <a:off x="0" y="0"/>
          <a:ext cx="0" cy="0"/>
          <a:chOff x="0" y="0"/>
          <a:chExt cx="0" cy="0"/>
        </a:xfrm>
      </p:grpSpPr>
      <p:sp>
        <p:nvSpPr>
          <p:cNvPr id="1357" name="Google Shape;1357;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8" name="Google Shape;1358;p31: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en" sz="1200">
                <a:solidFill>
                  <a:schemeClr val="dk1"/>
                </a:solidFill>
                <a:latin typeface="Arial"/>
                <a:ea typeface="Arial"/>
                <a:cs typeface="Arial"/>
                <a:sym typeface="Arial"/>
              </a:rPr>
              <a:t>아래 예시는 테스트 이미지에 대해 모델이 예측한 관절 위치(포즈)와 정답라벨을 시각화하여 비교한 결과입니다. 각 이미지에서 빨간색(예측) 과 파란색(정답) 점으로 관절 위치를 표시하였으며, 이를 통해 모델의 예측이 실제 정답과 얼마나 잘 일치하는지 직관적으로 확인할 수 있습니다. 정량적 지표 뿐만 아니라 실제 예측 결과의 품질 측면의 평가를 위하여 시각화도 함께 진행하였습니다.</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3" name="Shape 1363"/>
        <p:cNvGrpSpPr/>
        <p:nvPr/>
      </p:nvGrpSpPr>
      <p:grpSpPr>
        <a:xfrm>
          <a:off x="0" y="0"/>
          <a:ext cx="0" cy="0"/>
          <a:chOff x="0" y="0"/>
          <a:chExt cx="0" cy="0"/>
        </a:xfrm>
      </p:grpSpPr>
      <p:sp>
        <p:nvSpPr>
          <p:cNvPr id="1364" name="Google Shape;1364;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5" name="Google Shape;1365;p32: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en" sz="1200">
                <a:solidFill>
                  <a:schemeClr val="dk1"/>
                </a:solidFill>
                <a:latin typeface="Arial"/>
                <a:ea typeface="Arial"/>
                <a:cs typeface="Arial"/>
                <a:sym typeface="Arial"/>
              </a:rPr>
              <a:t>아래 예시는 테스트 이미지에 대해 모델이 예측한 관절 위치(포즈)와 실제 라벨을 시각화하여 비교한 결과입니다. 각 이미지에서 빨간색(예시: 정답) 과 파란색(예시: 예측) 점 관절 위치를 표시하였으며, 이를 통해 모델의 예측이 실제 정답과 얼마나 잘 일치하는지 직관적으로 확인할 수 있습니다. 정량적 지표 뿐만 아니라 실제 예측 결과의 품질 측면의 평가를 위하여 시각화도 함께 진행하였습니다.</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3" name="Google Shape;1373;p33: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en" sz="1200">
                <a:solidFill>
                  <a:schemeClr val="dk1"/>
                </a:solidFill>
                <a:latin typeface="Arial"/>
                <a:ea typeface="Arial"/>
                <a:cs typeface="Arial"/>
                <a:sym typeface="Arial"/>
              </a:rPr>
              <a:t>아래 예시는 테스트 이미지에 대해 모델이 예측한 관절 위치(포즈)와 실제 라벨을 시각화하여 비교한 결과입니다. 각 이미지에서 빨간색(예시: 정답) 과 파란색(예시: 예측) 점 관절 위치를 표시하였으며, 이를 통해 모델의 예측이 실제 정답과 얼마나 잘 일치하는지 직관적으로 확인할 수 있습니다. 정량적 지표 뿐만 아니라 실제 예측 결과의 품질 측면의 평가를 위하여 시각화도 함께 진행하였습니다.</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 name="Shape 1378"/>
        <p:cNvGrpSpPr/>
        <p:nvPr/>
      </p:nvGrpSpPr>
      <p:grpSpPr>
        <a:xfrm>
          <a:off x="0" y="0"/>
          <a:ext cx="0" cy="0"/>
          <a:chOff x="0" y="0"/>
          <a:chExt cx="0" cy="0"/>
        </a:xfrm>
      </p:grpSpPr>
      <p:sp>
        <p:nvSpPr>
          <p:cNvPr id="1379" name="Google Shape;1379;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0" name="Google Shape;1380;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8" name="Google Shape;1388;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8" name="Google Shape;1448;p36: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285750" lvl="0" marL="457200" rtl="0" algn="l">
              <a:lnSpc>
                <a:spcPct val="115000"/>
              </a:lnSpc>
              <a:spcBef>
                <a:spcPts val="0"/>
              </a:spcBef>
              <a:spcAft>
                <a:spcPts val="0"/>
              </a:spcAft>
              <a:buClr>
                <a:schemeClr val="dk1"/>
              </a:buClr>
              <a:buSzPts val="300"/>
              <a:buFont typeface="Arial"/>
              <a:buNone/>
            </a:pPr>
            <a:r>
              <a:t/>
            </a:r>
            <a:endParaRPr sz="1200">
              <a:solidFill>
                <a:schemeClr val="dk1"/>
              </a:solidFill>
              <a:latin typeface="Arial"/>
              <a:ea typeface="Arial"/>
              <a:cs typeface="Arial"/>
              <a:sym typeface="Arial"/>
            </a:endParaRPr>
          </a:p>
          <a:p>
            <a:pPr indent="0" lvl="0" marL="0" rtl="0" algn="l">
              <a:lnSpc>
                <a:spcPct val="100000"/>
              </a:lnSpc>
              <a:spcBef>
                <a:spcPts val="600"/>
              </a:spcBef>
              <a:spcAft>
                <a:spcPts val="0"/>
              </a:spcAft>
              <a:buSzPts val="1100"/>
              <a:buNone/>
            </a:pPr>
            <a:r>
              <a:t/>
            </a:r>
            <a:endParaRPr sz="1200">
              <a:solidFill>
                <a:schemeClr val="dk1"/>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200">
              <a:solidFill>
                <a:schemeClr val="dk1"/>
              </a:solidFill>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9" name="Shape 1499"/>
        <p:cNvGrpSpPr/>
        <p:nvPr/>
      </p:nvGrpSpPr>
      <p:grpSpPr>
        <a:xfrm>
          <a:off x="0" y="0"/>
          <a:ext cx="0" cy="0"/>
          <a:chOff x="0" y="0"/>
          <a:chExt cx="0" cy="0"/>
        </a:xfrm>
      </p:grpSpPr>
      <p:sp>
        <p:nvSpPr>
          <p:cNvPr id="1500" name="Google Shape;1500;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1" name="Google Shape;1501;p37: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285750" lvl="0" marL="457200" rtl="0" algn="l">
              <a:lnSpc>
                <a:spcPct val="115000"/>
              </a:lnSpc>
              <a:spcBef>
                <a:spcPts val="0"/>
              </a:spcBef>
              <a:spcAft>
                <a:spcPts val="0"/>
              </a:spcAft>
              <a:buClr>
                <a:schemeClr val="dk1"/>
              </a:buClr>
              <a:buSzPts val="300"/>
              <a:buFont typeface="Arial"/>
              <a:buNone/>
            </a:pPr>
            <a:r>
              <a:t/>
            </a:r>
            <a:endParaRPr sz="1200">
              <a:solidFill>
                <a:schemeClr val="dk1"/>
              </a:solidFill>
              <a:latin typeface="Arial"/>
              <a:ea typeface="Arial"/>
              <a:cs typeface="Arial"/>
              <a:sym typeface="Arial"/>
            </a:endParaRPr>
          </a:p>
          <a:p>
            <a:pPr indent="0" lvl="0" marL="0" rtl="0" algn="l">
              <a:lnSpc>
                <a:spcPct val="100000"/>
              </a:lnSpc>
              <a:spcBef>
                <a:spcPts val="60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8" name="Shape 1508"/>
        <p:cNvGrpSpPr/>
        <p:nvPr/>
      </p:nvGrpSpPr>
      <p:grpSpPr>
        <a:xfrm>
          <a:off x="0" y="0"/>
          <a:ext cx="0" cy="0"/>
          <a:chOff x="0" y="0"/>
          <a:chExt cx="0" cy="0"/>
        </a:xfrm>
      </p:grpSpPr>
      <p:sp>
        <p:nvSpPr>
          <p:cNvPr id="1509" name="Google Shape;1509;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0" name="Google Shape;1510;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우리는 d를 사용했습니다.</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7" name="Shape 1517"/>
        <p:cNvGrpSpPr/>
        <p:nvPr/>
      </p:nvGrpSpPr>
      <p:grpSpPr>
        <a:xfrm>
          <a:off x="0" y="0"/>
          <a:ext cx="0" cy="0"/>
          <a:chOff x="0" y="0"/>
          <a:chExt cx="0" cy="0"/>
        </a:xfrm>
      </p:grpSpPr>
      <p:sp>
        <p:nvSpPr>
          <p:cNvPr id="1518" name="Google Shape;1518;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9" name="Google Shape;1519;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"그래프 구조는 총 16개의 관절로 구성되며, 주요 관절 간 연결은 해부학적으로 정의했습니다. ST-GCN은 'spatial' 전략을 사용하여 관절 간 관계를 '같은 거리(root)', '더 가까움(close)', '더 멀음(further)'으로 나누고, 각 관계를 다른 channel로 처리합니다."</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1. 모델 개요 및 목적</a:t>
            </a:r>
            <a:endParaRPr b="1" sz="1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안녕하세요. 오늘은 골프 스윙 분류를 위한 ST-GCN(Spatial-Temporal Graph Convolutional Network) 모델의 구조에 대해 설명드리겠습니다.</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이 모델은 골프 스윙 동작을 분석하기 위해 설계되었으며, 인체의 관절 좌표 데이터를 시간-공간 그래프로 표현하여 스윙 패턴을 분류하는 것이 목적입니다.</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2. 핵심 구성 요소</a:t>
            </a:r>
            <a:endParaRPr b="1" sz="17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2.1 그래프 구조 정의 (Graph Class)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먼저 골프 스윙을 위한 그래프 구조를 살펴보겠습니다.</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관절 정의</a:t>
            </a:r>
            <a:r>
              <a:rPr lang="en">
                <a:solidFill>
                  <a:schemeClr val="dk1"/>
                </a:solidFill>
              </a:rPr>
              <a:t>: 총 16개의 관절을 사용합니다</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머리, 목, 가슴을 상체 중심축으로</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양쪽 어깨, 팔꿈치, 손목으로 팔 구조</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엉덩이를 중심으로 양쪽 다리까지</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연결 구조</a:t>
            </a:r>
            <a:r>
              <a:rPr lang="en">
                <a:solidFill>
                  <a:schemeClr val="dk1"/>
                </a:solidFill>
              </a:rPr>
              <a:t>: 인체의 해부학적 구조를 따라 관절들을 연결합니다</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예: 목-가슴, 가슴-어깨, 어깨-팔꿈치, 팔꿈치-손목 등</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가슴(인덱스 2)을 중심 노드로 설정하여 상하체 연결의 핵심으로 활용</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Spatial Strategy</a:t>
            </a:r>
            <a:r>
              <a:rPr lang="en">
                <a:solidFill>
                  <a:schemeClr val="dk1"/>
                </a:solidFill>
              </a:rPr>
              <a:t>: ST-GCN 논문의 핵심 아이디어로, 인접 행렬을 3가지로 분할합니다</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a_root: 중심 노드와 같은 거리의 연결</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a_close: 중심에서 더 가까운 방향 연결</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a_further: 중심에서 더 먼 방향 연결</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이를 통해 공간적 관계를 더 정교하게 학습할 수 있습니다.</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3. 전체 모델 아키텍처</a:t>
            </a:r>
            <a:endParaRPr b="1" sz="17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3.1 네트워크 구조</a:t>
            </a:r>
            <a:endParaRPr b="1" sz="1300">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4. 모델의 장점 및 특징</a:t>
            </a:r>
            <a:endParaRPr b="1" sz="17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4.1 시공간 정보 통합</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관절의 공간적 관계와 시간적 변화를 동시에 모델링</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골프 스윙의 연속적인 동작 패턴 효과적 포착</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4.2 적응적 그래프 학습</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Edge importance weighting으로 스윙별 중요 관절 연결 학습</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개인차나 스윙 스타일에 따른 적응 가능</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4.3 효율적 특징 추출</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Residual connection으로 깊은 네트워크 훈련 안정성 확보</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Stride 조절로 적절한 temporal resolution 유지</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5. 결론</a:t>
            </a:r>
            <a:endParaRPr b="1" sz="1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이 ST-GCN 모델은 골프 스윙의 복잡한 시공간적 패턴을 효과적으로 학습할 수 있는 구조를 가지고 있습니다.</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특히 인체 관절의 해부학적 연결 구조를 그래프로 표현하고, 각 관절 연결의 중요도를 학습을 통해 자동으로 조절함으로써, 골프 스윙 분류 성능을 크게 향상시킬 수 있을 것으로 기대됩니다.</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감사합니다.</a:t>
            </a:r>
            <a:endParaRPr>
              <a:solidFill>
                <a:schemeClr val="dk1"/>
              </a:solidFill>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4" name="Google Shape;51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팀원 소개 및 역할 분담입니다. 예진님은 프로젝트 총괄 담당으로 </a:t>
            </a:r>
            <a:r>
              <a:rPr b="1" lang="en"/>
              <a:t>/</a:t>
            </a:r>
            <a:r>
              <a:rPr lang="en"/>
              <a:t> 모델 개발 전 과정에 참여하셨고, 데이터 수집 및 전처리와 플라스크를 활용한 사용자 화면 구현을 담당했습니다. </a:t>
            </a:r>
            <a:r>
              <a:rPr b="1" lang="en"/>
              <a:t>/</a:t>
            </a:r>
            <a:r>
              <a:rPr lang="en"/>
              <a:t> 희원님은 데이터 전처리와 욜로 모델 학습 및 검증에 참여하셨고, 저는 데이터 수집 및 전처리, 라벨링 자동화 프로그램을 구현하여 st-gcn 에 활용하는 역할을 담당하였습니다.</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3" name="Shape 1523"/>
        <p:cNvGrpSpPr/>
        <p:nvPr/>
      </p:nvGrpSpPr>
      <p:grpSpPr>
        <a:xfrm>
          <a:off x="0" y="0"/>
          <a:ext cx="0" cy="0"/>
          <a:chOff x="0" y="0"/>
          <a:chExt cx="0" cy="0"/>
        </a:xfrm>
      </p:grpSpPr>
      <p:sp>
        <p:nvSpPr>
          <p:cNvPr id="1524" name="Google Shape;1524;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5" name="Google Shape;1525;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입력은 N개의 골프 스윙 샘플이며, 각 샘플은 T프레임 동안 16개의 관절 위치를 포함합니다. 각 관절은 x, y 좌표와 confidence를 포함하여 총 3차원 데이터를 구성합니다.</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ST-GCN은 Spatial Graph Convolution과 Temporal Convolution으로 구성된 블록입니다. 관절 간의 관계는 인접 행렬 A를 기반으로 공간적 정보를 추출하고, 시간축을 따라 CNN으로 움직임의 패턴을 학습합니다. 블록마다 residual 연결이 적용되어 gradient 흐름을 보존합니다.</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각 ST-GCN 블록은 다음 순서로 구성됩니다:</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Graph Convolution</a:t>
            </a:r>
            <a:r>
              <a:rPr lang="en">
                <a:solidFill>
                  <a:schemeClr val="dk1"/>
                </a:solidFill>
              </a:rPr>
              <a:t>: ConvTemporalGraphical로 공간-시간 특징 추출</a:t>
            </a:r>
            <a:endParaRPr>
              <a:solidFill>
                <a:schemeClr val="dk1"/>
              </a:solidFill>
            </a:endParaRPr>
          </a:p>
          <a:p>
            <a:pPr indent="0" lvl="0" marL="457200" rtl="0" algn="l">
              <a:lnSpc>
                <a:spcPct val="115000"/>
              </a:lnSpc>
              <a:spcBef>
                <a:spcPts val="1200"/>
              </a:spcBef>
              <a:spcAft>
                <a:spcPts val="0"/>
              </a:spcAft>
              <a:buSzPts val="1100"/>
              <a:buNone/>
            </a:pPr>
            <a:r>
              <a:rPr lang="en">
                <a:solidFill>
                  <a:schemeClr val="dk1"/>
                </a:solidFill>
              </a:rPr>
              <a:t>-</a:t>
            </a:r>
            <a:r>
              <a:rPr b="1" lang="en" sz="1300">
                <a:solidFill>
                  <a:schemeClr val="dk1"/>
                </a:solidFill>
              </a:rPr>
              <a:t>2.2 ConvTemporalGraphical 레이어</a:t>
            </a:r>
            <a:endParaRPr b="1" sz="1300">
              <a:solidFill>
                <a:schemeClr val="dk1"/>
              </a:solidFill>
            </a:endParaRPr>
          </a:p>
          <a:p>
            <a:pPr indent="0" lvl="0" marL="914400" rtl="0" algn="l">
              <a:lnSpc>
                <a:spcPct val="115000"/>
              </a:lnSpc>
              <a:spcBef>
                <a:spcPts val="1200"/>
              </a:spcBef>
              <a:spcAft>
                <a:spcPts val="0"/>
              </a:spcAft>
              <a:buSzPts val="1100"/>
              <a:buNone/>
            </a:pPr>
            <a:r>
              <a:rPr lang="en">
                <a:solidFill>
                  <a:schemeClr val="dk1"/>
                </a:solidFill>
              </a:rPr>
              <a:t>시간적, 공간적 특징을 동시에 추출하는 핵심 레이어입니다.</a:t>
            </a:r>
            <a:endParaRPr>
              <a:solidFill>
                <a:schemeClr val="dk1"/>
              </a:solidFill>
            </a:endParaRPr>
          </a:p>
          <a:p>
            <a:pPr indent="0" lvl="0" marL="914400" rtl="0" algn="l">
              <a:lnSpc>
                <a:spcPct val="115000"/>
              </a:lnSpc>
              <a:spcBef>
                <a:spcPts val="1200"/>
              </a:spcBef>
              <a:spcAft>
                <a:spcPts val="0"/>
              </a:spcAft>
              <a:buSzPts val="1100"/>
              <a:buNone/>
            </a:pPr>
            <a:r>
              <a:rPr b="1" lang="en">
                <a:solidFill>
                  <a:schemeClr val="dk1"/>
                </a:solidFill>
              </a:rPr>
              <a:t>동작 원리</a:t>
            </a:r>
            <a:r>
              <a:rPr lang="en">
                <a:solidFill>
                  <a:schemeClr val="dk1"/>
                </a:solidFill>
              </a:rPr>
              <a:t>:</a:t>
            </a:r>
            <a:endParaRPr>
              <a:solidFill>
                <a:schemeClr val="dk1"/>
              </a:solidFill>
            </a:endParaRPr>
          </a:p>
          <a:p>
            <a:pPr indent="-298450" lvl="0" marL="1371600" rtl="0" algn="l">
              <a:lnSpc>
                <a:spcPct val="115000"/>
              </a:lnSpc>
              <a:spcBef>
                <a:spcPts val="1200"/>
              </a:spcBef>
              <a:spcAft>
                <a:spcPts val="0"/>
              </a:spcAft>
              <a:buClr>
                <a:schemeClr val="dk1"/>
              </a:buClr>
              <a:buSzPts val="1100"/>
              <a:buAutoNum type="arabicPeriod"/>
            </a:pPr>
            <a:r>
              <a:rPr lang="en">
                <a:solidFill>
                  <a:schemeClr val="dk1"/>
                </a:solidFill>
              </a:rPr>
              <a:t>시간 축에서 1D 컨볼루션 적용 (t_kernel_size 파라미터로 조절)</a:t>
            </a:r>
            <a:endParaRPr>
              <a:solidFill>
                <a:schemeClr val="dk1"/>
              </a:solidFill>
            </a:endParaRPr>
          </a:p>
          <a:p>
            <a:pPr indent="-298450" lvl="0" marL="1371600" rtl="0" algn="l">
              <a:lnSpc>
                <a:spcPct val="115000"/>
              </a:lnSpc>
              <a:spcBef>
                <a:spcPts val="0"/>
              </a:spcBef>
              <a:spcAft>
                <a:spcPts val="0"/>
              </a:spcAft>
              <a:buClr>
                <a:schemeClr val="dk1"/>
              </a:buClr>
              <a:buSzPts val="1100"/>
              <a:buAutoNum type="arabicPeriod"/>
            </a:pPr>
            <a:r>
              <a:rPr lang="en">
                <a:solidFill>
                  <a:schemeClr val="dk1"/>
                </a:solidFill>
              </a:rPr>
              <a:t>공간 축에서 그래프 컨볼루션 적용 (Einstein summation 사용)</a:t>
            </a:r>
            <a:endParaRPr>
              <a:solidFill>
                <a:schemeClr val="dk1"/>
              </a:solidFill>
            </a:endParaRPr>
          </a:p>
          <a:p>
            <a:pPr indent="-298450" lvl="0" marL="1371600" rtl="0" algn="l">
              <a:lnSpc>
                <a:spcPct val="115000"/>
              </a:lnSpc>
              <a:spcBef>
                <a:spcPts val="0"/>
              </a:spcBef>
              <a:spcAft>
                <a:spcPts val="0"/>
              </a:spcAft>
              <a:buClr>
                <a:schemeClr val="dk1"/>
              </a:buClr>
              <a:buSzPts val="1100"/>
              <a:buAutoNum type="arabicPeriod"/>
            </a:pPr>
            <a:r>
              <a:rPr lang="en">
                <a:solidFill>
                  <a:schemeClr val="dk1"/>
                </a:solidFill>
              </a:rPr>
              <a:t>두 정보를 결합하여 시공간 특징 추출</a:t>
            </a:r>
            <a:endParaRPr>
              <a:solidFill>
                <a:schemeClr val="dk1"/>
              </a:solidFill>
            </a:endParaRPr>
          </a:p>
          <a:p>
            <a:pPr indent="0" lvl="0" marL="914400" rtl="0" algn="l">
              <a:lnSpc>
                <a:spcPct val="115000"/>
              </a:lnSpc>
              <a:spcBef>
                <a:spcPts val="1200"/>
              </a:spcBef>
              <a:spcAft>
                <a:spcPts val="0"/>
              </a:spcAft>
              <a:buSzPts val="1100"/>
              <a:buNone/>
            </a:pPr>
            <a:r>
              <a:rPr b="1" lang="en">
                <a:solidFill>
                  <a:schemeClr val="dk1"/>
                </a:solidFill>
              </a:rPr>
              <a:t>수식 표현</a:t>
            </a:r>
            <a:r>
              <a:rPr lang="en">
                <a:solidFill>
                  <a:schemeClr val="dk1"/>
                </a:solidFill>
              </a:rPr>
              <a:t>: </a:t>
            </a:r>
            <a:r>
              <a:rPr lang="en">
                <a:solidFill>
                  <a:srgbClr val="188038"/>
                </a:solidFill>
                <a:latin typeface="Roboto Mono"/>
                <a:ea typeface="Roboto Mono"/>
                <a:cs typeface="Roboto Mono"/>
                <a:sym typeface="Roboto Mono"/>
              </a:rPr>
              <a:t>torch.einsum('nkctv,kvw-&gt;nctw', (x, A))</a:t>
            </a:r>
            <a:endParaRPr>
              <a:solidFill>
                <a:srgbClr val="188038"/>
              </a:solidFill>
              <a:latin typeface="Roboto Mono"/>
              <a:ea typeface="Roboto Mono"/>
              <a:cs typeface="Roboto Mono"/>
              <a:sym typeface="Roboto Mono"/>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n: 배치 크기, k: 커널 크기, c: 채널 수, t: 시간, v: 관절 수</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Temporal Convolution Network (TCN)</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BatchNorm2d → ReLU → Conv2d → BatchNorm2d → Dropout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시간 축에서의 패턴을 더 정교하게 학습</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Residual Connection</a:t>
            </a:r>
            <a:r>
              <a:rPr lang="en">
                <a:solidFill>
                  <a:schemeClr val="dk1"/>
                </a:solidFill>
              </a:rPr>
              <a:t>: 입력과 출력을 더해 기울기 소실 방지</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ReLU 활성화</a:t>
            </a:r>
            <a:r>
              <a:rPr lang="en">
                <a:solidFill>
                  <a:schemeClr val="dk1"/>
                </a:solidFill>
              </a:rPr>
              <a:t>: 최종 출력에 비선형성 추가</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t/>
            </a:r>
            <a:endParaRPr>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8" name="Shape 1538"/>
        <p:cNvGrpSpPr/>
        <p:nvPr/>
      </p:nvGrpSpPr>
      <p:grpSpPr>
        <a:xfrm>
          <a:off x="0" y="0"/>
          <a:ext cx="0" cy="0"/>
          <a:chOff x="0" y="0"/>
          <a:chExt cx="0" cy="0"/>
        </a:xfrm>
      </p:grpSpPr>
      <p:sp>
        <p:nvSpPr>
          <p:cNvPr id="1539" name="Google Shape;1539;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0" name="Google Shape;1540;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"총 10개의 ST-GCN 블록으로 구성되어 있으며, 중간에 두 번 stride=2를 적용하여 temporal dimension을 줄이면서 channel은 64 → 128 → 256으로 점차 증가시킵니다. </a:t>
            </a:r>
            <a:endParaRPr/>
          </a:p>
          <a:p>
            <a:pPr indent="0" lvl="0" marL="0" rtl="0" algn="l">
              <a:lnSpc>
                <a:spcPct val="100000"/>
              </a:lnSpc>
              <a:spcBef>
                <a:spcPts val="0"/>
              </a:spcBef>
              <a:spcAft>
                <a:spcPts val="0"/>
              </a:spcAft>
              <a:buSzPts val="1100"/>
              <a:buNone/>
            </a:pPr>
            <a:r>
              <a:rPr lang="en"/>
              <a:t>(순전파로 각 ST-GCN 블록을 통과하며 특징을 추출합니다.)</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마지막 특징은 256 채널로 추출되며, 이를 전역 평균 풀링을 통해 요약합니다. (시간과 관절 정보를 모두 요약하여 고수준 특징만 남깁니다.)</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FCN 레이어를 거쳐 최종 클래스 로짓을 출력합니다. </a:t>
            </a:r>
            <a:endParaRPr/>
          </a:p>
          <a:p>
            <a:pPr indent="0" lvl="0" marL="0" rtl="0" algn="l">
              <a:lnSpc>
                <a:spcPct val="100000"/>
              </a:lnSpc>
              <a:spcBef>
                <a:spcPts val="0"/>
              </a:spcBef>
              <a:spcAft>
                <a:spcPts val="0"/>
              </a:spcAft>
              <a:buSzPts val="1100"/>
              <a:buNone/>
            </a:pPr>
            <a:r>
              <a:rPr lang="en"/>
              <a:t>—--------------------------------------------------------------------------------------------------------------------------------------------------------------------------</a:t>
            </a:r>
            <a:endParaRPr/>
          </a:p>
          <a:p>
            <a:pPr indent="0" lvl="0" marL="0" rtl="0" algn="l">
              <a:lnSpc>
                <a:spcPct val="100000"/>
              </a:lnSpc>
              <a:spcBef>
                <a:spcPts val="0"/>
              </a:spcBef>
              <a:spcAft>
                <a:spcPts val="0"/>
              </a:spcAft>
              <a:buSzPts val="1100"/>
              <a:buNone/>
            </a:pPr>
            <a:r>
              <a:rPr lang="en"/>
              <a:t>에지 중요도를 학습하기 위해 edge_importance_weighting을 활성화했습니다.</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"요약하자면, 본 모델은 16개 관절 기반의 키포인트를 입력으로 받아, ST-GCN을 통해 시간적·공간적 관계를 효과적으로 학습하며 골프 스윙 동작을 분류합니다. 커스터마이징된 그래프 구조와 ST-GCN 블록 설계를 통해, 스윙의 세밀한 움직임 차이를 구분할 수 있도록 했습니다."</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데이터 전처리</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입력 형태: N(배치) × C(채널/좌표차원) × T(시간프레임) × V(관절수)</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배치 정규화를 통한 입력 데이터 정규화</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ST-GCN 레이어 스택</a:t>
            </a:r>
            <a:r>
              <a:rPr lang="en">
                <a:solidFill>
                  <a:schemeClr val="dk1"/>
                </a:solidFill>
              </a:rPr>
              <a:t> (총 10개 레이어):</a:t>
            </a:r>
            <a:endParaRPr>
              <a:solidFill>
                <a:schemeClr val="dk1"/>
              </a:solidFill>
            </a:endParaRPr>
          </a:p>
          <a:p>
            <a:pPr indent="0" lvl="0" marL="0" rtl="0" algn="l">
              <a:lnSpc>
                <a:spcPct val="100000"/>
              </a:lnSpc>
              <a:spcBef>
                <a:spcPts val="1200"/>
              </a:spcBef>
              <a:spcAft>
                <a:spcPts val="0"/>
              </a:spcAft>
              <a:buClr>
                <a:schemeClr val="dk1"/>
              </a:buClr>
              <a:buSzPts val="1100"/>
              <a:buFont typeface="Arial"/>
              <a:buNone/>
            </a:pPr>
            <a:r>
              <a:rPr lang="en">
                <a:solidFill>
                  <a:srgbClr val="383A42"/>
                </a:solidFill>
                <a:latin typeface="Courier New"/>
                <a:ea typeface="Courier New"/>
                <a:cs typeface="Courier New"/>
                <a:sym typeface="Courier New"/>
              </a:rPr>
              <a:t>입력채널 → 64채널 (stride=1) </a:t>
            </a:r>
            <a:endParaRPr>
              <a:solidFill>
                <a:srgbClr val="383A42"/>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n">
                <a:solidFill>
                  <a:srgbClr val="383A42"/>
                </a:solidFill>
                <a:latin typeface="Courier New"/>
                <a:ea typeface="Courier New"/>
                <a:cs typeface="Courier New"/>
                <a:sym typeface="Courier New"/>
              </a:rPr>
              <a:t>64 → 64 (3개 레이어, stride=1)</a:t>
            </a:r>
            <a:endParaRPr>
              <a:solidFill>
                <a:srgbClr val="383A42"/>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n">
                <a:solidFill>
                  <a:srgbClr val="383A42"/>
                </a:solidFill>
                <a:latin typeface="Courier New"/>
                <a:ea typeface="Courier New"/>
                <a:cs typeface="Courier New"/>
                <a:sym typeface="Courier New"/>
              </a:rPr>
              <a:t>64 → 128 (stride=2로 다운샘플링)</a:t>
            </a:r>
            <a:endParaRPr>
              <a:solidFill>
                <a:srgbClr val="383A42"/>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n">
                <a:solidFill>
                  <a:srgbClr val="383A42"/>
                </a:solidFill>
                <a:latin typeface="Courier New"/>
                <a:ea typeface="Courier New"/>
                <a:cs typeface="Courier New"/>
                <a:sym typeface="Courier New"/>
              </a:rPr>
              <a:t>128 → 128 (2개 레이어, stride=1)  </a:t>
            </a:r>
            <a:endParaRPr>
              <a:solidFill>
                <a:srgbClr val="383A42"/>
              </a:solidFill>
              <a:latin typeface="Courier New"/>
              <a:ea typeface="Courier New"/>
              <a:cs typeface="Courier New"/>
              <a:sym typeface="Courier New"/>
            </a:endParaRPr>
          </a:p>
          <a:p>
            <a:pPr indent="0" lvl="0" marL="0" rtl="0" algn="l">
              <a:lnSpc>
                <a:spcPct val="100000"/>
              </a:lnSpc>
              <a:spcBef>
                <a:spcPts val="0"/>
              </a:spcBef>
              <a:spcAft>
                <a:spcPts val="0"/>
              </a:spcAft>
              <a:buClr>
                <a:schemeClr val="dk1"/>
              </a:buClr>
              <a:buSzPts val="1100"/>
              <a:buFont typeface="Arial"/>
              <a:buNone/>
            </a:pPr>
            <a:r>
              <a:rPr lang="en">
                <a:solidFill>
                  <a:srgbClr val="383A42"/>
                </a:solidFill>
                <a:latin typeface="Courier New"/>
                <a:ea typeface="Courier New"/>
                <a:cs typeface="Courier New"/>
                <a:sym typeface="Courier New"/>
              </a:rPr>
              <a:t>128 → 256 (stride=2로 다운샘플링)</a:t>
            </a:r>
            <a:endParaRPr>
              <a:solidFill>
                <a:srgbClr val="383A42"/>
              </a:solidFill>
              <a:latin typeface="Courier New"/>
              <a:ea typeface="Courier New"/>
              <a:cs typeface="Courier New"/>
              <a:sym typeface="Courier New"/>
            </a:endParaRPr>
          </a:p>
          <a:p>
            <a:pPr indent="0" lvl="0" marL="139700" marR="139700" rtl="0" algn="l">
              <a:lnSpc>
                <a:spcPct val="150000"/>
              </a:lnSpc>
              <a:spcBef>
                <a:spcPts val="600"/>
              </a:spcBef>
              <a:spcAft>
                <a:spcPts val="0"/>
              </a:spcAft>
              <a:buClr>
                <a:schemeClr val="dk1"/>
              </a:buClr>
              <a:buSzPts val="1100"/>
              <a:buFont typeface="Arial"/>
              <a:buNone/>
            </a:pPr>
            <a:r>
              <a:rPr lang="en">
                <a:solidFill>
                  <a:srgbClr val="383A42"/>
                </a:solidFill>
                <a:latin typeface="Courier New"/>
                <a:ea typeface="Courier New"/>
                <a:cs typeface="Courier New"/>
                <a:sym typeface="Courier New"/>
              </a:rPr>
              <a:t>256 → 256 (2개 레이어, stride=1)</a:t>
            </a:r>
            <a:endParaRPr>
              <a:solidFill>
                <a:srgbClr val="383A42"/>
              </a:solidFill>
              <a:latin typeface="Courier New"/>
              <a:ea typeface="Courier New"/>
              <a:cs typeface="Courier New"/>
              <a:sym typeface="Courier New"/>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특징 추출 전략</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초기 레이어: 저수준 움직임 패턴 감지</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중간 레이어: stride=2로 temporal resolution 감소, 채널 수 증가</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후기 레이어: 고수준 움직임 패턴 추출</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3.2 분류 헤드</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Global Average Pooling</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시간과 관절 차원을 모두 평균내어 고정 크기 벡터로 변환</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위치 불변성 확보</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FCN (Fully Convolutional Network)</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1×1 컨볼루션으로 256차원 특징을 클래스 수로 매핑</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최종 로짓(logit) 출력</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3.3 Edge Importance Weighting</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학습 가능한 가중치</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각 ST-GCN 레이어마다 독립적인 엣지 가중치 학습</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골프 스윙에서 중요한 관절 연결을 자동으로 식별</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예: 어깨-팔꿈치-손목 연결이 클럽 스윙에 더 중요할 가능성</a:t>
            </a:r>
            <a:endParaRPr>
              <a:solidFill>
                <a:schemeClr val="dk1"/>
              </a:solidFill>
            </a:endParaRPr>
          </a:p>
          <a:p>
            <a:pPr indent="0" lvl="0" marL="0" rtl="0" algn="l">
              <a:lnSpc>
                <a:spcPct val="100000"/>
              </a:lnSpc>
              <a:spcBef>
                <a:spcPts val="120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2" name="Shape 1562"/>
        <p:cNvGrpSpPr/>
        <p:nvPr/>
      </p:nvGrpSpPr>
      <p:grpSpPr>
        <a:xfrm>
          <a:off x="0" y="0"/>
          <a:ext cx="0" cy="0"/>
          <a:chOff x="0" y="0"/>
          <a:chExt cx="0" cy="0"/>
        </a:xfrm>
      </p:grpSpPr>
      <p:sp>
        <p:nvSpPr>
          <p:cNvPr id="1563" name="Google Shape;1563;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4" name="Google Shape;1564;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2" name="Shape 1622"/>
        <p:cNvGrpSpPr/>
        <p:nvPr/>
      </p:nvGrpSpPr>
      <p:grpSpPr>
        <a:xfrm>
          <a:off x="0" y="0"/>
          <a:ext cx="0" cy="0"/>
          <a:chOff x="0" y="0"/>
          <a:chExt cx="0" cy="0"/>
        </a:xfrm>
      </p:grpSpPr>
      <p:sp>
        <p:nvSpPr>
          <p:cNvPr id="1623" name="Google Shape;1623;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4" name="Google Shape;1624;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직접 라벨링한 데이터 21건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3" name="Shape 1683"/>
        <p:cNvGrpSpPr/>
        <p:nvPr/>
      </p:nvGrpSpPr>
      <p:grpSpPr>
        <a:xfrm>
          <a:off x="0" y="0"/>
          <a:ext cx="0" cy="0"/>
          <a:chOff x="0" y="0"/>
          <a:chExt cx="0" cy="0"/>
        </a:xfrm>
      </p:grpSpPr>
      <p:sp>
        <p:nvSpPr>
          <p:cNvPr id="1684" name="Google Shape;1684;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5" name="Google Shape;1685;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6" name="Shape 1746"/>
        <p:cNvGrpSpPr/>
        <p:nvPr/>
      </p:nvGrpSpPr>
      <p:grpSpPr>
        <a:xfrm>
          <a:off x="0" y="0"/>
          <a:ext cx="0" cy="0"/>
          <a:chOff x="0" y="0"/>
          <a:chExt cx="0" cy="0"/>
        </a:xfrm>
      </p:grpSpPr>
      <p:sp>
        <p:nvSpPr>
          <p:cNvPr id="1747" name="Google Shape;1747;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8" name="Google Shape;1748;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7" name="Shape 1807"/>
        <p:cNvGrpSpPr/>
        <p:nvPr/>
      </p:nvGrpSpPr>
      <p:grpSpPr>
        <a:xfrm>
          <a:off x="0" y="0"/>
          <a:ext cx="0" cy="0"/>
          <a:chOff x="0" y="0"/>
          <a:chExt cx="0" cy="0"/>
        </a:xfrm>
      </p:grpSpPr>
      <p:sp>
        <p:nvSpPr>
          <p:cNvPr id="1808" name="Google Shape;1808;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9" name="Google Shape;1809;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Max_hop = 1 이라는 소리는 어깨 ── 팔꿈치 ── 손 이라면,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lang="en">
                <a:solidFill>
                  <a:srgbClr val="188038"/>
                </a:solidFill>
                <a:latin typeface="Roboto Mono"/>
                <a:ea typeface="Roboto Mono"/>
                <a:cs typeface="Roboto Mono"/>
                <a:sym typeface="Roboto Mono"/>
              </a:rPr>
              <a:t>max_hop=1</a:t>
            </a:r>
            <a:r>
              <a:rPr lang="en">
                <a:solidFill>
                  <a:schemeClr val="dk1"/>
                </a:solidFill>
              </a:rPr>
              <a:t>: 손은 팔꿈치에서만 정보 받음 (직접 연결)</a:t>
            </a:r>
            <a:br>
              <a:rPr lang="en">
                <a:solidFill>
                  <a:schemeClr val="dk1"/>
                </a:solidFill>
              </a:rPr>
            </a:br>
            <a:endParaRPr>
              <a:solidFill>
                <a:schemeClr val="dk1"/>
              </a:solidFill>
            </a:endParaRPr>
          </a:p>
          <a:p>
            <a:pPr indent="0" lvl="0" marL="0" rtl="0" algn="l">
              <a:lnSpc>
                <a:spcPct val="100000"/>
              </a:lnSpc>
              <a:spcBef>
                <a:spcPts val="0"/>
              </a:spcBef>
              <a:spcAft>
                <a:spcPts val="0"/>
              </a:spcAft>
              <a:buSzPts val="1100"/>
              <a:buNone/>
            </a:pPr>
            <a:r>
              <a:rPr lang="en">
                <a:solidFill>
                  <a:srgbClr val="188038"/>
                </a:solidFill>
                <a:latin typeface="Roboto Mono"/>
                <a:ea typeface="Roboto Mono"/>
                <a:cs typeface="Roboto Mono"/>
                <a:sym typeface="Roboto Mono"/>
              </a:rPr>
              <a:t>max_hop=2</a:t>
            </a:r>
            <a:r>
              <a:rPr lang="en">
                <a:solidFill>
                  <a:schemeClr val="dk1"/>
                </a:solidFill>
              </a:rPr>
              <a:t>: 손은 어깨까지도 정보를 전달받음 (팔꿈치를 거쳐)</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로컬한 관절 움직임에 집중하는 데 적합하며, 특히 손목이나 무릎처럼 주변 관절과의 관계가 중요한 동작 인식에 효과적입니다.</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9" name="Shape 1869"/>
        <p:cNvGrpSpPr/>
        <p:nvPr/>
      </p:nvGrpSpPr>
      <p:grpSpPr>
        <a:xfrm>
          <a:off x="0" y="0"/>
          <a:ext cx="0" cy="0"/>
          <a:chOff x="0" y="0"/>
          <a:chExt cx="0" cy="0"/>
        </a:xfrm>
      </p:grpSpPr>
      <p:sp>
        <p:nvSpPr>
          <p:cNvPr id="1870" name="Google Shape;1870;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1" name="Google Shape;1871;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학습 데이터의 클래스 불균형을 보완하기 위해, </a:t>
            </a:r>
            <a:r>
              <a:rPr b="1" lang="en">
                <a:solidFill>
                  <a:schemeClr val="dk1"/>
                </a:solidFill>
              </a:rPr>
              <a:t>각 클래스의 등장 빈도에 반비례한 가중치</a:t>
            </a:r>
            <a:r>
              <a:rPr lang="en">
                <a:solidFill>
                  <a:schemeClr val="dk1"/>
                </a:solidFill>
              </a:rPr>
              <a:t>를 계산한 뒤, 이를 </a:t>
            </a:r>
            <a:r>
              <a:rPr lang="en">
                <a:solidFill>
                  <a:srgbClr val="188038"/>
                </a:solidFill>
                <a:latin typeface="Roboto Mono"/>
                <a:ea typeface="Roboto Mono"/>
                <a:cs typeface="Roboto Mono"/>
                <a:sym typeface="Roboto Mono"/>
              </a:rPr>
              <a:t>WeightedRandomSampler</a:t>
            </a:r>
            <a:r>
              <a:rPr lang="en">
                <a:solidFill>
                  <a:schemeClr val="dk1"/>
                </a:solidFill>
              </a:rPr>
              <a:t>에 적용하여 </a:t>
            </a:r>
            <a:r>
              <a:rPr b="1" lang="en">
                <a:solidFill>
                  <a:schemeClr val="dk1"/>
                </a:solidFill>
              </a:rPr>
              <a:t>모델이 희귀 클래스도 충분히 학습할 수 있도록</a:t>
            </a:r>
            <a:endParaRPr b="1">
              <a:solidFill>
                <a:schemeClr val="dk1"/>
              </a:solidFill>
            </a:endParaRPr>
          </a:p>
          <a:p>
            <a:pPr indent="0" lvl="0" marL="0" rtl="0" algn="l">
              <a:lnSpc>
                <a:spcPct val="100000"/>
              </a:lnSpc>
              <a:spcBef>
                <a:spcPts val="0"/>
              </a:spcBef>
              <a:spcAft>
                <a:spcPts val="0"/>
              </a:spcAft>
              <a:buSzPts val="1100"/>
              <a:buNone/>
            </a:pPr>
            <a:r>
              <a:rPr b="1" lang="en">
                <a:solidFill>
                  <a:schemeClr val="dk1"/>
                </a:solidFill>
              </a:rPr>
              <a:t>Oversampling 하였는데,</a:t>
            </a:r>
            <a:r>
              <a:rPr lang="en"/>
              <a:t> </a:t>
            </a:r>
            <a:r>
              <a:rPr lang="en">
                <a:solidFill>
                  <a:schemeClr val="dk1"/>
                </a:solidFill>
              </a:rPr>
              <a:t>너무 작은/큰 값을 방지하기 위해 </a:t>
            </a:r>
            <a:r>
              <a:rPr b="1" lang="en">
                <a:solidFill>
                  <a:schemeClr val="dk1"/>
                </a:solidFill>
              </a:rPr>
              <a:t>0.5~5.0 범위로 제한하였습니다.</a:t>
            </a:r>
            <a:endParaRPr b="1">
              <a:solidFill>
                <a:schemeClr val="dk1"/>
              </a:solidFill>
            </a:endParaRPr>
          </a:p>
          <a:p>
            <a:pPr indent="0" lvl="0" marL="0" rtl="0" algn="l">
              <a:lnSpc>
                <a:spcPct val="100000"/>
              </a:lnSpc>
              <a:spcBef>
                <a:spcPts val="0"/>
              </a:spcBef>
              <a:spcAft>
                <a:spcPts val="0"/>
              </a:spcAft>
              <a:buSzPts val="1100"/>
              <a:buNone/>
            </a:pPr>
            <a:r>
              <a:t/>
            </a:r>
            <a:endParaRPr b="1">
              <a:solidFill>
                <a:schemeClr val="dk1"/>
              </a:solidFill>
            </a:endParaRPr>
          </a:p>
          <a:p>
            <a:pPr indent="0" lvl="0" marL="0" rtl="0" algn="l">
              <a:lnSpc>
                <a:spcPct val="100000"/>
              </a:lnSpc>
              <a:spcBef>
                <a:spcPts val="0"/>
              </a:spcBef>
              <a:spcAft>
                <a:spcPts val="0"/>
              </a:spcAft>
              <a:buSzPts val="1100"/>
              <a:buNone/>
            </a:pPr>
            <a:r>
              <a:rPr b="1" lang="en">
                <a:solidFill>
                  <a:schemeClr val="dk1"/>
                </a:solidFill>
              </a:rPr>
              <a:t>스케줄러: </a:t>
            </a:r>
            <a:r>
              <a:rPr lang="en">
                <a:solidFill>
                  <a:schemeClr val="dk1"/>
                </a:solidFill>
              </a:rPr>
              <a:t>모니터링하는 지표가 일정 시간(=patience) 동안 개선되지 않으면, </a:t>
            </a:r>
            <a:r>
              <a:rPr b="1" lang="en">
                <a:solidFill>
                  <a:schemeClr val="dk1"/>
                </a:solidFill>
              </a:rPr>
              <a:t>러닝레이트를 줄이는 방식 (validation loss가 5 에폭동안 감소되지 않으면 lr을 감소시켰습니다)</a:t>
            </a:r>
            <a:endParaRPr b="1">
              <a:solidFill>
                <a:schemeClr val="dk1"/>
              </a:solidFill>
            </a:endParaRPr>
          </a:p>
          <a:p>
            <a:pPr indent="0" lvl="0" marL="0" rtl="0" algn="l">
              <a:lnSpc>
                <a:spcPct val="100000"/>
              </a:lnSpc>
              <a:spcBef>
                <a:spcPts val="0"/>
              </a:spcBef>
              <a:spcAft>
                <a:spcPts val="0"/>
              </a:spcAft>
              <a:buSzPts val="1100"/>
              <a:buNone/>
            </a:pPr>
            <a:r>
              <a:t/>
            </a:r>
            <a:endParaRPr b="1">
              <a:solidFill>
                <a:schemeClr val="dk1"/>
              </a:solidFill>
            </a:endParaRPr>
          </a:p>
          <a:p>
            <a:pPr indent="0" lvl="0" marL="0" rtl="0" algn="l">
              <a:lnSpc>
                <a:spcPct val="100000"/>
              </a:lnSpc>
              <a:spcBef>
                <a:spcPts val="0"/>
              </a:spcBef>
              <a:spcAft>
                <a:spcPts val="0"/>
              </a:spcAft>
              <a:buSzPts val="1100"/>
              <a:buNone/>
            </a:pPr>
            <a:r>
              <a:t/>
            </a:r>
            <a:endParaRPr b="1">
              <a:solidFill>
                <a:schemeClr val="dk1"/>
              </a:solidFil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6" name="Shape 1876"/>
        <p:cNvGrpSpPr/>
        <p:nvPr/>
      </p:nvGrpSpPr>
      <p:grpSpPr>
        <a:xfrm>
          <a:off x="0" y="0"/>
          <a:ext cx="0" cy="0"/>
          <a:chOff x="0" y="0"/>
          <a:chExt cx="0" cy="0"/>
        </a:xfrm>
      </p:grpSpPr>
      <p:sp>
        <p:nvSpPr>
          <p:cNvPr id="1877" name="Google Shape;1877;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8" name="Google Shape;1878;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8" name="Shape 1938"/>
        <p:cNvGrpSpPr/>
        <p:nvPr/>
      </p:nvGrpSpPr>
      <p:grpSpPr>
        <a:xfrm>
          <a:off x="0" y="0"/>
          <a:ext cx="0" cy="0"/>
          <a:chOff x="0" y="0"/>
          <a:chExt cx="0" cy="0"/>
        </a:xfrm>
      </p:grpSpPr>
      <p:sp>
        <p:nvSpPr>
          <p:cNvPr id="1939" name="Google Shape;1939;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0" name="Google Shape;1940;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8" name="Google Shape;54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목차입니다. 이 순서대로 말씀드리겠습니다.</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1" name="Shape 2001"/>
        <p:cNvGrpSpPr/>
        <p:nvPr/>
      </p:nvGrpSpPr>
      <p:grpSpPr>
        <a:xfrm>
          <a:off x="0" y="0"/>
          <a:ext cx="0" cy="0"/>
          <a:chOff x="0" y="0"/>
          <a:chExt cx="0" cy="0"/>
        </a:xfrm>
      </p:grpSpPr>
      <p:sp>
        <p:nvSpPr>
          <p:cNvPr id="2002" name="Google Shape;2002;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3" name="Google Shape;2003;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3" name="Shape 2063"/>
        <p:cNvGrpSpPr/>
        <p:nvPr/>
      </p:nvGrpSpPr>
      <p:grpSpPr>
        <a:xfrm>
          <a:off x="0" y="0"/>
          <a:ext cx="0" cy="0"/>
          <a:chOff x="0" y="0"/>
          <a:chExt cx="0" cy="0"/>
        </a:xfrm>
      </p:grpSpPr>
      <p:sp>
        <p:nvSpPr>
          <p:cNvPr id="2064" name="Google Shape;2064;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5" name="Google Shape;2065;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4" name="Shape 2124"/>
        <p:cNvGrpSpPr/>
        <p:nvPr/>
      </p:nvGrpSpPr>
      <p:grpSpPr>
        <a:xfrm>
          <a:off x="0" y="0"/>
          <a:ext cx="0" cy="0"/>
          <a:chOff x="0" y="0"/>
          <a:chExt cx="0" cy="0"/>
        </a:xfrm>
      </p:grpSpPr>
      <p:sp>
        <p:nvSpPr>
          <p:cNvPr id="2125" name="Google Shape;2125;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6" name="Google Shape;2126;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6" name="Shape 2186"/>
        <p:cNvGrpSpPr/>
        <p:nvPr/>
      </p:nvGrpSpPr>
      <p:grpSpPr>
        <a:xfrm>
          <a:off x="0" y="0"/>
          <a:ext cx="0" cy="0"/>
          <a:chOff x="0" y="0"/>
          <a:chExt cx="0" cy="0"/>
        </a:xfrm>
      </p:grpSpPr>
      <p:sp>
        <p:nvSpPr>
          <p:cNvPr id="2187" name="Google Shape;2187;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8" name="Google Shape;2188;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9" name="Shape 2249"/>
        <p:cNvGrpSpPr/>
        <p:nvPr/>
      </p:nvGrpSpPr>
      <p:grpSpPr>
        <a:xfrm>
          <a:off x="0" y="0"/>
          <a:ext cx="0" cy="0"/>
          <a:chOff x="0" y="0"/>
          <a:chExt cx="0" cy="0"/>
        </a:xfrm>
      </p:grpSpPr>
      <p:sp>
        <p:nvSpPr>
          <p:cNvPr id="2250" name="Google Shape;2250;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1" name="Google Shape;2251;p54: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9" name="Shape 2309"/>
        <p:cNvGrpSpPr/>
        <p:nvPr/>
      </p:nvGrpSpPr>
      <p:grpSpPr>
        <a:xfrm>
          <a:off x="0" y="0"/>
          <a:ext cx="0" cy="0"/>
          <a:chOff x="0" y="0"/>
          <a:chExt cx="0" cy="0"/>
        </a:xfrm>
      </p:grpSpPr>
      <p:sp>
        <p:nvSpPr>
          <p:cNvPr id="2310" name="Google Shape;2310;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1" name="Google Shape;2311;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이미지는 확대하기 보다는 이미지를 줄이자!</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8" name="Shape 2338"/>
        <p:cNvGrpSpPr/>
        <p:nvPr/>
      </p:nvGrpSpPr>
      <p:grpSpPr>
        <a:xfrm>
          <a:off x="0" y="0"/>
          <a:ext cx="0" cy="0"/>
          <a:chOff x="0" y="0"/>
          <a:chExt cx="0" cy="0"/>
        </a:xfrm>
      </p:grpSpPr>
      <p:sp>
        <p:nvSpPr>
          <p:cNvPr id="2339" name="Google Shape;2339;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0" name="Google Shape;2340;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4" name="Shape 2404"/>
        <p:cNvGrpSpPr/>
        <p:nvPr/>
      </p:nvGrpSpPr>
      <p:grpSpPr>
        <a:xfrm>
          <a:off x="0" y="0"/>
          <a:ext cx="0" cy="0"/>
          <a:chOff x="0" y="0"/>
          <a:chExt cx="0" cy="0"/>
        </a:xfrm>
      </p:grpSpPr>
      <p:sp>
        <p:nvSpPr>
          <p:cNvPr id="2405" name="Google Shape;2405;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6" name="Google Shape;2406;p57: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4" name="Shape 2464"/>
        <p:cNvGrpSpPr/>
        <p:nvPr/>
      </p:nvGrpSpPr>
      <p:grpSpPr>
        <a:xfrm>
          <a:off x="0" y="0"/>
          <a:ext cx="0" cy="0"/>
          <a:chOff x="0" y="0"/>
          <a:chExt cx="0" cy="0"/>
        </a:xfrm>
      </p:grpSpPr>
      <p:sp>
        <p:nvSpPr>
          <p:cNvPr id="2465" name="Google Shape;2465;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6" name="Google Shape;2466;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 동작 단계별로 세세한 피드백은 불가하다. (구체적인 정확도를 제공하기 어렵다)</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 AI HUB 데이터의 한계 (블러 처리, 주로 협회 영상)</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 스윙 시퀀스 데이터 자체가 작고 데이터 불균형</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 향후 과제: 동작 단계별로 평가해줄 수 있는 모델 / 데이터셋 확장 필요 (한정적인 데이터)</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(노트: 골프 스윙 자체의 각도, 자세가 어느 정도 한정되어 있으므로 높은 정확도를 보임. </a:t>
            </a:r>
            <a:endParaRPr/>
          </a:p>
          <a:p>
            <a:pPr indent="0" lvl="0" marL="0" rtl="0" algn="l">
              <a:lnSpc>
                <a:spcPct val="100000"/>
              </a:lnSpc>
              <a:spcBef>
                <a:spcPts val="0"/>
              </a:spcBef>
              <a:spcAft>
                <a:spcPts val="0"/>
              </a:spcAft>
              <a:buClr>
                <a:schemeClr val="dk1"/>
              </a:buClr>
              <a:buSzPts val="1100"/>
              <a:buFont typeface="Arial"/>
              <a:buNone/>
            </a:pPr>
            <a:r>
              <a:rPr lang="en"/>
              <a:t>        이후에 재활이나, 다른 분야에도 특화된 모델을 같은 방법으로 커스텀하여 만들수 있습니다.)</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5" name="Shape 2495"/>
        <p:cNvGrpSpPr/>
        <p:nvPr/>
      </p:nvGrpSpPr>
      <p:grpSpPr>
        <a:xfrm>
          <a:off x="0" y="0"/>
          <a:ext cx="0" cy="0"/>
          <a:chOff x="0" y="0"/>
          <a:chExt cx="0" cy="0"/>
        </a:xfrm>
      </p:grpSpPr>
      <p:sp>
        <p:nvSpPr>
          <p:cNvPr id="2496" name="Google Shape;2496;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7" name="Google Shape;2497;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프로젝트 계획표입니다. 총 3주간 프로젝트를 진행했습니다. </a:t>
            </a:r>
            <a:endParaRPr/>
          </a:p>
          <a:p>
            <a:pPr indent="0" lvl="0" marL="0" rtl="0" algn="l">
              <a:lnSpc>
                <a:spcPct val="100000"/>
              </a:lnSpc>
              <a:spcBef>
                <a:spcPts val="0"/>
              </a:spcBef>
              <a:spcAft>
                <a:spcPts val="0"/>
              </a:spcAft>
              <a:buSzPts val="1100"/>
              <a:buNone/>
            </a:pPr>
            <a:r>
              <a:rPr lang="en"/>
              <a:t>1주차에는 주제 선정 및 데이터 수집과 전처리, 모델 개발을 위한 코드를 작성했고, </a:t>
            </a:r>
            <a:endParaRPr/>
          </a:p>
          <a:p>
            <a:pPr indent="0" lvl="0" marL="0" rtl="0" algn="l">
              <a:lnSpc>
                <a:spcPct val="100000"/>
              </a:lnSpc>
              <a:spcBef>
                <a:spcPts val="0"/>
              </a:spcBef>
              <a:spcAft>
                <a:spcPts val="0"/>
              </a:spcAft>
              <a:buSzPts val="1100"/>
              <a:buNone/>
            </a:pPr>
            <a:r>
              <a:rPr lang="en"/>
              <a:t>2주차에는 데이터 추가 수집 및 전처리, yolo 모델 학습 및 평가, TK inter 구현을 진행했습니다. </a:t>
            </a:r>
            <a:endParaRPr/>
          </a:p>
          <a:p>
            <a:pPr indent="0" lvl="0" marL="0" rtl="0" algn="l">
              <a:lnSpc>
                <a:spcPct val="100000"/>
              </a:lnSpc>
              <a:spcBef>
                <a:spcPts val="0"/>
              </a:spcBef>
              <a:spcAft>
                <a:spcPts val="0"/>
              </a:spcAft>
              <a:buSzPts val="1100"/>
              <a:buNone/>
            </a:pPr>
            <a:r>
              <a:rPr lang="en"/>
              <a:t>마지막 3주차에는 st-gcn 학습 및 정확도 향상을 위한 yolo 모델 재학습, 플라스크를 활용한 사용자 화면 구현, 발표 준비를 진행하였습니다.</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4" name="Google Shape;554;p6: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1" name="Shape 2501"/>
        <p:cNvGrpSpPr/>
        <p:nvPr/>
      </p:nvGrpSpPr>
      <p:grpSpPr>
        <a:xfrm>
          <a:off x="0" y="0"/>
          <a:ext cx="0" cy="0"/>
          <a:chOff x="0" y="0"/>
          <a:chExt cx="0" cy="0"/>
        </a:xfrm>
      </p:grpSpPr>
      <p:sp>
        <p:nvSpPr>
          <p:cNvPr id="2502" name="Google Shape;2502;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3" name="Google Shape;2503;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2" name="Shape 2562"/>
        <p:cNvGrpSpPr/>
        <p:nvPr/>
      </p:nvGrpSpPr>
      <p:grpSpPr>
        <a:xfrm>
          <a:off x="0" y="0"/>
          <a:ext cx="0" cy="0"/>
          <a:chOff x="0" y="0"/>
          <a:chExt cx="0" cy="0"/>
        </a:xfrm>
      </p:grpSpPr>
      <p:sp>
        <p:nvSpPr>
          <p:cNvPr id="2563" name="Google Shape;2563;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4" name="Google Shape;2564;p61: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3" name="Shape 2623"/>
        <p:cNvGrpSpPr/>
        <p:nvPr/>
      </p:nvGrpSpPr>
      <p:grpSpPr>
        <a:xfrm>
          <a:off x="0" y="0"/>
          <a:ext cx="0" cy="0"/>
          <a:chOff x="0" y="0"/>
          <a:chExt cx="0" cy="0"/>
        </a:xfrm>
      </p:grpSpPr>
      <p:sp>
        <p:nvSpPr>
          <p:cNvPr id="2624" name="Google Shape;2624;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5" name="Google Shape;2625;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4" name="Shape 2684"/>
        <p:cNvGrpSpPr/>
        <p:nvPr/>
      </p:nvGrpSpPr>
      <p:grpSpPr>
        <a:xfrm>
          <a:off x="0" y="0"/>
          <a:ext cx="0" cy="0"/>
          <a:chOff x="0" y="0"/>
          <a:chExt cx="0" cy="0"/>
        </a:xfrm>
      </p:grpSpPr>
      <p:sp>
        <p:nvSpPr>
          <p:cNvPr id="2685" name="Google Shape;2685;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6" name="Google Shape;2686;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5" name="Shape 2745"/>
        <p:cNvGrpSpPr/>
        <p:nvPr/>
      </p:nvGrpSpPr>
      <p:grpSpPr>
        <a:xfrm>
          <a:off x="0" y="0"/>
          <a:ext cx="0" cy="0"/>
          <a:chOff x="0" y="0"/>
          <a:chExt cx="0" cy="0"/>
        </a:xfrm>
      </p:grpSpPr>
      <p:sp>
        <p:nvSpPr>
          <p:cNvPr id="2746" name="Google Shape;2746;p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7" name="Google Shape;2747;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6" name="Shape 2806"/>
        <p:cNvGrpSpPr/>
        <p:nvPr/>
      </p:nvGrpSpPr>
      <p:grpSpPr>
        <a:xfrm>
          <a:off x="0" y="0"/>
          <a:ext cx="0" cy="0"/>
          <a:chOff x="0" y="0"/>
          <a:chExt cx="0" cy="0"/>
        </a:xfrm>
      </p:grpSpPr>
      <p:sp>
        <p:nvSpPr>
          <p:cNvPr id="2807" name="Google Shape;2807;p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8" name="Google Shape;2808;p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7" name="Shape 2867"/>
        <p:cNvGrpSpPr/>
        <p:nvPr/>
      </p:nvGrpSpPr>
      <p:grpSpPr>
        <a:xfrm>
          <a:off x="0" y="0"/>
          <a:ext cx="0" cy="0"/>
          <a:chOff x="0" y="0"/>
          <a:chExt cx="0" cy="0"/>
        </a:xfrm>
      </p:grpSpPr>
      <p:sp>
        <p:nvSpPr>
          <p:cNvPr id="2868" name="Google Shape;2868;p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9" name="Google Shape;2869;p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8" name="Shape 2928"/>
        <p:cNvGrpSpPr/>
        <p:nvPr/>
      </p:nvGrpSpPr>
      <p:grpSpPr>
        <a:xfrm>
          <a:off x="0" y="0"/>
          <a:ext cx="0" cy="0"/>
          <a:chOff x="0" y="0"/>
          <a:chExt cx="0" cy="0"/>
        </a:xfrm>
      </p:grpSpPr>
      <p:sp>
        <p:nvSpPr>
          <p:cNvPr id="2929" name="Google Shape;2929;p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0" name="Google Shape;2930;p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9" name="Shape 2989"/>
        <p:cNvGrpSpPr/>
        <p:nvPr/>
      </p:nvGrpSpPr>
      <p:grpSpPr>
        <a:xfrm>
          <a:off x="0" y="0"/>
          <a:ext cx="0" cy="0"/>
          <a:chOff x="0" y="0"/>
          <a:chExt cx="0" cy="0"/>
        </a:xfrm>
      </p:grpSpPr>
      <p:sp>
        <p:nvSpPr>
          <p:cNvPr id="2990" name="Google Shape;2990;p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1" name="Google Shape;2991;p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0" name="Shape 3050"/>
        <p:cNvGrpSpPr/>
        <p:nvPr/>
      </p:nvGrpSpPr>
      <p:grpSpPr>
        <a:xfrm>
          <a:off x="0" y="0"/>
          <a:ext cx="0" cy="0"/>
          <a:chOff x="0" y="0"/>
          <a:chExt cx="0" cy="0"/>
        </a:xfrm>
      </p:grpSpPr>
      <p:sp>
        <p:nvSpPr>
          <p:cNvPr id="3051" name="Google Shape;3051;p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2" name="Google Shape;3052;p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4" name="Google Shape;61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분야를 스포츠로 선정 후 구체적인 주제 선정을 위한 탐색 중, 체육활동 중단 이유 4위가 금전적 부담이고 </a:t>
            </a:r>
            <a:r>
              <a:rPr b="1" lang="en"/>
              <a:t>/</a:t>
            </a:r>
            <a:r>
              <a:rPr lang="en"/>
              <a:t> 금전적 여유 시 참여 희망 종목 1위가 골프라는 것을 2024년 문화체육관광부 조사결과를 통해 알게 되었습니다.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1" name="Shape 3111"/>
        <p:cNvGrpSpPr/>
        <p:nvPr/>
      </p:nvGrpSpPr>
      <p:grpSpPr>
        <a:xfrm>
          <a:off x="0" y="0"/>
          <a:ext cx="0" cy="0"/>
          <a:chOff x="0" y="0"/>
          <a:chExt cx="0" cy="0"/>
        </a:xfrm>
      </p:grpSpPr>
      <p:sp>
        <p:nvSpPr>
          <p:cNvPr id="3112" name="Google Shape;3112;g35f180e8d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3" name="Google Shape;3113;g35f180e8d1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2" name="Shape 3172"/>
        <p:cNvGrpSpPr/>
        <p:nvPr/>
      </p:nvGrpSpPr>
      <p:grpSpPr>
        <a:xfrm>
          <a:off x="0" y="0"/>
          <a:ext cx="0" cy="0"/>
          <a:chOff x="0" y="0"/>
          <a:chExt cx="0" cy="0"/>
        </a:xfrm>
      </p:grpSpPr>
      <p:sp>
        <p:nvSpPr>
          <p:cNvPr id="3173" name="Google Shape;3173;p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4" name="Google Shape;3174;p70: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3" name="Shape 3233"/>
        <p:cNvGrpSpPr/>
        <p:nvPr/>
      </p:nvGrpSpPr>
      <p:grpSpPr>
        <a:xfrm>
          <a:off x="0" y="0"/>
          <a:ext cx="0" cy="0"/>
          <a:chOff x="0" y="0"/>
          <a:chExt cx="0" cy="0"/>
        </a:xfrm>
      </p:grpSpPr>
      <p:sp>
        <p:nvSpPr>
          <p:cNvPr id="3234" name="Google Shape;3234;g35f180e8d1f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35" name="Google Shape;3235;g35f180e8d1f_0_63: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3" name="Google Shape;62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이 그래프를 보시면 골프 비용에 대한 내용이 담겨 있습니다. 첫번째 그래프를 보시면 골프에 대한 총 투자비용이 월평균 40만원이라고 나와있는데요. 골프연습장을 대여하는 경우 40만원 중 약 23만원 정도가 대여비이고, 스크린 골프장을 이용하는 경우에는 약 18만원 정도가 대여비로 쓰이는 것을 볼 수 있습니다. 총 40만원 중 장소 대여비를 제외한 나머지 금액에서는 레슨비가 대부분을 차지한다고 합니다. 따라서 오른쪽 그래프를 보시면 레슨조건에 따라 차이가 있지만 레슨비용이 10분당 최소 만원에서 최대 22500원으로 형성되는 것을 봤을 때, 골프 종목의 투자 비용이 적지 않다는 것을 알 수 있습니다. 이처럼 앞에서 보신 문화체육관광부의 조사결과와 직접 조사한 결과를 바탕으로 장소, 장비, 비용의 제약이 있는 골프 종목의 한계를 </a:t>
            </a:r>
            <a:r>
              <a:rPr b="1" lang="en">
                <a:solidFill>
                  <a:schemeClr val="dk1"/>
                </a:solidFill>
              </a:rPr>
              <a:t>/ </a:t>
            </a:r>
            <a:r>
              <a:rPr lang="en">
                <a:solidFill>
                  <a:schemeClr val="dk1"/>
                </a:solidFill>
              </a:rPr>
              <a:t>ai 모델을 통한 진입장벽 해소를 핵심 내용으로 하여 </a:t>
            </a:r>
            <a:r>
              <a:rPr b="1" lang="en">
                <a:solidFill>
                  <a:schemeClr val="dk1"/>
                </a:solidFill>
              </a:rPr>
              <a:t>/</a:t>
            </a:r>
            <a:r>
              <a:rPr lang="en">
                <a:solidFill>
                  <a:schemeClr val="dk1"/>
                </a:solidFill>
              </a:rPr>
              <a:t> 골프 스윙 동작 분석을 주제로 선정하게 되었습니다.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2" name="Google Shape;63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골프에 대해 사전조사하던 중 다수의 참고문헌을 통해 골프에는 여러 각도가 있다는 것을 알게 되었습니다. 오른쪽의 체크리스트를 보시면, 머리를 움직이지 말고 머리, 가슴, 척추의 정렬을 유지해야 한다는 등의 내용이 있는데요. 이 내용들은 좋은 골프 스윙을 위한 자세에 대한 내용 입니다. 이를 바탕으로 골프는 각도가 중요한 운동이라는 것을 알 수 있습니다.</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72"/>
          <p:cNvSpPr/>
          <p:nvPr/>
        </p:nvSpPr>
        <p:spPr>
          <a:xfrm>
            <a:off x="5323542" y="404374"/>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72"/>
          <p:cNvSpPr/>
          <p:nvPr/>
        </p:nvSpPr>
        <p:spPr>
          <a:xfrm>
            <a:off x="762101" y="4633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72"/>
          <p:cNvSpPr/>
          <p:nvPr/>
        </p:nvSpPr>
        <p:spPr>
          <a:xfrm>
            <a:off x="-67275" y="2935900"/>
            <a:ext cx="9610922" cy="2168702"/>
          </a:xfrm>
          <a:custGeom>
            <a:rect b="b" l="l" r="r" t="t"/>
            <a:pathLst>
              <a:path extrusionOk="0" h="38589" w="142590">
                <a:moveTo>
                  <a:pt x="10311" y="6632"/>
                </a:moveTo>
                <a:cubicBezTo>
                  <a:pt x="11037" y="4406"/>
                  <a:pt x="14109" y="3525"/>
                  <a:pt x="16240" y="3691"/>
                </a:cubicBezTo>
                <a:cubicBezTo>
                  <a:pt x="19014" y="3918"/>
                  <a:pt x="21062" y="5501"/>
                  <a:pt x="22384" y="7835"/>
                </a:cubicBezTo>
                <a:cubicBezTo>
                  <a:pt x="24694" y="4811"/>
                  <a:pt x="27932" y="7120"/>
                  <a:pt x="29039" y="9835"/>
                </a:cubicBezTo>
                <a:cubicBezTo>
                  <a:pt x="31433" y="8764"/>
                  <a:pt x="35171" y="7585"/>
                  <a:pt x="37755" y="8775"/>
                </a:cubicBezTo>
                <a:cubicBezTo>
                  <a:pt x="40362" y="9978"/>
                  <a:pt x="43220" y="12538"/>
                  <a:pt x="43767" y="15336"/>
                </a:cubicBezTo>
                <a:cubicBezTo>
                  <a:pt x="46851" y="13312"/>
                  <a:pt x="50435" y="13800"/>
                  <a:pt x="50959" y="17550"/>
                </a:cubicBezTo>
                <a:cubicBezTo>
                  <a:pt x="51804" y="16431"/>
                  <a:pt x="54114" y="17003"/>
                  <a:pt x="54316" y="18360"/>
                </a:cubicBezTo>
                <a:cubicBezTo>
                  <a:pt x="55495" y="16991"/>
                  <a:pt x="58472" y="16383"/>
                  <a:pt x="60186" y="16491"/>
                </a:cubicBezTo>
                <a:cubicBezTo>
                  <a:pt x="62258" y="16610"/>
                  <a:pt x="63532" y="17705"/>
                  <a:pt x="64770" y="19170"/>
                </a:cubicBezTo>
                <a:cubicBezTo>
                  <a:pt x="64496" y="19015"/>
                  <a:pt x="64210" y="18717"/>
                  <a:pt x="64008" y="18515"/>
                </a:cubicBezTo>
                <a:cubicBezTo>
                  <a:pt x="64449" y="17169"/>
                  <a:pt x="66627" y="16276"/>
                  <a:pt x="67747" y="15538"/>
                </a:cubicBezTo>
                <a:cubicBezTo>
                  <a:pt x="69902" y="14109"/>
                  <a:pt x="77605" y="16574"/>
                  <a:pt x="78427" y="19574"/>
                </a:cubicBezTo>
                <a:cubicBezTo>
                  <a:pt x="78427" y="19574"/>
                  <a:pt x="83903" y="14240"/>
                  <a:pt x="87654" y="17145"/>
                </a:cubicBezTo>
                <a:cubicBezTo>
                  <a:pt x="88559" y="15860"/>
                  <a:pt x="91023" y="14776"/>
                  <a:pt x="92583" y="14824"/>
                </a:cubicBezTo>
                <a:cubicBezTo>
                  <a:pt x="94655" y="14883"/>
                  <a:pt x="94893" y="16479"/>
                  <a:pt x="96393" y="17396"/>
                </a:cubicBezTo>
                <a:cubicBezTo>
                  <a:pt x="96405" y="16562"/>
                  <a:pt x="97179" y="15883"/>
                  <a:pt x="97989" y="15681"/>
                </a:cubicBezTo>
                <a:cubicBezTo>
                  <a:pt x="99322" y="15360"/>
                  <a:pt x="99739" y="16253"/>
                  <a:pt x="100656" y="17038"/>
                </a:cubicBezTo>
                <a:cubicBezTo>
                  <a:pt x="100929" y="14931"/>
                  <a:pt x="101346" y="12085"/>
                  <a:pt x="103513" y="11026"/>
                </a:cubicBezTo>
                <a:cubicBezTo>
                  <a:pt x="105656" y="9990"/>
                  <a:pt x="109407" y="10764"/>
                  <a:pt x="110573" y="12931"/>
                </a:cubicBezTo>
                <a:cubicBezTo>
                  <a:pt x="110776" y="11573"/>
                  <a:pt x="110692" y="10204"/>
                  <a:pt x="111585" y="9073"/>
                </a:cubicBezTo>
                <a:cubicBezTo>
                  <a:pt x="112776" y="7585"/>
                  <a:pt x="115026" y="7311"/>
                  <a:pt x="116836" y="7490"/>
                </a:cubicBezTo>
                <a:cubicBezTo>
                  <a:pt x="119074" y="7704"/>
                  <a:pt x="122754" y="8859"/>
                  <a:pt x="123004" y="11454"/>
                </a:cubicBezTo>
                <a:cubicBezTo>
                  <a:pt x="123337" y="10323"/>
                  <a:pt x="123063" y="9347"/>
                  <a:pt x="123670" y="8156"/>
                </a:cubicBezTo>
                <a:cubicBezTo>
                  <a:pt x="125682" y="4239"/>
                  <a:pt x="129254" y="179"/>
                  <a:pt x="134053" y="48"/>
                </a:cubicBezTo>
                <a:cubicBezTo>
                  <a:pt x="135505" y="1"/>
                  <a:pt x="140077" y="441"/>
                  <a:pt x="141220" y="1453"/>
                </a:cubicBezTo>
                <a:cubicBezTo>
                  <a:pt x="142327" y="2429"/>
                  <a:pt x="142101" y="5287"/>
                  <a:pt x="142173" y="6692"/>
                </a:cubicBezTo>
                <a:cubicBezTo>
                  <a:pt x="142589" y="14788"/>
                  <a:pt x="141911" y="22789"/>
                  <a:pt x="141077" y="30790"/>
                </a:cubicBezTo>
                <a:cubicBezTo>
                  <a:pt x="139422" y="31314"/>
                  <a:pt x="137648" y="31600"/>
                  <a:pt x="135934" y="31921"/>
                </a:cubicBezTo>
                <a:cubicBezTo>
                  <a:pt x="125956" y="33898"/>
                  <a:pt x="115860" y="35386"/>
                  <a:pt x="105751" y="36600"/>
                </a:cubicBezTo>
                <a:cubicBezTo>
                  <a:pt x="91988" y="38231"/>
                  <a:pt x="78284" y="38589"/>
                  <a:pt x="64413" y="38267"/>
                </a:cubicBezTo>
                <a:cubicBezTo>
                  <a:pt x="54816" y="38041"/>
                  <a:pt x="45351" y="36934"/>
                  <a:pt x="35826" y="35957"/>
                </a:cubicBezTo>
                <a:cubicBezTo>
                  <a:pt x="29551" y="35314"/>
                  <a:pt x="23384" y="35029"/>
                  <a:pt x="17086" y="35029"/>
                </a:cubicBezTo>
                <a:cubicBezTo>
                  <a:pt x="14288" y="35029"/>
                  <a:pt x="11478" y="34957"/>
                  <a:pt x="8680" y="35052"/>
                </a:cubicBezTo>
                <a:cubicBezTo>
                  <a:pt x="6965" y="35112"/>
                  <a:pt x="5251" y="35255"/>
                  <a:pt x="3524" y="35267"/>
                </a:cubicBezTo>
                <a:cubicBezTo>
                  <a:pt x="3096" y="35267"/>
                  <a:pt x="2072" y="35433"/>
                  <a:pt x="1691" y="35291"/>
                </a:cubicBezTo>
                <a:cubicBezTo>
                  <a:pt x="738" y="34898"/>
                  <a:pt x="560" y="33302"/>
                  <a:pt x="429" y="32397"/>
                </a:cubicBezTo>
                <a:cubicBezTo>
                  <a:pt x="0" y="29337"/>
                  <a:pt x="310" y="25956"/>
                  <a:pt x="548" y="22884"/>
                </a:cubicBezTo>
                <a:cubicBezTo>
                  <a:pt x="845" y="18979"/>
                  <a:pt x="1310" y="15133"/>
                  <a:pt x="3179" y="11657"/>
                </a:cubicBezTo>
                <a:cubicBezTo>
                  <a:pt x="3953" y="10204"/>
                  <a:pt x="4584" y="7751"/>
                  <a:pt x="6096" y="6954"/>
                </a:cubicBezTo>
                <a:cubicBezTo>
                  <a:pt x="6739" y="6632"/>
                  <a:pt x="7918" y="6501"/>
                  <a:pt x="10311" y="663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72"/>
          <p:cNvSpPr/>
          <p:nvPr/>
        </p:nvSpPr>
        <p:spPr>
          <a:xfrm>
            <a:off x="-1820867" y="3808118"/>
            <a:ext cx="11752723" cy="2376549"/>
          </a:xfrm>
          <a:custGeom>
            <a:rect b="b" l="l" r="r" t="t"/>
            <a:pathLst>
              <a:path extrusionOk="0" h="56487" w="147638">
                <a:moveTo>
                  <a:pt x="71885" y="0"/>
                </a:moveTo>
                <a:cubicBezTo>
                  <a:pt x="56805" y="0"/>
                  <a:pt x="38155" y="2032"/>
                  <a:pt x="16026" y="8094"/>
                </a:cubicBezTo>
                <a:cubicBezTo>
                  <a:pt x="11407" y="9356"/>
                  <a:pt x="7442" y="12404"/>
                  <a:pt x="3679" y="15083"/>
                </a:cubicBezTo>
                <a:lnTo>
                  <a:pt x="429" y="15892"/>
                </a:lnTo>
                <a:cubicBezTo>
                  <a:pt x="429" y="23453"/>
                  <a:pt x="0" y="31168"/>
                  <a:pt x="1179" y="38669"/>
                </a:cubicBezTo>
                <a:cubicBezTo>
                  <a:pt x="2036" y="44193"/>
                  <a:pt x="2108" y="49230"/>
                  <a:pt x="8501" y="51611"/>
                </a:cubicBezTo>
                <a:cubicBezTo>
                  <a:pt x="15979" y="54385"/>
                  <a:pt x="25420" y="54373"/>
                  <a:pt x="33397" y="54730"/>
                </a:cubicBezTo>
                <a:cubicBezTo>
                  <a:pt x="39934" y="55028"/>
                  <a:pt x="46447" y="54968"/>
                  <a:pt x="52971" y="55397"/>
                </a:cubicBezTo>
                <a:cubicBezTo>
                  <a:pt x="58686" y="55778"/>
                  <a:pt x="64520" y="56385"/>
                  <a:pt x="70235" y="56457"/>
                </a:cubicBezTo>
                <a:cubicBezTo>
                  <a:pt x="71803" y="56476"/>
                  <a:pt x="73370" y="56486"/>
                  <a:pt x="74935" y="56486"/>
                </a:cubicBezTo>
                <a:cubicBezTo>
                  <a:pt x="85787" y="56486"/>
                  <a:pt x="96571" y="56003"/>
                  <a:pt x="107383" y="54837"/>
                </a:cubicBezTo>
                <a:cubicBezTo>
                  <a:pt x="120896" y="53361"/>
                  <a:pt x="133696" y="49682"/>
                  <a:pt x="147031" y="47646"/>
                </a:cubicBezTo>
                <a:cubicBezTo>
                  <a:pt x="147364" y="42443"/>
                  <a:pt x="147507" y="37061"/>
                  <a:pt x="147590" y="31847"/>
                </a:cubicBezTo>
                <a:cubicBezTo>
                  <a:pt x="147638" y="29358"/>
                  <a:pt x="147471" y="28513"/>
                  <a:pt x="145685" y="26632"/>
                </a:cubicBezTo>
                <a:cubicBezTo>
                  <a:pt x="138327" y="18845"/>
                  <a:pt x="127754" y="12154"/>
                  <a:pt x="117372" y="7772"/>
                </a:cubicBezTo>
                <a:cubicBezTo>
                  <a:pt x="112780" y="5847"/>
                  <a:pt x="97471" y="0"/>
                  <a:pt x="718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72"/>
          <p:cNvSpPr txBox="1"/>
          <p:nvPr>
            <p:ph type="ctrTitle"/>
          </p:nvPr>
        </p:nvSpPr>
        <p:spPr>
          <a:xfrm>
            <a:off x="3990300" y="1019900"/>
            <a:ext cx="3842400" cy="1916100"/>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rgbClr val="191919"/>
              </a:buClr>
              <a:buSzPts val="5200"/>
              <a:buNone/>
              <a:defRPr b="1" sz="85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4" name="Google Shape;14;p72"/>
          <p:cNvSpPr txBox="1"/>
          <p:nvPr>
            <p:ph idx="1" type="subTitle"/>
          </p:nvPr>
        </p:nvSpPr>
        <p:spPr>
          <a:xfrm>
            <a:off x="3990300" y="3117175"/>
            <a:ext cx="3842400" cy="393600"/>
          </a:xfrm>
          <a:prstGeom prst="rect">
            <a:avLst/>
          </a:prstGeom>
          <a:solidFill>
            <a:schemeClr val="accent5"/>
          </a:solid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5" name="Google Shape;15;p72"/>
          <p:cNvGrpSpPr/>
          <p:nvPr/>
        </p:nvGrpSpPr>
        <p:grpSpPr>
          <a:xfrm>
            <a:off x="6878663" y="4423726"/>
            <a:ext cx="2912600" cy="1322772"/>
            <a:chOff x="6878663" y="4423726"/>
            <a:chExt cx="2912600" cy="1322772"/>
          </a:xfrm>
        </p:grpSpPr>
        <p:sp>
          <p:nvSpPr>
            <p:cNvPr id="16" name="Google Shape;16;p72"/>
            <p:cNvSpPr/>
            <p:nvPr/>
          </p:nvSpPr>
          <p:spPr>
            <a:xfrm>
              <a:off x="6878663" y="4704955"/>
              <a:ext cx="2019568" cy="818870"/>
            </a:xfrm>
            <a:custGeom>
              <a:rect b="b" l="l" r="r" t="t"/>
              <a:pathLst>
                <a:path extrusionOk="0" h="17159" w="42319">
                  <a:moveTo>
                    <a:pt x="28760" y="1"/>
                  </a:moveTo>
                  <a:cubicBezTo>
                    <a:pt x="28650" y="1"/>
                    <a:pt x="28546" y="9"/>
                    <a:pt x="28448" y="25"/>
                  </a:cubicBezTo>
                  <a:cubicBezTo>
                    <a:pt x="26960" y="275"/>
                    <a:pt x="26126" y="2394"/>
                    <a:pt x="26079" y="3764"/>
                  </a:cubicBezTo>
                  <a:cubicBezTo>
                    <a:pt x="25532" y="3650"/>
                    <a:pt x="25011" y="3535"/>
                    <a:pt x="24538" y="3535"/>
                  </a:cubicBezTo>
                  <a:cubicBezTo>
                    <a:pt x="23869" y="3535"/>
                    <a:pt x="23295" y="3766"/>
                    <a:pt x="22876" y="4561"/>
                  </a:cubicBezTo>
                  <a:cubicBezTo>
                    <a:pt x="22566" y="5157"/>
                    <a:pt x="22507" y="5859"/>
                    <a:pt x="22805" y="6371"/>
                  </a:cubicBezTo>
                  <a:cubicBezTo>
                    <a:pt x="22747" y="6374"/>
                    <a:pt x="22689" y="6375"/>
                    <a:pt x="22630" y="6375"/>
                  </a:cubicBezTo>
                  <a:cubicBezTo>
                    <a:pt x="21973" y="6375"/>
                    <a:pt x="21204" y="6218"/>
                    <a:pt x="20518" y="6218"/>
                  </a:cubicBezTo>
                  <a:cubicBezTo>
                    <a:pt x="19672" y="6218"/>
                    <a:pt x="18954" y="6457"/>
                    <a:pt x="18733" y="7526"/>
                  </a:cubicBezTo>
                  <a:cubicBezTo>
                    <a:pt x="18506" y="8598"/>
                    <a:pt x="19268" y="9741"/>
                    <a:pt x="19685" y="10681"/>
                  </a:cubicBezTo>
                  <a:cubicBezTo>
                    <a:pt x="19528" y="10711"/>
                    <a:pt x="19364" y="10724"/>
                    <a:pt x="19196" y="10724"/>
                  </a:cubicBezTo>
                  <a:cubicBezTo>
                    <a:pt x="18131" y="10724"/>
                    <a:pt x="16872" y="10210"/>
                    <a:pt x="15790" y="10210"/>
                  </a:cubicBezTo>
                  <a:cubicBezTo>
                    <a:pt x="15333" y="10210"/>
                    <a:pt x="14907" y="10301"/>
                    <a:pt x="14542" y="10562"/>
                  </a:cubicBezTo>
                  <a:cubicBezTo>
                    <a:pt x="13875" y="11038"/>
                    <a:pt x="13768" y="12146"/>
                    <a:pt x="13565" y="12824"/>
                  </a:cubicBezTo>
                  <a:cubicBezTo>
                    <a:pt x="13289" y="10849"/>
                    <a:pt x="10588" y="8551"/>
                    <a:pt x="8402" y="8551"/>
                  </a:cubicBezTo>
                  <a:cubicBezTo>
                    <a:pt x="8137" y="8551"/>
                    <a:pt x="7880" y="8585"/>
                    <a:pt x="7636" y="8657"/>
                  </a:cubicBezTo>
                  <a:cubicBezTo>
                    <a:pt x="5529" y="9300"/>
                    <a:pt x="4052" y="11586"/>
                    <a:pt x="3588" y="13574"/>
                  </a:cubicBezTo>
                  <a:cubicBezTo>
                    <a:pt x="3113" y="13077"/>
                    <a:pt x="2660" y="12870"/>
                    <a:pt x="2248" y="12870"/>
                  </a:cubicBezTo>
                  <a:cubicBezTo>
                    <a:pt x="906" y="12870"/>
                    <a:pt x="0" y="15069"/>
                    <a:pt x="183" y="16563"/>
                  </a:cubicBezTo>
                  <a:cubicBezTo>
                    <a:pt x="4711" y="16796"/>
                    <a:pt x="9240" y="17159"/>
                    <a:pt x="13779" y="17159"/>
                  </a:cubicBezTo>
                  <a:cubicBezTo>
                    <a:pt x="15254" y="17159"/>
                    <a:pt x="16731" y="17121"/>
                    <a:pt x="18209" y="17027"/>
                  </a:cubicBezTo>
                  <a:cubicBezTo>
                    <a:pt x="25614" y="16551"/>
                    <a:pt x="33520" y="17099"/>
                    <a:pt x="40819" y="15515"/>
                  </a:cubicBezTo>
                  <a:cubicBezTo>
                    <a:pt x="42247" y="15206"/>
                    <a:pt x="42164" y="14539"/>
                    <a:pt x="42224" y="12884"/>
                  </a:cubicBezTo>
                  <a:cubicBezTo>
                    <a:pt x="42319" y="10503"/>
                    <a:pt x="40878" y="9241"/>
                    <a:pt x="40378" y="7109"/>
                  </a:cubicBezTo>
                  <a:cubicBezTo>
                    <a:pt x="40200" y="6550"/>
                    <a:pt x="40426" y="5954"/>
                    <a:pt x="40426" y="4609"/>
                  </a:cubicBezTo>
                  <a:cubicBezTo>
                    <a:pt x="40497" y="3240"/>
                    <a:pt x="39902" y="1382"/>
                    <a:pt x="38568" y="739"/>
                  </a:cubicBezTo>
                  <a:cubicBezTo>
                    <a:pt x="38321" y="618"/>
                    <a:pt x="38016" y="553"/>
                    <a:pt x="37707" y="553"/>
                  </a:cubicBezTo>
                  <a:cubicBezTo>
                    <a:pt x="36960" y="553"/>
                    <a:pt x="36192" y="932"/>
                    <a:pt x="36175" y="1799"/>
                  </a:cubicBezTo>
                  <a:cubicBezTo>
                    <a:pt x="35593" y="1376"/>
                    <a:pt x="35090" y="1170"/>
                    <a:pt x="34664" y="1170"/>
                  </a:cubicBezTo>
                  <a:cubicBezTo>
                    <a:pt x="34010" y="1170"/>
                    <a:pt x="33537" y="1655"/>
                    <a:pt x="33234" y="2585"/>
                  </a:cubicBezTo>
                  <a:cubicBezTo>
                    <a:pt x="32722" y="2263"/>
                    <a:pt x="32627" y="1787"/>
                    <a:pt x="32187" y="1394"/>
                  </a:cubicBezTo>
                  <a:cubicBezTo>
                    <a:pt x="31462" y="757"/>
                    <a:pt x="29845" y="1"/>
                    <a:pt x="287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72"/>
            <p:cNvSpPr/>
            <p:nvPr/>
          </p:nvSpPr>
          <p:spPr>
            <a:xfrm>
              <a:off x="7739720" y="4423726"/>
              <a:ext cx="2051543" cy="1322772"/>
            </a:xfrm>
            <a:custGeom>
              <a:rect b="b" l="l" r="r" t="t"/>
              <a:pathLst>
                <a:path extrusionOk="0" h="27718" w="42989">
                  <a:moveTo>
                    <a:pt x="31110" y="1"/>
                  </a:moveTo>
                  <a:cubicBezTo>
                    <a:pt x="29419" y="1560"/>
                    <a:pt x="29181" y="3835"/>
                    <a:pt x="29229" y="6216"/>
                  </a:cubicBezTo>
                  <a:cubicBezTo>
                    <a:pt x="28362" y="4976"/>
                    <a:pt x="27363" y="4503"/>
                    <a:pt x="26464" y="4503"/>
                  </a:cubicBezTo>
                  <a:cubicBezTo>
                    <a:pt x="24289" y="4503"/>
                    <a:pt x="22697" y="7268"/>
                    <a:pt x="24955" y="8633"/>
                  </a:cubicBezTo>
                  <a:cubicBezTo>
                    <a:pt x="24546" y="8602"/>
                    <a:pt x="24171" y="8585"/>
                    <a:pt x="23829" y="8585"/>
                  </a:cubicBezTo>
                  <a:cubicBezTo>
                    <a:pt x="20883" y="8585"/>
                    <a:pt x="20310" y="9811"/>
                    <a:pt x="20406" y="13598"/>
                  </a:cubicBezTo>
                  <a:cubicBezTo>
                    <a:pt x="19269" y="11785"/>
                    <a:pt x="17819" y="11051"/>
                    <a:pt x="16361" y="11051"/>
                  </a:cubicBezTo>
                  <a:cubicBezTo>
                    <a:pt x="13089" y="11051"/>
                    <a:pt x="9775" y="14749"/>
                    <a:pt x="9857" y="18241"/>
                  </a:cubicBezTo>
                  <a:cubicBezTo>
                    <a:pt x="8380" y="17985"/>
                    <a:pt x="7018" y="17527"/>
                    <a:pt x="5993" y="17527"/>
                  </a:cubicBezTo>
                  <a:cubicBezTo>
                    <a:pt x="4637" y="17527"/>
                    <a:pt x="3870" y="18326"/>
                    <a:pt x="4202" y="21444"/>
                  </a:cubicBezTo>
                  <a:cubicBezTo>
                    <a:pt x="3325" y="20318"/>
                    <a:pt x="2629" y="19863"/>
                    <a:pt x="2079" y="19863"/>
                  </a:cubicBezTo>
                  <a:cubicBezTo>
                    <a:pt x="128" y="19863"/>
                    <a:pt x="0" y="25586"/>
                    <a:pt x="47" y="27397"/>
                  </a:cubicBezTo>
                  <a:cubicBezTo>
                    <a:pt x="4047" y="27619"/>
                    <a:pt x="8060" y="27718"/>
                    <a:pt x="12076" y="27718"/>
                  </a:cubicBezTo>
                  <a:cubicBezTo>
                    <a:pt x="21854" y="27718"/>
                    <a:pt x="31650" y="27132"/>
                    <a:pt x="41314" y="26313"/>
                  </a:cubicBezTo>
                  <a:cubicBezTo>
                    <a:pt x="42370" y="22256"/>
                    <a:pt x="42988" y="5953"/>
                    <a:pt x="34666" y="5953"/>
                  </a:cubicBezTo>
                  <a:cubicBezTo>
                    <a:pt x="34636" y="5953"/>
                    <a:pt x="34605" y="5953"/>
                    <a:pt x="34575" y="5954"/>
                  </a:cubicBezTo>
                  <a:cubicBezTo>
                    <a:pt x="35837" y="4168"/>
                    <a:pt x="33087" y="620"/>
                    <a:pt x="311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1" name="Shape 181"/>
        <p:cNvGrpSpPr/>
        <p:nvPr/>
      </p:nvGrpSpPr>
      <p:grpSpPr>
        <a:xfrm>
          <a:off x="0" y="0"/>
          <a:ext cx="0" cy="0"/>
          <a:chOff x="0" y="0"/>
          <a:chExt cx="0" cy="0"/>
        </a:xfrm>
      </p:grpSpPr>
      <p:sp>
        <p:nvSpPr>
          <p:cNvPr id="182" name="Google Shape;182;p8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83" name="Google Shape;183;p8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1"/>
              </a:buClr>
              <a:buSzPts val="1400"/>
              <a:buChar char="●"/>
              <a:defRPr>
                <a:solidFill>
                  <a:srgbClr val="434343"/>
                </a:solidFill>
              </a:defRPr>
            </a:lvl1pPr>
            <a:lvl2pPr indent="-317500" lvl="1" marL="914400" algn="l">
              <a:lnSpc>
                <a:spcPct val="115000"/>
              </a:lnSpc>
              <a:spcBef>
                <a:spcPts val="0"/>
              </a:spcBef>
              <a:spcAft>
                <a:spcPts val="0"/>
              </a:spcAft>
              <a:buClr>
                <a:srgbClr val="15325B"/>
              </a:buClr>
              <a:buSzPts val="1400"/>
              <a:buFont typeface="Darker Grotesque SemiBold"/>
              <a:buChar char="○"/>
              <a:defRPr>
                <a:solidFill>
                  <a:srgbClr val="434343"/>
                </a:solidFill>
              </a:defRPr>
            </a:lvl2pPr>
            <a:lvl3pPr indent="-317500" lvl="2" marL="1371600" algn="l">
              <a:lnSpc>
                <a:spcPct val="115000"/>
              </a:lnSpc>
              <a:spcBef>
                <a:spcPts val="0"/>
              </a:spcBef>
              <a:spcAft>
                <a:spcPts val="0"/>
              </a:spcAft>
              <a:buClr>
                <a:srgbClr val="15325B"/>
              </a:buClr>
              <a:buSzPts val="1400"/>
              <a:buFont typeface="Darker Grotesque SemiBold"/>
              <a:buChar char="■"/>
              <a:defRPr>
                <a:solidFill>
                  <a:srgbClr val="434343"/>
                </a:solidFill>
              </a:defRPr>
            </a:lvl3pPr>
            <a:lvl4pPr indent="-317500" lvl="3" marL="1828800" algn="l">
              <a:lnSpc>
                <a:spcPct val="115000"/>
              </a:lnSpc>
              <a:spcBef>
                <a:spcPts val="0"/>
              </a:spcBef>
              <a:spcAft>
                <a:spcPts val="0"/>
              </a:spcAft>
              <a:buClr>
                <a:srgbClr val="15325B"/>
              </a:buClr>
              <a:buSzPts val="1400"/>
              <a:buFont typeface="Darker Grotesque SemiBold"/>
              <a:buChar char="●"/>
              <a:defRPr>
                <a:solidFill>
                  <a:srgbClr val="434343"/>
                </a:solidFill>
              </a:defRPr>
            </a:lvl4pPr>
            <a:lvl5pPr indent="-317500" lvl="4" marL="2286000" algn="l">
              <a:lnSpc>
                <a:spcPct val="115000"/>
              </a:lnSpc>
              <a:spcBef>
                <a:spcPts val="0"/>
              </a:spcBef>
              <a:spcAft>
                <a:spcPts val="0"/>
              </a:spcAft>
              <a:buClr>
                <a:srgbClr val="15325B"/>
              </a:buClr>
              <a:buSzPts val="1400"/>
              <a:buFont typeface="Darker Grotesque SemiBold"/>
              <a:buChar char="○"/>
              <a:defRPr>
                <a:solidFill>
                  <a:srgbClr val="434343"/>
                </a:solidFill>
              </a:defRPr>
            </a:lvl5pPr>
            <a:lvl6pPr indent="-317500" lvl="5" marL="2743200" algn="l">
              <a:lnSpc>
                <a:spcPct val="115000"/>
              </a:lnSpc>
              <a:spcBef>
                <a:spcPts val="0"/>
              </a:spcBef>
              <a:spcAft>
                <a:spcPts val="0"/>
              </a:spcAft>
              <a:buClr>
                <a:srgbClr val="15325B"/>
              </a:buClr>
              <a:buSzPts val="1400"/>
              <a:buFont typeface="Darker Grotesque SemiBold"/>
              <a:buChar char="■"/>
              <a:defRPr>
                <a:solidFill>
                  <a:srgbClr val="434343"/>
                </a:solidFill>
              </a:defRPr>
            </a:lvl6pPr>
            <a:lvl7pPr indent="-317500" lvl="6" marL="3200400" algn="l">
              <a:lnSpc>
                <a:spcPct val="115000"/>
              </a:lnSpc>
              <a:spcBef>
                <a:spcPts val="0"/>
              </a:spcBef>
              <a:spcAft>
                <a:spcPts val="0"/>
              </a:spcAft>
              <a:buClr>
                <a:srgbClr val="15325B"/>
              </a:buClr>
              <a:buSzPts val="1400"/>
              <a:buFont typeface="Darker Grotesque SemiBold"/>
              <a:buChar char="●"/>
              <a:defRPr>
                <a:solidFill>
                  <a:srgbClr val="434343"/>
                </a:solidFill>
              </a:defRPr>
            </a:lvl7pPr>
            <a:lvl8pPr indent="-317500" lvl="7" marL="3657600" algn="l">
              <a:lnSpc>
                <a:spcPct val="115000"/>
              </a:lnSpc>
              <a:spcBef>
                <a:spcPts val="0"/>
              </a:spcBef>
              <a:spcAft>
                <a:spcPts val="0"/>
              </a:spcAft>
              <a:buClr>
                <a:srgbClr val="15325B"/>
              </a:buClr>
              <a:buSzPts val="1400"/>
              <a:buFont typeface="Darker Grotesque SemiBold"/>
              <a:buChar char="○"/>
              <a:defRPr>
                <a:solidFill>
                  <a:srgbClr val="434343"/>
                </a:solidFill>
              </a:defRPr>
            </a:lvl8pPr>
            <a:lvl9pPr indent="-317500" lvl="8" marL="4114800" algn="l">
              <a:lnSpc>
                <a:spcPct val="115000"/>
              </a:lnSpc>
              <a:spcBef>
                <a:spcPts val="0"/>
              </a:spcBef>
              <a:spcAft>
                <a:spcPts val="0"/>
              </a:spcAft>
              <a:buClr>
                <a:srgbClr val="15325B"/>
              </a:buClr>
              <a:buSzPts val="1400"/>
              <a:buFont typeface="Darker Grotesque SemiBold"/>
              <a:buChar char="■"/>
              <a:defRPr>
                <a:solidFill>
                  <a:srgbClr val="434343"/>
                </a:solidFill>
              </a:defRPr>
            </a:lvl9pPr>
          </a:lstStyle>
          <a:p/>
        </p:txBody>
      </p:sp>
      <p:sp>
        <p:nvSpPr>
          <p:cNvPr id="184" name="Google Shape;184;p81"/>
          <p:cNvSpPr/>
          <p:nvPr/>
        </p:nvSpPr>
        <p:spPr>
          <a:xfrm>
            <a:off x="-533597" y="4121050"/>
            <a:ext cx="9898092" cy="1352382"/>
          </a:xfrm>
          <a:custGeom>
            <a:rect b="b" l="l" r="r" t="t"/>
            <a:pathLst>
              <a:path extrusionOk="0" h="50495" w="142876">
                <a:moveTo>
                  <a:pt x="16038" y="7752"/>
                </a:moveTo>
                <a:cubicBezTo>
                  <a:pt x="16955" y="7382"/>
                  <a:pt x="17586" y="6489"/>
                  <a:pt x="18479" y="6013"/>
                </a:cubicBezTo>
                <a:cubicBezTo>
                  <a:pt x="21515" y="4370"/>
                  <a:pt x="26051" y="3180"/>
                  <a:pt x="29456" y="3834"/>
                </a:cubicBezTo>
                <a:cubicBezTo>
                  <a:pt x="32945" y="4513"/>
                  <a:pt x="38053" y="9014"/>
                  <a:pt x="38327" y="12907"/>
                </a:cubicBezTo>
                <a:cubicBezTo>
                  <a:pt x="39922" y="12812"/>
                  <a:pt x="41160" y="11192"/>
                  <a:pt x="42946" y="11204"/>
                </a:cubicBezTo>
                <a:cubicBezTo>
                  <a:pt x="44673" y="11216"/>
                  <a:pt x="45708" y="12526"/>
                  <a:pt x="46101" y="14121"/>
                </a:cubicBezTo>
                <a:cubicBezTo>
                  <a:pt x="48852" y="12705"/>
                  <a:pt x="51935" y="12693"/>
                  <a:pt x="52066" y="16193"/>
                </a:cubicBezTo>
                <a:cubicBezTo>
                  <a:pt x="54912" y="14419"/>
                  <a:pt x="58008" y="14729"/>
                  <a:pt x="61068" y="16086"/>
                </a:cubicBezTo>
                <a:cubicBezTo>
                  <a:pt x="62913" y="16896"/>
                  <a:pt x="64556" y="17884"/>
                  <a:pt x="65747" y="19515"/>
                </a:cubicBezTo>
                <a:cubicBezTo>
                  <a:pt x="66366" y="20348"/>
                  <a:pt x="66759" y="21360"/>
                  <a:pt x="67687" y="21896"/>
                </a:cubicBezTo>
                <a:cubicBezTo>
                  <a:pt x="68842" y="20741"/>
                  <a:pt x="69592" y="19539"/>
                  <a:pt x="71128" y="18801"/>
                </a:cubicBezTo>
                <a:cubicBezTo>
                  <a:pt x="73926" y="17443"/>
                  <a:pt x="76962" y="17015"/>
                  <a:pt x="80034" y="17015"/>
                </a:cubicBezTo>
                <a:cubicBezTo>
                  <a:pt x="84832" y="17015"/>
                  <a:pt x="90869" y="17467"/>
                  <a:pt x="94143" y="21420"/>
                </a:cubicBezTo>
                <a:cubicBezTo>
                  <a:pt x="94762" y="20670"/>
                  <a:pt x="94941" y="19301"/>
                  <a:pt x="95750" y="18586"/>
                </a:cubicBezTo>
                <a:cubicBezTo>
                  <a:pt x="96786" y="17669"/>
                  <a:pt x="98501" y="17824"/>
                  <a:pt x="99763" y="17788"/>
                </a:cubicBezTo>
                <a:cubicBezTo>
                  <a:pt x="99584" y="15288"/>
                  <a:pt x="103335" y="14669"/>
                  <a:pt x="104942" y="15776"/>
                </a:cubicBezTo>
                <a:cubicBezTo>
                  <a:pt x="105275" y="10014"/>
                  <a:pt x="110193" y="5942"/>
                  <a:pt x="115158" y="3680"/>
                </a:cubicBezTo>
                <a:cubicBezTo>
                  <a:pt x="118229" y="2263"/>
                  <a:pt x="127100" y="286"/>
                  <a:pt x="128921" y="4775"/>
                </a:cubicBezTo>
                <a:cubicBezTo>
                  <a:pt x="130398" y="1429"/>
                  <a:pt x="135208" y="1"/>
                  <a:pt x="138649" y="1179"/>
                </a:cubicBezTo>
                <a:cubicBezTo>
                  <a:pt x="142030" y="2346"/>
                  <a:pt x="142602" y="6037"/>
                  <a:pt x="142673" y="8942"/>
                </a:cubicBezTo>
                <a:cubicBezTo>
                  <a:pt x="142875" y="17324"/>
                  <a:pt x="141089" y="25432"/>
                  <a:pt x="140792" y="33767"/>
                </a:cubicBezTo>
                <a:cubicBezTo>
                  <a:pt x="140708" y="36517"/>
                  <a:pt x="141351" y="40922"/>
                  <a:pt x="140077" y="43577"/>
                </a:cubicBezTo>
                <a:cubicBezTo>
                  <a:pt x="139565" y="44661"/>
                  <a:pt x="138530" y="45113"/>
                  <a:pt x="137434" y="45482"/>
                </a:cubicBezTo>
                <a:cubicBezTo>
                  <a:pt x="131112" y="47625"/>
                  <a:pt x="122849" y="47316"/>
                  <a:pt x="116265" y="46959"/>
                </a:cubicBezTo>
                <a:cubicBezTo>
                  <a:pt x="108573" y="46554"/>
                  <a:pt x="101144" y="45887"/>
                  <a:pt x="93429" y="46542"/>
                </a:cubicBezTo>
                <a:cubicBezTo>
                  <a:pt x="84344" y="47316"/>
                  <a:pt x="75296" y="48209"/>
                  <a:pt x="66223" y="49007"/>
                </a:cubicBezTo>
                <a:cubicBezTo>
                  <a:pt x="49471" y="50495"/>
                  <a:pt x="32802" y="48233"/>
                  <a:pt x="16288" y="45863"/>
                </a:cubicBezTo>
                <a:cubicBezTo>
                  <a:pt x="12109" y="45268"/>
                  <a:pt x="4727" y="44732"/>
                  <a:pt x="1786" y="41041"/>
                </a:cubicBezTo>
                <a:cubicBezTo>
                  <a:pt x="298" y="39172"/>
                  <a:pt x="0" y="36981"/>
                  <a:pt x="227" y="34648"/>
                </a:cubicBezTo>
                <a:cubicBezTo>
                  <a:pt x="560" y="31147"/>
                  <a:pt x="1060" y="27028"/>
                  <a:pt x="2132" y="23658"/>
                </a:cubicBezTo>
                <a:cubicBezTo>
                  <a:pt x="3453" y="19515"/>
                  <a:pt x="5168" y="15348"/>
                  <a:pt x="8097" y="12073"/>
                </a:cubicBezTo>
                <a:cubicBezTo>
                  <a:pt x="10025" y="9954"/>
                  <a:pt x="12311" y="9156"/>
                  <a:pt x="16038" y="775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5" name="Google Shape;185;p81"/>
          <p:cNvGrpSpPr/>
          <p:nvPr/>
        </p:nvGrpSpPr>
        <p:grpSpPr>
          <a:xfrm>
            <a:off x="-680581" y="4189620"/>
            <a:ext cx="10192078" cy="1401472"/>
            <a:chOff x="5416861" y="4017166"/>
            <a:chExt cx="4019275" cy="1192742"/>
          </a:xfrm>
        </p:grpSpPr>
        <p:sp>
          <p:nvSpPr>
            <p:cNvPr id="186" name="Google Shape;186;p81"/>
            <p:cNvSpPr/>
            <p:nvPr/>
          </p:nvSpPr>
          <p:spPr>
            <a:xfrm>
              <a:off x="5416861" y="4017166"/>
              <a:ext cx="4019275" cy="1192742"/>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81"/>
            <p:cNvSpPr/>
            <p:nvPr/>
          </p:nvSpPr>
          <p:spPr>
            <a:xfrm>
              <a:off x="5852038" y="4306675"/>
              <a:ext cx="2505475" cy="682250"/>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8" name="Shape 188"/>
        <p:cNvGrpSpPr/>
        <p:nvPr/>
      </p:nvGrpSpPr>
      <p:grpSpPr>
        <a:xfrm>
          <a:off x="0" y="0"/>
          <a:ext cx="0" cy="0"/>
          <a:chOff x="0" y="0"/>
          <a:chExt cx="0" cy="0"/>
        </a:xfrm>
      </p:grpSpPr>
      <p:sp>
        <p:nvSpPr>
          <p:cNvPr id="189" name="Google Shape;189;p82"/>
          <p:cNvSpPr/>
          <p:nvPr/>
        </p:nvSpPr>
        <p:spPr>
          <a:xfrm>
            <a:off x="4200925" y="3826725"/>
            <a:ext cx="5473580" cy="1934463"/>
          </a:xfrm>
          <a:custGeom>
            <a:rect b="b" l="l" r="r" t="t"/>
            <a:pathLst>
              <a:path extrusionOk="0" h="50495" w="142876">
                <a:moveTo>
                  <a:pt x="16038" y="7752"/>
                </a:moveTo>
                <a:cubicBezTo>
                  <a:pt x="16955" y="7382"/>
                  <a:pt x="17586" y="6489"/>
                  <a:pt x="18479" y="6013"/>
                </a:cubicBezTo>
                <a:cubicBezTo>
                  <a:pt x="21515" y="4370"/>
                  <a:pt x="26051" y="3180"/>
                  <a:pt x="29456" y="3834"/>
                </a:cubicBezTo>
                <a:cubicBezTo>
                  <a:pt x="32945" y="4513"/>
                  <a:pt x="38053" y="9014"/>
                  <a:pt x="38327" y="12907"/>
                </a:cubicBezTo>
                <a:cubicBezTo>
                  <a:pt x="39922" y="12812"/>
                  <a:pt x="41160" y="11192"/>
                  <a:pt x="42946" y="11204"/>
                </a:cubicBezTo>
                <a:cubicBezTo>
                  <a:pt x="44673" y="11216"/>
                  <a:pt x="45708" y="12526"/>
                  <a:pt x="46101" y="14121"/>
                </a:cubicBezTo>
                <a:cubicBezTo>
                  <a:pt x="48852" y="12705"/>
                  <a:pt x="51935" y="12693"/>
                  <a:pt x="52066" y="16193"/>
                </a:cubicBezTo>
                <a:cubicBezTo>
                  <a:pt x="54912" y="14419"/>
                  <a:pt x="58008" y="14729"/>
                  <a:pt x="61068" y="16086"/>
                </a:cubicBezTo>
                <a:cubicBezTo>
                  <a:pt x="62913" y="16896"/>
                  <a:pt x="64556" y="17884"/>
                  <a:pt x="65747" y="19515"/>
                </a:cubicBezTo>
                <a:cubicBezTo>
                  <a:pt x="66366" y="20348"/>
                  <a:pt x="66759" y="21360"/>
                  <a:pt x="67687" y="21896"/>
                </a:cubicBezTo>
                <a:cubicBezTo>
                  <a:pt x="68842" y="20741"/>
                  <a:pt x="69592" y="19539"/>
                  <a:pt x="71128" y="18801"/>
                </a:cubicBezTo>
                <a:cubicBezTo>
                  <a:pt x="73926" y="17443"/>
                  <a:pt x="76962" y="17015"/>
                  <a:pt x="80034" y="17015"/>
                </a:cubicBezTo>
                <a:cubicBezTo>
                  <a:pt x="84832" y="17015"/>
                  <a:pt x="90869" y="17467"/>
                  <a:pt x="94143" y="21420"/>
                </a:cubicBezTo>
                <a:cubicBezTo>
                  <a:pt x="94762" y="20670"/>
                  <a:pt x="94941" y="19301"/>
                  <a:pt x="95750" y="18586"/>
                </a:cubicBezTo>
                <a:cubicBezTo>
                  <a:pt x="96786" y="17669"/>
                  <a:pt x="98501" y="17824"/>
                  <a:pt x="99763" y="17788"/>
                </a:cubicBezTo>
                <a:cubicBezTo>
                  <a:pt x="99584" y="15288"/>
                  <a:pt x="103335" y="14669"/>
                  <a:pt x="104942" y="15776"/>
                </a:cubicBezTo>
                <a:cubicBezTo>
                  <a:pt x="105275" y="10014"/>
                  <a:pt x="110193" y="5942"/>
                  <a:pt x="115158" y="3680"/>
                </a:cubicBezTo>
                <a:cubicBezTo>
                  <a:pt x="118229" y="2263"/>
                  <a:pt x="127100" y="286"/>
                  <a:pt x="128921" y="4775"/>
                </a:cubicBezTo>
                <a:cubicBezTo>
                  <a:pt x="130398" y="1429"/>
                  <a:pt x="135208" y="1"/>
                  <a:pt x="138649" y="1179"/>
                </a:cubicBezTo>
                <a:cubicBezTo>
                  <a:pt x="142030" y="2346"/>
                  <a:pt x="142602" y="6037"/>
                  <a:pt x="142673" y="8942"/>
                </a:cubicBezTo>
                <a:cubicBezTo>
                  <a:pt x="142875" y="17324"/>
                  <a:pt x="141089" y="25432"/>
                  <a:pt x="140792" y="33767"/>
                </a:cubicBezTo>
                <a:cubicBezTo>
                  <a:pt x="140708" y="36517"/>
                  <a:pt x="141351" y="40922"/>
                  <a:pt x="140077" y="43577"/>
                </a:cubicBezTo>
                <a:cubicBezTo>
                  <a:pt x="139565" y="44661"/>
                  <a:pt x="138530" y="45113"/>
                  <a:pt x="137434" y="45482"/>
                </a:cubicBezTo>
                <a:cubicBezTo>
                  <a:pt x="131112" y="47625"/>
                  <a:pt x="122849" y="47316"/>
                  <a:pt x="116265" y="46959"/>
                </a:cubicBezTo>
                <a:cubicBezTo>
                  <a:pt x="108573" y="46554"/>
                  <a:pt x="101144" y="45887"/>
                  <a:pt x="93429" y="46542"/>
                </a:cubicBezTo>
                <a:cubicBezTo>
                  <a:pt x="84344" y="47316"/>
                  <a:pt x="75296" y="48209"/>
                  <a:pt x="66223" y="49007"/>
                </a:cubicBezTo>
                <a:cubicBezTo>
                  <a:pt x="49471" y="50495"/>
                  <a:pt x="32802" y="48233"/>
                  <a:pt x="16288" y="45863"/>
                </a:cubicBezTo>
                <a:cubicBezTo>
                  <a:pt x="12109" y="45268"/>
                  <a:pt x="4727" y="44732"/>
                  <a:pt x="1786" y="41041"/>
                </a:cubicBezTo>
                <a:cubicBezTo>
                  <a:pt x="298" y="39172"/>
                  <a:pt x="0" y="36981"/>
                  <a:pt x="227" y="34648"/>
                </a:cubicBezTo>
                <a:cubicBezTo>
                  <a:pt x="560" y="31147"/>
                  <a:pt x="1060" y="27028"/>
                  <a:pt x="2132" y="23658"/>
                </a:cubicBezTo>
                <a:cubicBezTo>
                  <a:pt x="3453" y="19515"/>
                  <a:pt x="5168" y="15348"/>
                  <a:pt x="8097" y="12073"/>
                </a:cubicBezTo>
                <a:cubicBezTo>
                  <a:pt x="10025" y="9954"/>
                  <a:pt x="12311" y="9156"/>
                  <a:pt x="16038" y="775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0" name="Google Shape;190;p82"/>
          <p:cNvGrpSpPr/>
          <p:nvPr/>
        </p:nvGrpSpPr>
        <p:grpSpPr>
          <a:xfrm>
            <a:off x="-703295" y="4193009"/>
            <a:ext cx="9929985" cy="1646421"/>
            <a:chOff x="1265109" y="2260413"/>
            <a:chExt cx="7879064" cy="1306372"/>
          </a:xfrm>
        </p:grpSpPr>
        <p:sp>
          <p:nvSpPr>
            <p:cNvPr id="191" name="Google Shape;191;p82"/>
            <p:cNvSpPr/>
            <p:nvPr/>
          </p:nvSpPr>
          <p:spPr>
            <a:xfrm>
              <a:off x="8111100" y="2510988"/>
              <a:ext cx="10750" cy="63725"/>
            </a:xfrm>
            <a:custGeom>
              <a:rect b="b" l="l" r="r" t="t"/>
              <a:pathLst>
                <a:path extrusionOk="0" h="2549" w="430">
                  <a:moveTo>
                    <a:pt x="1" y="0"/>
                  </a:moveTo>
                  <a:lnTo>
                    <a:pt x="1" y="2548"/>
                  </a:lnTo>
                  <a:lnTo>
                    <a:pt x="430" y="2548"/>
                  </a:lnTo>
                  <a:lnTo>
                    <a:pt x="43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82"/>
            <p:cNvSpPr/>
            <p:nvPr/>
          </p:nvSpPr>
          <p:spPr>
            <a:xfrm>
              <a:off x="8069725" y="2399813"/>
              <a:ext cx="98850" cy="130525"/>
            </a:xfrm>
            <a:custGeom>
              <a:rect b="b" l="l" r="r" t="t"/>
              <a:pathLst>
                <a:path extrusionOk="0" h="5221" w="3954">
                  <a:moveTo>
                    <a:pt x="1675" y="0"/>
                  </a:moveTo>
                  <a:cubicBezTo>
                    <a:pt x="1513" y="0"/>
                    <a:pt x="1360" y="77"/>
                    <a:pt x="1168" y="245"/>
                  </a:cubicBezTo>
                  <a:cubicBezTo>
                    <a:pt x="834" y="542"/>
                    <a:pt x="680" y="959"/>
                    <a:pt x="525" y="1364"/>
                  </a:cubicBezTo>
                  <a:cubicBezTo>
                    <a:pt x="394" y="1757"/>
                    <a:pt x="215" y="2161"/>
                    <a:pt x="144" y="2566"/>
                  </a:cubicBezTo>
                  <a:cubicBezTo>
                    <a:pt x="1" y="3328"/>
                    <a:pt x="37" y="4281"/>
                    <a:pt x="537" y="4828"/>
                  </a:cubicBezTo>
                  <a:cubicBezTo>
                    <a:pt x="750" y="5111"/>
                    <a:pt x="1204" y="5221"/>
                    <a:pt x="1601" y="5221"/>
                  </a:cubicBezTo>
                  <a:cubicBezTo>
                    <a:pt x="1757" y="5221"/>
                    <a:pt x="1904" y="5204"/>
                    <a:pt x="2025" y="5174"/>
                  </a:cubicBezTo>
                  <a:cubicBezTo>
                    <a:pt x="2727" y="4995"/>
                    <a:pt x="3120" y="4400"/>
                    <a:pt x="3370" y="3781"/>
                  </a:cubicBezTo>
                  <a:cubicBezTo>
                    <a:pt x="3954" y="2423"/>
                    <a:pt x="3394" y="947"/>
                    <a:pt x="2180" y="185"/>
                  </a:cubicBezTo>
                  <a:cubicBezTo>
                    <a:pt x="1980" y="65"/>
                    <a:pt x="1824" y="0"/>
                    <a:pt x="167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82"/>
            <p:cNvSpPr/>
            <p:nvPr/>
          </p:nvSpPr>
          <p:spPr>
            <a:xfrm>
              <a:off x="8313825" y="2500263"/>
              <a:ext cx="13400" cy="78325"/>
            </a:xfrm>
            <a:custGeom>
              <a:rect b="b" l="l" r="r" t="t"/>
              <a:pathLst>
                <a:path extrusionOk="0" h="3133" w="536">
                  <a:moveTo>
                    <a:pt x="0" y="1"/>
                  </a:moveTo>
                  <a:lnTo>
                    <a:pt x="0" y="3132"/>
                  </a:lnTo>
                  <a:lnTo>
                    <a:pt x="536" y="3132"/>
                  </a:lnTo>
                  <a:lnTo>
                    <a:pt x="5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82"/>
            <p:cNvSpPr/>
            <p:nvPr/>
          </p:nvSpPr>
          <p:spPr>
            <a:xfrm>
              <a:off x="8262925" y="2362713"/>
              <a:ext cx="121750" cy="160900"/>
            </a:xfrm>
            <a:custGeom>
              <a:rect b="b" l="l" r="r" t="t"/>
              <a:pathLst>
                <a:path extrusionOk="0" h="6436" w="4870">
                  <a:moveTo>
                    <a:pt x="2080" y="0"/>
                  </a:moveTo>
                  <a:cubicBezTo>
                    <a:pt x="1882" y="0"/>
                    <a:pt x="1694" y="95"/>
                    <a:pt x="1465" y="300"/>
                  </a:cubicBezTo>
                  <a:cubicBezTo>
                    <a:pt x="1060" y="657"/>
                    <a:pt x="845" y="1181"/>
                    <a:pt x="667" y="1669"/>
                  </a:cubicBezTo>
                  <a:cubicBezTo>
                    <a:pt x="488" y="2145"/>
                    <a:pt x="298" y="2657"/>
                    <a:pt x="191" y="3157"/>
                  </a:cubicBezTo>
                  <a:cubicBezTo>
                    <a:pt x="0" y="4110"/>
                    <a:pt x="48" y="5289"/>
                    <a:pt x="667" y="5955"/>
                  </a:cubicBezTo>
                  <a:cubicBezTo>
                    <a:pt x="922" y="6295"/>
                    <a:pt x="1475" y="6435"/>
                    <a:pt x="1965" y="6435"/>
                  </a:cubicBezTo>
                  <a:cubicBezTo>
                    <a:pt x="2161" y="6435"/>
                    <a:pt x="2347" y="6413"/>
                    <a:pt x="2500" y="6372"/>
                  </a:cubicBezTo>
                  <a:cubicBezTo>
                    <a:pt x="3358" y="6170"/>
                    <a:pt x="3822" y="5420"/>
                    <a:pt x="4155" y="4646"/>
                  </a:cubicBezTo>
                  <a:cubicBezTo>
                    <a:pt x="4870" y="2979"/>
                    <a:pt x="4179" y="1169"/>
                    <a:pt x="2691" y="228"/>
                  </a:cubicBezTo>
                  <a:cubicBezTo>
                    <a:pt x="2451" y="80"/>
                    <a:pt x="2261" y="0"/>
                    <a:pt x="208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82"/>
            <p:cNvSpPr/>
            <p:nvPr/>
          </p:nvSpPr>
          <p:spPr>
            <a:xfrm>
              <a:off x="8522475" y="2518138"/>
              <a:ext cx="13425" cy="78300"/>
            </a:xfrm>
            <a:custGeom>
              <a:rect b="b" l="l" r="r" t="t"/>
              <a:pathLst>
                <a:path extrusionOk="0" h="3132" w="537">
                  <a:moveTo>
                    <a:pt x="0" y="0"/>
                  </a:moveTo>
                  <a:lnTo>
                    <a:pt x="0" y="3132"/>
                  </a:lnTo>
                  <a:lnTo>
                    <a:pt x="536" y="3132"/>
                  </a:lnTo>
                  <a:lnTo>
                    <a:pt x="53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82"/>
            <p:cNvSpPr/>
            <p:nvPr/>
          </p:nvSpPr>
          <p:spPr>
            <a:xfrm>
              <a:off x="8471275" y="2380888"/>
              <a:ext cx="122050" cy="161050"/>
            </a:xfrm>
            <a:custGeom>
              <a:rect b="b" l="l" r="r" t="t"/>
              <a:pathLst>
                <a:path extrusionOk="0" h="6442" w="4882">
                  <a:moveTo>
                    <a:pt x="2096" y="1"/>
                  </a:moveTo>
                  <a:cubicBezTo>
                    <a:pt x="1897" y="1"/>
                    <a:pt x="1708" y="98"/>
                    <a:pt x="1477" y="311"/>
                  </a:cubicBezTo>
                  <a:cubicBezTo>
                    <a:pt x="1072" y="668"/>
                    <a:pt x="870" y="1180"/>
                    <a:pt x="691" y="1680"/>
                  </a:cubicBezTo>
                  <a:cubicBezTo>
                    <a:pt x="512" y="2156"/>
                    <a:pt x="310" y="2657"/>
                    <a:pt x="215" y="3169"/>
                  </a:cubicBezTo>
                  <a:cubicBezTo>
                    <a:pt x="0" y="4121"/>
                    <a:pt x="60" y="5288"/>
                    <a:pt x="691" y="5966"/>
                  </a:cubicBezTo>
                  <a:cubicBezTo>
                    <a:pt x="947" y="6308"/>
                    <a:pt x="1496" y="6441"/>
                    <a:pt x="1984" y="6441"/>
                  </a:cubicBezTo>
                  <a:cubicBezTo>
                    <a:pt x="2177" y="6441"/>
                    <a:pt x="2361" y="6420"/>
                    <a:pt x="2513" y="6383"/>
                  </a:cubicBezTo>
                  <a:cubicBezTo>
                    <a:pt x="3382" y="6169"/>
                    <a:pt x="3846" y="5431"/>
                    <a:pt x="4168" y="4657"/>
                  </a:cubicBezTo>
                  <a:cubicBezTo>
                    <a:pt x="4882" y="2990"/>
                    <a:pt x="4191" y="1168"/>
                    <a:pt x="2703" y="228"/>
                  </a:cubicBezTo>
                  <a:cubicBezTo>
                    <a:pt x="2466" y="81"/>
                    <a:pt x="2277" y="1"/>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82"/>
            <p:cNvSpPr/>
            <p:nvPr/>
          </p:nvSpPr>
          <p:spPr>
            <a:xfrm>
              <a:off x="8434075" y="2534788"/>
              <a:ext cx="10725" cy="63725"/>
            </a:xfrm>
            <a:custGeom>
              <a:rect b="b" l="l" r="r" t="t"/>
              <a:pathLst>
                <a:path extrusionOk="0" h="2549" w="429">
                  <a:moveTo>
                    <a:pt x="0" y="1"/>
                  </a:moveTo>
                  <a:lnTo>
                    <a:pt x="0" y="2549"/>
                  </a:lnTo>
                  <a:lnTo>
                    <a:pt x="429" y="2549"/>
                  </a:lnTo>
                  <a:lnTo>
                    <a:pt x="42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82"/>
            <p:cNvSpPr/>
            <p:nvPr/>
          </p:nvSpPr>
          <p:spPr>
            <a:xfrm>
              <a:off x="8392700" y="2423613"/>
              <a:ext cx="98850" cy="130550"/>
            </a:xfrm>
            <a:custGeom>
              <a:rect b="b" l="l" r="r" t="t"/>
              <a:pathLst>
                <a:path extrusionOk="0" h="5222" w="3954">
                  <a:moveTo>
                    <a:pt x="1675" y="1"/>
                  </a:moveTo>
                  <a:cubicBezTo>
                    <a:pt x="1513" y="1"/>
                    <a:pt x="1359" y="78"/>
                    <a:pt x="1167" y="245"/>
                  </a:cubicBezTo>
                  <a:cubicBezTo>
                    <a:pt x="834" y="543"/>
                    <a:pt x="679" y="959"/>
                    <a:pt x="524" y="1364"/>
                  </a:cubicBezTo>
                  <a:cubicBezTo>
                    <a:pt x="393" y="1757"/>
                    <a:pt x="215" y="2174"/>
                    <a:pt x="143" y="2567"/>
                  </a:cubicBezTo>
                  <a:cubicBezTo>
                    <a:pt x="0" y="3329"/>
                    <a:pt x="36" y="4281"/>
                    <a:pt x="536" y="4829"/>
                  </a:cubicBezTo>
                  <a:cubicBezTo>
                    <a:pt x="750" y="5111"/>
                    <a:pt x="1203" y="5221"/>
                    <a:pt x="1600" y="5221"/>
                  </a:cubicBezTo>
                  <a:cubicBezTo>
                    <a:pt x="1756" y="5221"/>
                    <a:pt x="1903" y="5204"/>
                    <a:pt x="2024" y="5174"/>
                  </a:cubicBezTo>
                  <a:cubicBezTo>
                    <a:pt x="2727" y="4996"/>
                    <a:pt x="3120" y="4400"/>
                    <a:pt x="3370" y="3781"/>
                  </a:cubicBezTo>
                  <a:cubicBezTo>
                    <a:pt x="3953" y="2424"/>
                    <a:pt x="3393" y="948"/>
                    <a:pt x="2179" y="186"/>
                  </a:cubicBezTo>
                  <a:cubicBezTo>
                    <a:pt x="1979" y="66"/>
                    <a:pt x="1823" y="1"/>
                    <a:pt x="167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82"/>
            <p:cNvSpPr/>
            <p:nvPr/>
          </p:nvSpPr>
          <p:spPr>
            <a:xfrm>
              <a:off x="1265109" y="2522585"/>
              <a:ext cx="7879064" cy="1044200"/>
            </a:xfrm>
            <a:custGeom>
              <a:rect b="b" l="l" r="r" t="t"/>
              <a:pathLst>
                <a:path extrusionOk="0" h="41768" w="139923">
                  <a:moveTo>
                    <a:pt x="7287" y="6644"/>
                  </a:moveTo>
                  <a:cubicBezTo>
                    <a:pt x="9561" y="5263"/>
                    <a:pt x="13192" y="4692"/>
                    <a:pt x="15776" y="4358"/>
                  </a:cubicBezTo>
                  <a:cubicBezTo>
                    <a:pt x="23063" y="3394"/>
                    <a:pt x="30361" y="2239"/>
                    <a:pt x="37660" y="1334"/>
                  </a:cubicBezTo>
                  <a:cubicBezTo>
                    <a:pt x="48423" y="1"/>
                    <a:pt x="59091" y="72"/>
                    <a:pt x="69926" y="60"/>
                  </a:cubicBezTo>
                  <a:cubicBezTo>
                    <a:pt x="84987" y="37"/>
                    <a:pt x="99715" y="703"/>
                    <a:pt x="114681" y="2144"/>
                  </a:cubicBezTo>
                  <a:cubicBezTo>
                    <a:pt x="119837" y="2632"/>
                    <a:pt x="124992" y="3073"/>
                    <a:pt x="130159" y="3382"/>
                  </a:cubicBezTo>
                  <a:cubicBezTo>
                    <a:pt x="132791" y="3537"/>
                    <a:pt x="135767" y="4323"/>
                    <a:pt x="138363" y="3894"/>
                  </a:cubicBezTo>
                  <a:cubicBezTo>
                    <a:pt x="138232" y="11538"/>
                    <a:pt x="139923" y="20753"/>
                    <a:pt x="136922" y="28064"/>
                  </a:cubicBezTo>
                  <a:cubicBezTo>
                    <a:pt x="136327" y="29516"/>
                    <a:pt x="136279" y="29552"/>
                    <a:pt x="134743" y="30052"/>
                  </a:cubicBezTo>
                  <a:cubicBezTo>
                    <a:pt x="131898" y="31005"/>
                    <a:pt x="129088" y="32052"/>
                    <a:pt x="126242" y="33017"/>
                  </a:cubicBezTo>
                  <a:cubicBezTo>
                    <a:pt x="118063" y="35791"/>
                    <a:pt x="109978" y="38565"/>
                    <a:pt x="101358" y="39970"/>
                  </a:cubicBezTo>
                  <a:cubicBezTo>
                    <a:pt x="93441" y="41256"/>
                    <a:pt x="85547" y="41744"/>
                    <a:pt x="77510" y="41756"/>
                  </a:cubicBezTo>
                  <a:cubicBezTo>
                    <a:pt x="63306" y="41768"/>
                    <a:pt x="48709" y="39268"/>
                    <a:pt x="35136" y="35338"/>
                  </a:cubicBezTo>
                  <a:cubicBezTo>
                    <a:pt x="31754" y="34362"/>
                    <a:pt x="28432" y="33088"/>
                    <a:pt x="25003" y="32326"/>
                  </a:cubicBezTo>
                  <a:cubicBezTo>
                    <a:pt x="21396" y="31517"/>
                    <a:pt x="17753" y="31326"/>
                    <a:pt x="14109" y="30814"/>
                  </a:cubicBezTo>
                  <a:cubicBezTo>
                    <a:pt x="10609" y="30338"/>
                    <a:pt x="5441" y="30195"/>
                    <a:pt x="3596" y="26837"/>
                  </a:cubicBezTo>
                  <a:cubicBezTo>
                    <a:pt x="0" y="20313"/>
                    <a:pt x="4608" y="12586"/>
                    <a:pt x="7287" y="664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82"/>
            <p:cNvSpPr/>
            <p:nvPr/>
          </p:nvSpPr>
          <p:spPr>
            <a:xfrm>
              <a:off x="2447818" y="2596079"/>
              <a:ext cx="6273845" cy="299500"/>
            </a:xfrm>
            <a:custGeom>
              <a:rect b="b" l="l" r="r" t="t"/>
              <a:pathLst>
                <a:path extrusionOk="0" h="11980" w="103610">
                  <a:moveTo>
                    <a:pt x="49656" y="0"/>
                  </a:moveTo>
                  <a:cubicBezTo>
                    <a:pt x="45738" y="0"/>
                    <a:pt x="41822" y="89"/>
                    <a:pt x="37911" y="252"/>
                  </a:cubicBezTo>
                  <a:cubicBezTo>
                    <a:pt x="29231" y="633"/>
                    <a:pt x="20433" y="633"/>
                    <a:pt x="11836" y="2002"/>
                  </a:cubicBezTo>
                  <a:cubicBezTo>
                    <a:pt x="9119" y="2431"/>
                    <a:pt x="6063" y="3325"/>
                    <a:pt x="3263" y="3325"/>
                  </a:cubicBezTo>
                  <a:cubicBezTo>
                    <a:pt x="3192" y="3325"/>
                    <a:pt x="3120" y="3325"/>
                    <a:pt x="3049" y="3323"/>
                  </a:cubicBezTo>
                  <a:cubicBezTo>
                    <a:pt x="3193" y="3147"/>
                    <a:pt x="3106" y="3064"/>
                    <a:pt x="2894" y="3064"/>
                  </a:cubicBezTo>
                  <a:cubicBezTo>
                    <a:pt x="2172" y="3064"/>
                    <a:pt x="1" y="4018"/>
                    <a:pt x="442" y="5526"/>
                  </a:cubicBezTo>
                  <a:cubicBezTo>
                    <a:pt x="2097" y="5002"/>
                    <a:pt x="4323" y="4919"/>
                    <a:pt x="6097" y="4586"/>
                  </a:cubicBezTo>
                  <a:cubicBezTo>
                    <a:pt x="8429" y="4163"/>
                    <a:pt x="10745" y="4118"/>
                    <a:pt x="13087" y="4118"/>
                  </a:cubicBezTo>
                  <a:cubicBezTo>
                    <a:pt x="13712" y="4118"/>
                    <a:pt x="14338" y="4121"/>
                    <a:pt x="14968" y="4121"/>
                  </a:cubicBezTo>
                  <a:cubicBezTo>
                    <a:pt x="22826" y="4121"/>
                    <a:pt x="30565" y="4681"/>
                    <a:pt x="38173" y="6729"/>
                  </a:cubicBezTo>
                  <a:cubicBezTo>
                    <a:pt x="40983" y="7491"/>
                    <a:pt x="43733" y="8503"/>
                    <a:pt x="46555" y="9336"/>
                  </a:cubicBezTo>
                  <a:cubicBezTo>
                    <a:pt x="50091" y="10396"/>
                    <a:pt x="53544" y="10646"/>
                    <a:pt x="57223" y="11122"/>
                  </a:cubicBezTo>
                  <a:cubicBezTo>
                    <a:pt x="63962" y="11979"/>
                    <a:pt x="70451" y="11908"/>
                    <a:pt x="77225" y="11944"/>
                  </a:cubicBezTo>
                  <a:cubicBezTo>
                    <a:pt x="77442" y="11944"/>
                    <a:pt x="77658" y="11945"/>
                    <a:pt x="77873" y="11945"/>
                  </a:cubicBezTo>
                  <a:cubicBezTo>
                    <a:pt x="83933" y="11945"/>
                    <a:pt x="89682" y="11598"/>
                    <a:pt x="95454" y="9586"/>
                  </a:cubicBezTo>
                  <a:cubicBezTo>
                    <a:pt x="97526" y="8872"/>
                    <a:pt x="102502" y="7622"/>
                    <a:pt x="103407" y="5121"/>
                  </a:cubicBezTo>
                  <a:cubicBezTo>
                    <a:pt x="103610" y="4562"/>
                    <a:pt x="103526" y="2895"/>
                    <a:pt x="103014" y="2478"/>
                  </a:cubicBezTo>
                  <a:cubicBezTo>
                    <a:pt x="102747" y="2253"/>
                    <a:pt x="102091" y="2183"/>
                    <a:pt x="101348" y="2183"/>
                  </a:cubicBezTo>
                  <a:cubicBezTo>
                    <a:pt x="100204" y="2183"/>
                    <a:pt x="98854" y="2349"/>
                    <a:pt x="98407" y="2371"/>
                  </a:cubicBezTo>
                  <a:cubicBezTo>
                    <a:pt x="93906" y="2597"/>
                    <a:pt x="89382" y="3526"/>
                    <a:pt x="84941" y="4276"/>
                  </a:cubicBezTo>
                  <a:cubicBezTo>
                    <a:pt x="78551" y="5353"/>
                    <a:pt x="72079" y="6300"/>
                    <a:pt x="65595" y="6300"/>
                  </a:cubicBezTo>
                  <a:cubicBezTo>
                    <a:pt x="65555" y="6300"/>
                    <a:pt x="65514" y="6300"/>
                    <a:pt x="65474" y="6300"/>
                  </a:cubicBezTo>
                  <a:cubicBezTo>
                    <a:pt x="64447" y="6300"/>
                    <a:pt x="62878" y="6454"/>
                    <a:pt x="61300" y="6454"/>
                  </a:cubicBezTo>
                  <a:cubicBezTo>
                    <a:pt x="59366" y="6454"/>
                    <a:pt x="57420" y="6223"/>
                    <a:pt x="56449" y="5193"/>
                  </a:cubicBezTo>
                  <a:cubicBezTo>
                    <a:pt x="55354" y="4026"/>
                    <a:pt x="56211" y="3824"/>
                    <a:pt x="57473" y="3550"/>
                  </a:cubicBezTo>
                  <a:cubicBezTo>
                    <a:pt x="58973" y="3200"/>
                    <a:pt x="60502" y="3147"/>
                    <a:pt x="62036" y="3147"/>
                  </a:cubicBezTo>
                  <a:cubicBezTo>
                    <a:pt x="62694" y="3147"/>
                    <a:pt x="63352" y="3157"/>
                    <a:pt x="64009" y="3157"/>
                  </a:cubicBezTo>
                  <a:cubicBezTo>
                    <a:pt x="65162" y="3166"/>
                    <a:pt x="66772" y="3603"/>
                    <a:pt x="68073" y="3603"/>
                  </a:cubicBezTo>
                  <a:cubicBezTo>
                    <a:pt x="68425" y="3603"/>
                    <a:pt x="68754" y="3571"/>
                    <a:pt x="69046" y="3490"/>
                  </a:cubicBezTo>
                  <a:cubicBezTo>
                    <a:pt x="69891" y="3252"/>
                    <a:pt x="70713" y="2490"/>
                    <a:pt x="69879" y="1359"/>
                  </a:cubicBezTo>
                  <a:cubicBezTo>
                    <a:pt x="69186" y="409"/>
                    <a:pt x="67467" y="207"/>
                    <a:pt x="65748" y="207"/>
                  </a:cubicBezTo>
                  <a:cubicBezTo>
                    <a:pt x="64468" y="207"/>
                    <a:pt x="63188" y="319"/>
                    <a:pt x="62334" y="319"/>
                  </a:cubicBezTo>
                  <a:cubicBezTo>
                    <a:pt x="62208" y="319"/>
                    <a:pt x="62091" y="317"/>
                    <a:pt x="61985" y="311"/>
                  </a:cubicBezTo>
                  <a:cubicBezTo>
                    <a:pt x="57877" y="98"/>
                    <a:pt x="53766" y="0"/>
                    <a:pt x="49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82"/>
            <p:cNvSpPr/>
            <p:nvPr/>
          </p:nvSpPr>
          <p:spPr>
            <a:xfrm>
              <a:off x="2048310" y="2686613"/>
              <a:ext cx="19675" cy="115200"/>
            </a:xfrm>
            <a:custGeom>
              <a:rect b="b" l="l" r="r" t="t"/>
              <a:pathLst>
                <a:path extrusionOk="0" h="4608" w="787">
                  <a:moveTo>
                    <a:pt x="1" y="0"/>
                  </a:moveTo>
                  <a:lnTo>
                    <a:pt x="1" y="4608"/>
                  </a:lnTo>
                  <a:lnTo>
                    <a:pt x="786" y="4608"/>
                  </a:ln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82"/>
            <p:cNvSpPr/>
            <p:nvPr/>
          </p:nvSpPr>
          <p:spPr>
            <a:xfrm>
              <a:off x="1973310" y="2485263"/>
              <a:ext cx="179200" cy="236450"/>
            </a:xfrm>
            <a:custGeom>
              <a:rect b="b" l="l" r="r" t="t"/>
              <a:pathLst>
                <a:path extrusionOk="0" h="9458" w="7168">
                  <a:moveTo>
                    <a:pt x="3079" y="0"/>
                  </a:moveTo>
                  <a:cubicBezTo>
                    <a:pt x="2781" y="0"/>
                    <a:pt x="2499" y="145"/>
                    <a:pt x="2155" y="458"/>
                  </a:cubicBezTo>
                  <a:cubicBezTo>
                    <a:pt x="1572" y="982"/>
                    <a:pt x="1262" y="1744"/>
                    <a:pt x="1000" y="2470"/>
                  </a:cubicBezTo>
                  <a:cubicBezTo>
                    <a:pt x="738" y="3184"/>
                    <a:pt x="441" y="3911"/>
                    <a:pt x="286" y="4661"/>
                  </a:cubicBezTo>
                  <a:cubicBezTo>
                    <a:pt x="0" y="6030"/>
                    <a:pt x="72" y="7756"/>
                    <a:pt x="976" y="8757"/>
                  </a:cubicBezTo>
                  <a:cubicBezTo>
                    <a:pt x="1365" y="9257"/>
                    <a:pt x="2190" y="9457"/>
                    <a:pt x="2923" y="9457"/>
                  </a:cubicBezTo>
                  <a:cubicBezTo>
                    <a:pt x="3202" y="9457"/>
                    <a:pt x="3468" y="9428"/>
                    <a:pt x="3691" y="9376"/>
                  </a:cubicBezTo>
                  <a:cubicBezTo>
                    <a:pt x="4953" y="9066"/>
                    <a:pt x="5644" y="7983"/>
                    <a:pt x="6132" y="6828"/>
                  </a:cubicBezTo>
                  <a:cubicBezTo>
                    <a:pt x="7168" y="4375"/>
                    <a:pt x="6180" y="1708"/>
                    <a:pt x="3989" y="339"/>
                  </a:cubicBezTo>
                  <a:cubicBezTo>
                    <a:pt x="3633" y="119"/>
                    <a:pt x="3349" y="0"/>
                    <a:pt x="307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82"/>
            <p:cNvSpPr/>
            <p:nvPr/>
          </p:nvSpPr>
          <p:spPr>
            <a:xfrm>
              <a:off x="2222435" y="2508313"/>
              <a:ext cx="24425" cy="141700"/>
            </a:xfrm>
            <a:custGeom>
              <a:rect b="b" l="l" r="r" t="t"/>
              <a:pathLst>
                <a:path extrusionOk="0" h="5668" w="977">
                  <a:moveTo>
                    <a:pt x="1" y="0"/>
                  </a:moveTo>
                  <a:lnTo>
                    <a:pt x="1" y="5668"/>
                  </a:lnTo>
                  <a:lnTo>
                    <a:pt x="977" y="5668"/>
                  </a:lnTo>
                  <a:lnTo>
                    <a:pt x="97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82"/>
            <p:cNvSpPr/>
            <p:nvPr/>
          </p:nvSpPr>
          <p:spPr>
            <a:xfrm>
              <a:off x="2129860" y="2260413"/>
              <a:ext cx="220600" cy="291025"/>
            </a:xfrm>
            <a:custGeom>
              <a:rect b="b" l="l" r="r" t="t"/>
              <a:pathLst>
                <a:path extrusionOk="0" h="11641" w="8824">
                  <a:moveTo>
                    <a:pt x="3778" y="0"/>
                  </a:moveTo>
                  <a:cubicBezTo>
                    <a:pt x="3415" y="0"/>
                    <a:pt x="3073" y="178"/>
                    <a:pt x="2656" y="558"/>
                  </a:cubicBezTo>
                  <a:cubicBezTo>
                    <a:pt x="1930" y="1213"/>
                    <a:pt x="1549" y="2130"/>
                    <a:pt x="1215" y="3046"/>
                  </a:cubicBezTo>
                  <a:cubicBezTo>
                    <a:pt x="906" y="3916"/>
                    <a:pt x="537" y="4832"/>
                    <a:pt x="346" y="5737"/>
                  </a:cubicBezTo>
                  <a:cubicBezTo>
                    <a:pt x="1" y="7416"/>
                    <a:pt x="96" y="9547"/>
                    <a:pt x="1227" y="10785"/>
                  </a:cubicBezTo>
                  <a:cubicBezTo>
                    <a:pt x="1696" y="11400"/>
                    <a:pt x="2697" y="11641"/>
                    <a:pt x="3581" y="11641"/>
                  </a:cubicBezTo>
                  <a:cubicBezTo>
                    <a:pt x="3932" y="11641"/>
                    <a:pt x="4264" y="11603"/>
                    <a:pt x="4537" y="11536"/>
                  </a:cubicBezTo>
                  <a:cubicBezTo>
                    <a:pt x="6109" y="11155"/>
                    <a:pt x="6954" y="9809"/>
                    <a:pt x="7549" y="8416"/>
                  </a:cubicBezTo>
                  <a:cubicBezTo>
                    <a:pt x="8823" y="5380"/>
                    <a:pt x="7609" y="2106"/>
                    <a:pt x="4894" y="427"/>
                  </a:cubicBezTo>
                  <a:cubicBezTo>
                    <a:pt x="4457" y="149"/>
                    <a:pt x="4109" y="0"/>
                    <a:pt x="377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82"/>
            <p:cNvSpPr/>
            <p:nvPr/>
          </p:nvSpPr>
          <p:spPr>
            <a:xfrm>
              <a:off x="2341510" y="2573488"/>
              <a:ext cx="19950" cy="115225"/>
            </a:xfrm>
            <a:custGeom>
              <a:rect b="b" l="l" r="r" t="t"/>
              <a:pathLst>
                <a:path extrusionOk="0" h="4609" w="798">
                  <a:moveTo>
                    <a:pt x="0" y="1"/>
                  </a:moveTo>
                  <a:lnTo>
                    <a:pt x="0" y="4608"/>
                  </a:lnTo>
                  <a:lnTo>
                    <a:pt x="798" y="4608"/>
                  </a:lnTo>
                  <a:lnTo>
                    <a:pt x="79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82"/>
            <p:cNvSpPr/>
            <p:nvPr/>
          </p:nvSpPr>
          <p:spPr>
            <a:xfrm>
              <a:off x="2266485" y="2372138"/>
              <a:ext cx="179525" cy="236450"/>
            </a:xfrm>
            <a:custGeom>
              <a:rect b="b" l="l" r="r" t="t"/>
              <a:pathLst>
                <a:path extrusionOk="0" h="9458" w="7181">
                  <a:moveTo>
                    <a:pt x="3097" y="1"/>
                  </a:moveTo>
                  <a:cubicBezTo>
                    <a:pt x="2797" y="1"/>
                    <a:pt x="2512" y="146"/>
                    <a:pt x="2168" y="459"/>
                  </a:cubicBezTo>
                  <a:cubicBezTo>
                    <a:pt x="1596" y="982"/>
                    <a:pt x="1275" y="1744"/>
                    <a:pt x="1013" y="2471"/>
                  </a:cubicBezTo>
                  <a:cubicBezTo>
                    <a:pt x="763" y="3185"/>
                    <a:pt x="465" y="3911"/>
                    <a:pt x="298" y="4662"/>
                  </a:cubicBezTo>
                  <a:cubicBezTo>
                    <a:pt x="1" y="6031"/>
                    <a:pt x="72" y="7757"/>
                    <a:pt x="1001" y="8757"/>
                  </a:cubicBezTo>
                  <a:cubicBezTo>
                    <a:pt x="1389" y="9258"/>
                    <a:pt x="2215" y="9458"/>
                    <a:pt x="2943" y="9458"/>
                  </a:cubicBezTo>
                  <a:cubicBezTo>
                    <a:pt x="3221" y="9458"/>
                    <a:pt x="3484" y="9429"/>
                    <a:pt x="3704" y="9376"/>
                  </a:cubicBezTo>
                  <a:cubicBezTo>
                    <a:pt x="4966" y="9067"/>
                    <a:pt x="5656" y="7983"/>
                    <a:pt x="6144" y="6828"/>
                  </a:cubicBezTo>
                  <a:cubicBezTo>
                    <a:pt x="7180" y="4376"/>
                    <a:pt x="6192" y="1709"/>
                    <a:pt x="4001" y="340"/>
                  </a:cubicBezTo>
                  <a:cubicBezTo>
                    <a:pt x="3651" y="119"/>
                    <a:pt x="3368" y="1"/>
                    <a:pt x="30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7" name="Google Shape;207;p82"/>
          <p:cNvSpPr/>
          <p:nvPr/>
        </p:nvSpPr>
        <p:spPr>
          <a:xfrm>
            <a:off x="381992" y="202874"/>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8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09" name="Google Shape;209;p82"/>
          <p:cNvSpPr txBox="1"/>
          <p:nvPr>
            <p:ph idx="1" type="body"/>
          </p:nvPr>
        </p:nvSpPr>
        <p:spPr>
          <a:xfrm>
            <a:off x="726450" y="1754975"/>
            <a:ext cx="4015200" cy="2151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10" name="Google Shape;210;p82"/>
          <p:cNvSpPr/>
          <p:nvPr>
            <p:ph idx="2" type="pic"/>
          </p:nvPr>
        </p:nvSpPr>
        <p:spPr>
          <a:xfrm>
            <a:off x="4976975" y="1374425"/>
            <a:ext cx="3232800" cy="2913000"/>
          </a:xfrm>
          <a:prstGeom prst="ellipse">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11" name="Shape 211"/>
        <p:cNvGrpSpPr/>
        <p:nvPr/>
      </p:nvGrpSpPr>
      <p:grpSpPr>
        <a:xfrm>
          <a:off x="0" y="0"/>
          <a:ext cx="0" cy="0"/>
          <a:chOff x="0" y="0"/>
          <a:chExt cx="0" cy="0"/>
        </a:xfrm>
      </p:grpSpPr>
      <p:sp>
        <p:nvSpPr>
          <p:cNvPr id="212" name="Google Shape;212;p83"/>
          <p:cNvSpPr/>
          <p:nvPr/>
        </p:nvSpPr>
        <p:spPr>
          <a:xfrm>
            <a:off x="-359635" y="2810400"/>
            <a:ext cx="9575988" cy="2591541"/>
          </a:xfrm>
          <a:custGeom>
            <a:rect b="b" l="l" r="r" t="t"/>
            <a:pathLst>
              <a:path extrusionOk="0" h="38589" w="142590">
                <a:moveTo>
                  <a:pt x="10311" y="6632"/>
                </a:moveTo>
                <a:cubicBezTo>
                  <a:pt x="11037" y="4406"/>
                  <a:pt x="14109" y="3525"/>
                  <a:pt x="16240" y="3691"/>
                </a:cubicBezTo>
                <a:cubicBezTo>
                  <a:pt x="19014" y="3918"/>
                  <a:pt x="21062" y="5501"/>
                  <a:pt x="22384" y="7835"/>
                </a:cubicBezTo>
                <a:cubicBezTo>
                  <a:pt x="24694" y="4811"/>
                  <a:pt x="27932" y="7120"/>
                  <a:pt x="29039" y="9835"/>
                </a:cubicBezTo>
                <a:cubicBezTo>
                  <a:pt x="31433" y="8764"/>
                  <a:pt x="35171" y="7585"/>
                  <a:pt x="37755" y="8775"/>
                </a:cubicBezTo>
                <a:cubicBezTo>
                  <a:pt x="40362" y="9978"/>
                  <a:pt x="43220" y="12538"/>
                  <a:pt x="43767" y="15336"/>
                </a:cubicBezTo>
                <a:cubicBezTo>
                  <a:pt x="46851" y="13312"/>
                  <a:pt x="50435" y="13800"/>
                  <a:pt x="50959" y="17550"/>
                </a:cubicBezTo>
                <a:cubicBezTo>
                  <a:pt x="51804" y="16431"/>
                  <a:pt x="54114" y="17003"/>
                  <a:pt x="54316" y="18360"/>
                </a:cubicBezTo>
                <a:cubicBezTo>
                  <a:pt x="55495" y="16991"/>
                  <a:pt x="58472" y="16383"/>
                  <a:pt x="60186" y="16491"/>
                </a:cubicBezTo>
                <a:cubicBezTo>
                  <a:pt x="62258" y="16610"/>
                  <a:pt x="63532" y="17705"/>
                  <a:pt x="64770" y="19170"/>
                </a:cubicBezTo>
                <a:cubicBezTo>
                  <a:pt x="64496" y="19015"/>
                  <a:pt x="64210" y="18717"/>
                  <a:pt x="64008" y="18515"/>
                </a:cubicBezTo>
                <a:cubicBezTo>
                  <a:pt x="64449" y="17169"/>
                  <a:pt x="66627" y="16276"/>
                  <a:pt x="67747" y="15538"/>
                </a:cubicBezTo>
                <a:cubicBezTo>
                  <a:pt x="69902" y="14109"/>
                  <a:pt x="77605" y="16574"/>
                  <a:pt x="78427" y="19574"/>
                </a:cubicBezTo>
                <a:cubicBezTo>
                  <a:pt x="78427" y="19574"/>
                  <a:pt x="83903" y="14240"/>
                  <a:pt x="87654" y="17145"/>
                </a:cubicBezTo>
                <a:cubicBezTo>
                  <a:pt x="88559" y="15860"/>
                  <a:pt x="91023" y="14776"/>
                  <a:pt x="92583" y="14824"/>
                </a:cubicBezTo>
                <a:cubicBezTo>
                  <a:pt x="94655" y="14883"/>
                  <a:pt x="94893" y="16479"/>
                  <a:pt x="96393" y="17396"/>
                </a:cubicBezTo>
                <a:cubicBezTo>
                  <a:pt x="96405" y="16562"/>
                  <a:pt x="97179" y="15883"/>
                  <a:pt x="97989" y="15681"/>
                </a:cubicBezTo>
                <a:cubicBezTo>
                  <a:pt x="99322" y="15360"/>
                  <a:pt x="99739" y="16253"/>
                  <a:pt x="100656" y="17038"/>
                </a:cubicBezTo>
                <a:cubicBezTo>
                  <a:pt x="100929" y="14931"/>
                  <a:pt x="101346" y="12085"/>
                  <a:pt x="103513" y="11026"/>
                </a:cubicBezTo>
                <a:cubicBezTo>
                  <a:pt x="105656" y="9990"/>
                  <a:pt x="109407" y="10764"/>
                  <a:pt x="110573" y="12931"/>
                </a:cubicBezTo>
                <a:cubicBezTo>
                  <a:pt x="110776" y="11573"/>
                  <a:pt x="110692" y="10204"/>
                  <a:pt x="111585" y="9073"/>
                </a:cubicBezTo>
                <a:cubicBezTo>
                  <a:pt x="112776" y="7585"/>
                  <a:pt x="115026" y="7311"/>
                  <a:pt x="116836" y="7490"/>
                </a:cubicBezTo>
                <a:cubicBezTo>
                  <a:pt x="119074" y="7704"/>
                  <a:pt x="122754" y="8859"/>
                  <a:pt x="123004" y="11454"/>
                </a:cubicBezTo>
                <a:cubicBezTo>
                  <a:pt x="123337" y="10323"/>
                  <a:pt x="123063" y="9347"/>
                  <a:pt x="123670" y="8156"/>
                </a:cubicBezTo>
                <a:cubicBezTo>
                  <a:pt x="125682" y="4239"/>
                  <a:pt x="129254" y="179"/>
                  <a:pt x="134053" y="48"/>
                </a:cubicBezTo>
                <a:cubicBezTo>
                  <a:pt x="135505" y="1"/>
                  <a:pt x="140077" y="441"/>
                  <a:pt x="141220" y="1453"/>
                </a:cubicBezTo>
                <a:cubicBezTo>
                  <a:pt x="142327" y="2429"/>
                  <a:pt x="142101" y="5287"/>
                  <a:pt x="142173" y="6692"/>
                </a:cubicBezTo>
                <a:cubicBezTo>
                  <a:pt x="142589" y="14788"/>
                  <a:pt x="141911" y="22789"/>
                  <a:pt x="141077" y="30790"/>
                </a:cubicBezTo>
                <a:cubicBezTo>
                  <a:pt x="139422" y="31314"/>
                  <a:pt x="137648" y="31600"/>
                  <a:pt x="135934" y="31921"/>
                </a:cubicBezTo>
                <a:cubicBezTo>
                  <a:pt x="125956" y="33898"/>
                  <a:pt x="115860" y="35386"/>
                  <a:pt x="105751" y="36600"/>
                </a:cubicBezTo>
                <a:cubicBezTo>
                  <a:pt x="91988" y="38231"/>
                  <a:pt x="78284" y="38589"/>
                  <a:pt x="64413" y="38267"/>
                </a:cubicBezTo>
                <a:cubicBezTo>
                  <a:pt x="54816" y="38041"/>
                  <a:pt x="45351" y="36934"/>
                  <a:pt x="35826" y="35957"/>
                </a:cubicBezTo>
                <a:cubicBezTo>
                  <a:pt x="29551" y="35314"/>
                  <a:pt x="23384" y="35029"/>
                  <a:pt x="17086" y="35029"/>
                </a:cubicBezTo>
                <a:cubicBezTo>
                  <a:pt x="14288" y="35029"/>
                  <a:pt x="11478" y="34957"/>
                  <a:pt x="8680" y="35052"/>
                </a:cubicBezTo>
                <a:cubicBezTo>
                  <a:pt x="6965" y="35112"/>
                  <a:pt x="5251" y="35255"/>
                  <a:pt x="3524" y="35267"/>
                </a:cubicBezTo>
                <a:cubicBezTo>
                  <a:pt x="3096" y="35267"/>
                  <a:pt x="2072" y="35433"/>
                  <a:pt x="1691" y="35291"/>
                </a:cubicBezTo>
                <a:cubicBezTo>
                  <a:pt x="738" y="34898"/>
                  <a:pt x="560" y="33302"/>
                  <a:pt x="429" y="32397"/>
                </a:cubicBezTo>
                <a:cubicBezTo>
                  <a:pt x="0" y="29337"/>
                  <a:pt x="310" y="25956"/>
                  <a:pt x="548" y="22884"/>
                </a:cubicBezTo>
                <a:cubicBezTo>
                  <a:pt x="845" y="18979"/>
                  <a:pt x="1310" y="15133"/>
                  <a:pt x="3179" y="11657"/>
                </a:cubicBezTo>
                <a:cubicBezTo>
                  <a:pt x="3953" y="10204"/>
                  <a:pt x="4584" y="7751"/>
                  <a:pt x="6096" y="6954"/>
                </a:cubicBezTo>
                <a:cubicBezTo>
                  <a:pt x="6739" y="6632"/>
                  <a:pt x="7918" y="6501"/>
                  <a:pt x="10311" y="663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3" name="Google Shape;213;p83"/>
          <p:cNvGrpSpPr/>
          <p:nvPr/>
        </p:nvGrpSpPr>
        <p:grpSpPr>
          <a:xfrm>
            <a:off x="-209469" y="3215433"/>
            <a:ext cx="9835166" cy="3537628"/>
            <a:chOff x="-209469" y="3215433"/>
            <a:chExt cx="9835166" cy="3537628"/>
          </a:xfrm>
        </p:grpSpPr>
        <p:sp>
          <p:nvSpPr>
            <p:cNvPr id="214" name="Google Shape;214;p83"/>
            <p:cNvSpPr/>
            <p:nvPr/>
          </p:nvSpPr>
          <p:spPr>
            <a:xfrm flipH="1">
              <a:off x="-209469" y="3646472"/>
              <a:ext cx="9835166" cy="3106589"/>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83"/>
            <p:cNvSpPr/>
            <p:nvPr/>
          </p:nvSpPr>
          <p:spPr>
            <a:xfrm flipH="1">
              <a:off x="1961754" y="3822044"/>
              <a:ext cx="59034" cy="346740"/>
            </a:xfrm>
            <a:custGeom>
              <a:rect b="b" l="l" r="r" t="t"/>
              <a:pathLst>
                <a:path extrusionOk="0" h="5668" w="965">
                  <a:moveTo>
                    <a:pt x="0" y="0"/>
                  </a:moveTo>
                  <a:lnTo>
                    <a:pt x="0" y="5668"/>
                  </a:lnTo>
                  <a:lnTo>
                    <a:pt x="964" y="5668"/>
                  </a:lnTo>
                  <a:lnTo>
                    <a:pt x="96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83"/>
            <p:cNvSpPr/>
            <p:nvPr/>
          </p:nvSpPr>
          <p:spPr>
            <a:xfrm flipH="1">
              <a:off x="1706838" y="3215433"/>
              <a:ext cx="539747" cy="712199"/>
            </a:xfrm>
            <a:custGeom>
              <a:rect b="b" l="l" r="r" t="t"/>
              <a:pathLst>
                <a:path extrusionOk="0" h="11642" w="8823">
                  <a:moveTo>
                    <a:pt x="3777" y="0"/>
                  </a:moveTo>
                  <a:cubicBezTo>
                    <a:pt x="3414" y="0"/>
                    <a:pt x="3072" y="178"/>
                    <a:pt x="2655" y="558"/>
                  </a:cubicBezTo>
                  <a:cubicBezTo>
                    <a:pt x="1941" y="1213"/>
                    <a:pt x="1548" y="2130"/>
                    <a:pt x="1226" y="3046"/>
                  </a:cubicBezTo>
                  <a:cubicBezTo>
                    <a:pt x="905" y="3916"/>
                    <a:pt x="536" y="4832"/>
                    <a:pt x="345" y="5737"/>
                  </a:cubicBezTo>
                  <a:cubicBezTo>
                    <a:pt x="0" y="7416"/>
                    <a:pt x="95" y="9547"/>
                    <a:pt x="1226" y="10786"/>
                  </a:cubicBezTo>
                  <a:cubicBezTo>
                    <a:pt x="1696" y="11400"/>
                    <a:pt x="2696" y="11641"/>
                    <a:pt x="3581" y="11641"/>
                  </a:cubicBezTo>
                  <a:cubicBezTo>
                    <a:pt x="3931" y="11641"/>
                    <a:pt x="4263" y="11603"/>
                    <a:pt x="4536" y="11536"/>
                  </a:cubicBezTo>
                  <a:cubicBezTo>
                    <a:pt x="6108" y="11155"/>
                    <a:pt x="6953" y="9809"/>
                    <a:pt x="7549" y="8416"/>
                  </a:cubicBezTo>
                  <a:cubicBezTo>
                    <a:pt x="8823" y="5380"/>
                    <a:pt x="7608" y="2106"/>
                    <a:pt x="4894" y="427"/>
                  </a:cubicBezTo>
                  <a:cubicBezTo>
                    <a:pt x="4456" y="149"/>
                    <a:pt x="4108" y="0"/>
                    <a:pt x="377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83"/>
            <p:cNvSpPr/>
            <p:nvPr/>
          </p:nvSpPr>
          <p:spPr>
            <a:xfrm flipH="1">
              <a:off x="2275704" y="4033281"/>
              <a:ext cx="48084" cy="282629"/>
            </a:xfrm>
            <a:custGeom>
              <a:rect b="b" l="l" r="r" t="t"/>
              <a:pathLst>
                <a:path extrusionOk="0" h="4620" w="786">
                  <a:moveTo>
                    <a:pt x="0" y="0"/>
                  </a:moveTo>
                  <a:lnTo>
                    <a:pt x="0" y="4620"/>
                  </a:lnTo>
                  <a:lnTo>
                    <a:pt x="786" y="4620"/>
                  </a:ln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83"/>
            <p:cNvSpPr/>
            <p:nvPr/>
          </p:nvSpPr>
          <p:spPr>
            <a:xfrm flipH="1">
              <a:off x="2068810" y="3540822"/>
              <a:ext cx="439298" cy="578777"/>
            </a:xfrm>
            <a:custGeom>
              <a:rect b="b" l="l" r="r" t="t"/>
              <a:pathLst>
                <a:path extrusionOk="0" h="9461" w="7181">
                  <a:moveTo>
                    <a:pt x="3082" y="1"/>
                  </a:moveTo>
                  <a:cubicBezTo>
                    <a:pt x="2785" y="1"/>
                    <a:pt x="2504" y="143"/>
                    <a:pt x="2168" y="454"/>
                  </a:cubicBezTo>
                  <a:cubicBezTo>
                    <a:pt x="1584" y="978"/>
                    <a:pt x="1275" y="1740"/>
                    <a:pt x="1001" y="2466"/>
                  </a:cubicBezTo>
                  <a:cubicBezTo>
                    <a:pt x="751" y="3181"/>
                    <a:pt x="453" y="3907"/>
                    <a:pt x="287" y="4657"/>
                  </a:cubicBezTo>
                  <a:cubicBezTo>
                    <a:pt x="1" y="6026"/>
                    <a:pt x="60" y="7753"/>
                    <a:pt x="989" y="8753"/>
                  </a:cubicBezTo>
                  <a:cubicBezTo>
                    <a:pt x="1374" y="9257"/>
                    <a:pt x="2187" y="9460"/>
                    <a:pt x="2911" y="9460"/>
                  </a:cubicBezTo>
                  <a:cubicBezTo>
                    <a:pt x="3196" y="9460"/>
                    <a:pt x="3466" y="9429"/>
                    <a:pt x="3692" y="9372"/>
                  </a:cubicBezTo>
                  <a:cubicBezTo>
                    <a:pt x="4966" y="9062"/>
                    <a:pt x="5644" y="7979"/>
                    <a:pt x="6133" y="6824"/>
                  </a:cubicBezTo>
                  <a:cubicBezTo>
                    <a:pt x="7180" y="4371"/>
                    <a:pt x="6180" y="1716"/>
                    <a:pt x="3989" y="335"/>
                  </a:cubicBezTo>
                  <a:cubicBezTo>
                    <a:pt x="3637" y="119"/>
                    <a:pt x="3353"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9" name="Google Shape;219;p83"/>
          <p:cNvSpPr/>
          <p:nvPr/>
        </p:nvSpPr>
        <p:spPr>
          <a:xfrm>
            <a:off x="1556601" y="2973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83"/>
          <p:cNvSpPr txBox="1"/>
          <p:nvPr>
            <p:ph type="title"/>
          </p:nvPr>
        </p:nvSpPr>
        <p:spPr>
          <a:xfrm>
            <a:off x="1388100" y="1078500"/>
            <a:ext cx="6367800" cy="1537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b="1"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1" name="Shape 221"/>
        <p:cNvGrpSpPr/>
        <p:nvPr/>
      </p:nvGrpSpPr>
      <p:grpSpPr>
        <a:xfrm>
          <a:off x="0" y="0"/>
          <a:ext cx="0" cy="0"/>
          <a:chOff x="0" y="0"/>
          <a:chExt cx="0" cy="0"/>
        </a:xfrm>
      </p:grpSpPr>
      <p:sp>
        <p:nvSpPr>
          <p:cNvPr id="222" name="Google Shape;222;p84"/>
          <p:cNvSpPr/>
          <p:nvPr>
            <p:ph idx="2" type="pic"/>
          </p:nvPr>
        </p:nvSpPr>
        <p:spPr>
          <a:xfrm>
            <a:off x="0" y="0"/>
            <a:ext cx="9144000" cy="5143500"/>
          </a:xfrm>
          <a:prstGeom prst="rect">
            <a:avLst/>
          </a:prstGeom>
          <a:noFill/>
          <a:ln>
            <a:noFill/>
          </a:ln>
        </p:spPr>
      </p:sp>
      <p:sp>
        <p:nvSpPr>
          <p:cNvPr id="223" name="Google Shape;223;p84"/>
          <p:cNvSpPr txBox="1"/>
          <p:nvPr>
            <p:ph type="title"/>
          </p:nvPr>
        </p:nvSpPr>
        <p:spPr>
          <a:xfrm>
            <a:off x="740550" y="539500"/>
            <a:ext cx="7662900" cy="6939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b="1"/>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4" name="Shape 224"/>
        <p:cNvGrpSpPr/>
        <p:nvPr/>
      </p:nvGrpSpPr>
      <p:grpSpPr>
        <a:xfrm>
          <a:off x="0" y="0"/>
          <a:ext cx="0" cy="0"/>
          <a:chOff x="0" y="0"/>
          <a:chExt cx="0" cy="0"/>
        </a:xfrm>
      </p:grpSpPr>
      <p:sp>
        <p:nvSpPr>
          <p:cNvPr id="225" name="Google Shape;225;p85"/>
          <p:cNvSpPr/>
          <p:nvPr/>
        </p:nvSpPr>
        <p:spPr>
          <a:xfrm>
            <a:off x="-487025" y="2741775"/>
            <a:ext cx="9923810" cy="2084055"/>
          </a:xfrm>
          <a:custGeom>
            <a:rect b="b" l="l" r="r" t="t"/>
            <a:pathLst>
              <a:path extrusionOk="0" h="50495" w="142876">
                <a:moveTo>
                  <a:pt x="16038" y="7752"/>
                </a:moveTo>
                <a:cubicBezTo>
                  <a:pt x="16955" y="7382"/>
                  <a:pt x="17586" y="6489"/>
                  <a:pt x="18479" y="6013"/>
                </a:cubicBezTo>
                <a:cubicBezTo>
                  <a:pt x="21515" y="4370"/>
                  <a:pt x="26051" y="3180"/>
                  <a:pt x="29456" y="3834"/>
                </a:cubicBezTo>
                <a:cubicBezTo>
                  <a:pt x="32945" y="4513"/>
                  <a:pt x="38053" y="9014"/>
                  <a:pt x="38327" y="12907"/>
                </a:cubicBezTo>
                <a:cubicBezTo>
                  <a:pt x="39922" y="12812"/>
                  <a:pt x="41160" y="11192"/>
                  <a:pt x="42946" y="11204"/>
                </a:cubicBezTo>
                <a:cubicBezTo>
                  <a:pt x="44673" y="11216"/>
                  <a:pt x="45708" y="12526"/>
                  <a:pt x="46101" y="14121"/>
                </a:cubicBezTo>
                <a:cubicBezTo>
                  <a:pt x="48852" y="12705"/>
                  <a:pt x="51935" y="12693"/>
                  <a:pt x="52066" y="16193"/>
                </a:cubicBezTo>
                <a:cubicBezTo>
                  <a:pt x="54912" y="14419"/>
                  <a:pt x="58008" y="14729"/>
                  <a:pt x="61068" y="16086"/>
                </a:cubicBezTo>
                <a:cubicBezTo>
                  <a:pt x="62913" y="16896"/>
                  <a:pt x="64556" y="17884"/>
                  <a:pt x="65747" y="19515"/>
                </a:cubicBezTo>
                <a:cubicBezTo>
                  <a:pt x="66366" y="20348"/>
                  <a:pt x="66759" y="21360"/>
                  <a:pt x="67687" y="21896"/>
                </a:cubicBezTo>
                <a:cubicBezTo>
                  <a:pt x="68842" y="20741"/>
                  <a:pt x="69592" y="19539"/>
                  <a:pt x="71128" y="18801"/>
                </a:cubicBezTo>
                <a:cubicBezTo>
                  <a:pt x="73926" y="17443"/>
                  <a:pt x="76962" y="17015"/>
                  <a:pt x="80034" y="17015"/>
                </a:cubicBezTo>
                <a:cubicBezTo>
                  <a:pt x="84832" y="17015"/>
                  <a:pt x="90869" y="17467"/>
                  <a:pt x="94143" y="21420"/>
                </a:cubicBezTo>
                <a:cubicBezTo>
                  <a:pt x="94762" y="20670"/>
                  <a:pt x="94941" y="19301"/>
                  <a:pt x="95750" y="18586"/>
                </a:cubicBezTo>
                <a:cubicBezTo>
                  <a:pt x="96786" y="17669"/>
                  <a:pt x="98501" y="17824"/>
                  <a:pt x="99763" y="17788"/>
                </a:cubicBezTo>
                <a:cubicBezTo>
                  <a:pt x="99584" y="15288"/>
                  <a:pt x="103335" y="14669"/>
                  <a:pt x="104942" y="15776"/>
                </a:cubicBezTo>
                <a:cubicBezTo>
                  <a:pt x="105275" y="10014"/>
                  <a:pt x="110193" y="5942"/>
                  <a:pt x="115158" y="3680"/>
                </a:cubicBezTo>
                <a:cubicBezTo>
                  <a:pt x="118229" y="2263"/>
                  <a:pt x="127100" y="286"/>
                  <a:pt x="128921" y="4775"/>
                </a:cubicBezTo>
                <a:cubicBezTo>
                  <a:pt x="130398" y="1429"/>
                  <a:pt x="135208" y="1"/>
                  <a:pt x="138649" y="1179"/>
                </a:cubicBezTo>
                <a:cubicBezTo>
                  <a:pt x="142030" y="2346"/>
                  <a:pt x="142602" y="6037"/>
                  <a:pt x="142673" y="8942"/>
                </a:cubicBezTo>
                <a:cubicBezTo>
                  <a:pt x="142875" y="17324"/>
                  <a:pt x="141089" y="25432"/>
                  <a:pt x="140792" y="33767"/>
                </a:cubicBezTo>
                <a:cubicBezTo>
                  <a:pt x="140708" y="36517"/>
                  <a:pt x="141351" y="40922"/>
                  <a:pt x="140077" y="43577"/>
                </a:cubicBezTo>
                <a:cubicBezTo>
                  <a:pt x="139565" y="44661"/>
                  <a:pt x="138530" y="45113"/>
                  <a:pt x="137434" y="45482"/>
                </a:cubicBezTo>
                <a:cubicBezTo>
                  <a:pt x="131112" y="47625"/>
                  <a:pt x="122849" y="47316"/>
                  <a:pt x="116265" y="46959"/>
                </a:cubicBezTo>
                <a:cubicBezTo>
                  <a:pt x="108573" y="46554"/>
                  <a:pt x="101144" y="45887"/>
                  <a:pt x="93429" y="46542"/>
                </a:cubicBezTo>
                <a:cubicBezTo>
                  <a:pt x="84344" y="47316"/>
                  <a:pt x="75296" y="48209"/>
                  <a:pt x="66223" y="49007"/>
                </a:cubicBezTo>
                <a:cubicBezTo>
                  <a:pt x="49471" y="50495"/>
                  <a:pt x="32802" y="48233"/>
                  <a:pt x="16288" y="45863"/>
                </a:cubicBezTo>
                <a:cubicBezTo>
                  <a:pt x="12109" y="45268"/>
                  <a:pt x="4727" y="44732"/>
                  <a:pt x="1786" y="41041"/>
                </a:cubicBezTo>
                <a:cubicBezTo>
                  <a:pt x="298" y="39172"/>
                  <a:pt x="0" y="36981"/>
                  <a:pt x="227" y="34648"/>
                </a:cubicBezTo>
                <a:cubicBezTo>
                  <a:pt x="560" y="31147"/>
                  <a:pt x="1060" y="27028"/>
                  <a:pt x="2132" y="23658"/>
                </a:cubicBezTo>
                <a:cubicBezTo>
                  <a:pt x="3453" y="19515"/>
                  <a:pt x="5168" y="15348"/>
                  <a:pt x="8097" y="12073"/>
                </a:cubicBezTo>
                <a:cubicBezTo>
                  <a:pt x="10025" y="9954"/>
                  <a:pt x="12311" y="9156"/>
                  <a:pt x="16038" y="775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85"/>
          <p:cNvSpPr/>
          <p:nvPr/>
        </p:nvSpPr>
        <p:spPr>
          <a:xfrm>
            <a:off x="-241359" y="3251240"/>
            <a:ext cx="8473683" cy="1942023"/>
          </a:xfrm>
          <a:custGeom>
            <a:rect b="b" l="l" r="r" t="t"/>
            <a:pathLst>
              <a:path extrusionOk="0" h="56487" w="147638">
                <a:moveTo>
                  <a:pt x="71885" y="0"/>
                </a:moveTo>
                <a:cubicBezTo>
                  <a:pt x="56805" y="0"/>
                  <a:pt x="38155" y="2032"/>
                  <a:pt x="16026" y="8094"/>
                </a:cubicBezTo>
                <a:cubicBezTo>
                  <a:pt x="11407" y="9356"/>
                  <a:pt x="7442" y="12404"/>
                  <a:pt x="3679" y="15083"/>
                </a:cubicBezTo>
                <a:lnTo>
                  <a:pt x="429" y="15892"/>
                </a:lnTo>
                <a:cubicBezTo>
                  <a:pt x="429" y="23453"/>
                  <a:pt x="0" y="31168"/>
                  <a:pt x="1179" y="38669"/>
                </a:cubicBezTo>
                <a:cubicBezTo>
                  <a:pt x="2036" y="44193"/>
                  <a:pt x="2108" y="49230"/>
                  <a:pt x="8501" y="51611"/>
                </a:cubicBezTo>
                <a:cubicBezTo>
                  <a:pt x="15979" y="54385"/>
                  <a:pt x="25420" y="54373"/>
                  <a:pt x="33397" y="54730"/>
                </a:cubicBezTo>
                <a:cubicBezTo>
                  <a:pt x="39934" y="55028"/>
                  <a:pt x="46447" y="54968"/>
                  <a:pt x="52971" y="55397"/>
                </a:cubicBezTo>
                <a:cubicBezTo>
                  <a:pt x="58686" y="55778"/>
                  <a:pt x="64520" y="56385"/>
                  <a:pt x="70235" y="56457"/>
                </a:cubicBezTo>
                <a:cubicBezTo>
                  <a:pt x="71803" y="56476"/>
                  <a:pt x="73370" y="56486"/>
                  <a:pt x="74935" y="56486"/>
                </a:cubicBezTo>
                <a:cubicBezTo>
                  <a:pt x="85787" y="56486"/>
                  <a:pt x="96571" y="56003"/>
                  <a:pt x="107383" y="54837"/>
                </a:cubicBezTo>
                <a:cubicBezTo>
                  <a:pt x="120896" y="53361"/>
                  <a:pt x="133696" y="49682"/>
                  <a:pt x="147031" y="47646"/>
                </a:cubicBezTo>
                <a:cubicBezTo>
                  <a:pt x="147364" y="42443"/>
                  <a:pt x="147507" y="37061"/>
                  <a:pt x="147590" y="31847"/>
                </a:cubicBezTo>
                <a:cubicBezTo>
                  <a:pt x="147638" y="29358"/>
                  <a:pt x="147471" y="28513"/>
                  <a:pt x="145685" y="26632"/>
                </a:cubicBezTo>
                <a:cubicBezTo>
                  <a:pt x="138327" y="18845"/>
                  <a:pt x="127754" y="12154"/>
                  <a:pt x="117372" y="7772"/>
                </a:cubicBezTo>
                <a:cubicBezTo>
                  <a:pt x="112780" y="5847"/>
                  <a:pt x="97471" y="0"/>
                  <a:pt x="718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7" name="Google Shape;227;p85"/>
          <p:cNvGrpSpPr/>
          <p:nvPr/>
        </p:nvGrpSpPr>
        <p:grpSpPr>
          <a:xfrm>
            <a:off x="-839540" y="3796331"/>
            <a:ext cx="10276080" cy="1870936"/>
            <a:chOff x="5416863" y="3940425"/>
            <a:chExt cx="4019275" cy="1269550"/>
          </a:xfrm>
        </p:grpSpPr>
        <p:sp>
          <p:nvSpPr>
            <p:cNvPr id="228" name="Google Shape;228;p85"/>
            <p:cNvSpPr/>
            <p:nvPr/>
          </p:nvSpPr>
          <p:spPr>
            <a:xfrm>
              <a:off x="5416863" y="3940425"/>
              <a:ext cx="4019275" cy="1269550"/>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85"/>
            <p:cNvSpPr/>
            <p:nvPr/>
          </p:nvSpPr>
          <p:spPr>
            <a:xfrm>
              <a:off x="5852038" y="4306675"/>
              <a:ext cx="2505475" cy="682250"/>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0" name="Google Shape;230;p85"/>
          <p:cNvSpPr/>
          <p:nvPr/>
        </p:nvSpPr>
        <p:spPr>
          <a:xfrm>
            <a:off x="6606442" y="418424"/>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85"/>
          <p:cNvSpPr txBox="1"/>
          <p:nvPr>
            <p:ph hasCustomPrompt="1" type="title"/>
          </p:nvPr>
        </p:nvSpPr>
        <p:spPr>
          <a:xfrm>
            <a:off x="2333400" y="962250"/>
            <a:ext cx="4477200" cy="799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b="1" sz="60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232" name="Google Shape;232;p85"/>
          <p:cNvSpPr txBox="1"/>
          <p:nvPr>
            <p:ph idx="1" type="subTitle"/>
          </p:nvPr>
        </p:nvSpPr>
        <p:spPr>
          <a:xfrm>
            <a:off x="2333400" y="1825650"/>
            <a:ext cx="4477200" cy="393300"/>
          </a:xfrm>
          <a:prstGeom prst="rect">
            <a:avLst/>
          </a:prstGeom>
          <a:solidFill>
            <a:schemeClr val="accent5"/>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33" name="Shape 233"/>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234" name="Shape 234"/>
        <p:cNvGrpSpPr/>
        <p:nvPr/>
      </p:nvGrpSpPr>
      <p:grpSpPr>
        <a:xfrm>
          <a:off x="0" y="0"/>
          <a:ext cx="0" cy="0"/>
          <a:chOff x="0" y="0"/>
          <a:chExt cx="0" cy="0"/>
        </a:xfrm>
      </p:grpSpPr>
      <p:sp>
        <p:nvSpPr>
          <p:cNvPr id="235" name="Google Shape;235;p87"/>
          <p:cNvSpPr/>
          <p:nvPr/>
        </p:nvSpPr>
        <p:spPr>
          <a:xfrm flipH="1">
            <a:off x="-228792" y="3731700"/>
            <a:ext cx="9898092" cy="1352382"/>
          </a:xfrm>
          <a:custGeom>
            <a:rect b="b" l="l" r="r" t="t"/>
            <a:pathLst>
              <a:path extrusionOk="0" h="50495" w="142876">
                <a:moveTo>
                  <a:pt x="16038" y="7752"/>
                </a:moveTo>
                <a:cubicBezTo>
                  <a:pt x="16955" y="7382"/>
                  <a:pt x="17586" y="6489"/>
                  <a:pt x="18479" y="6013"/>
                </a:cubicBezTo>
                <a:cubicBezTo>
                  <a:pt x="21515" y="4370"/>
                  <a:pt x="26051" y="3180"/>
                  <a:pt x="29456" y="3834"/>
                </a:cubicBezTo>
                <a:cubicBezTo>
                  <a:pt x="32945" y="4513"/>
                  <a:pt x="38053" y="9014"/>
                  <a:pt x="38327" y="12907"/>
                </a:cubicBezTo>
                <a:cubicBezTo>
                  <a:pt x="39922" y="12812"/>
                  <a:pt x="41160" y="11192"/>
                  <a:pt x="42946" y="11204"/>
                </a:cubicBezTo>
                <a:cubicBezTo>
                  <a:pt x="44673" y="11216"/>
                  <a:pt x="45708" y="12526"/>
                  <a:pt x="46101" y="14121"/>
                </a:cubicBezTo>
                <a:cubicBezTo>
                  <a:pt x="48852" y="12705"/>
                  <a:pt x="51935" y="12693"/>
                  <a:pt x="52066" y="16193"/>
                </a:cubicBezTo>
                <a:cubicBezTo>
                  <a:pt x="54912" y="14419"/>
                  <a:pt x="58008" y="14729"/>
                  <a:pt x="61068" y="16086"/>
                </a:cubicBezTo>
                <a:cubicBezTo>
                  <a:pt x="62913" y="16896"/>
                  <a:pt x="64556" y="17884"/>
                  <a:pt x="65747" y="19515"/>
                </a:cubicBezTo>
                <a:cubicBezTo>
                  <a:pt x="66366" y="20348"/>
                  <a:pt x="66759" y="21360"/>
                  <a:pt x="67687" y="21896"/>
                </a:cubicBezTo>
                <a:cubicBezTo>
                  <a:pt x="68842" y="20741"/>
                  <a:pt x="69592" y="19539"/>
                  <a:pt x="71128" y="18801"/>
                </a:cubicBezTo>
                <a:cubicBezTo>
                  <a:pt x="73926" y="17443"/>
                  <a:pt x="76962" y="17015"/>
                  <a:pt x="80034" y="17015"/>
                </a:cubicBezTo>
                <a:cubicBezTo>
                  <a:pt x="84832" y="17015"/>
                  <a:pt x="90869" y="17467"/>
                  <a:pt x="94143" y="21420"/>
                </a:cubicBezTo>
                <a:cubicBezTo>
                  <a:pt x="94762" y="20670"/>
                  <a:pt x="94941" y="19301"/>
                  <a:pt x="95750" y="18586"/>
                </a:cubicBezTo>
                <a:cubicBezTo>
                  <a:pt x="96786" y="17669"/>
                  <a:pt x="98501" y="17824"/>
                  <a:pt x="99763" y="17788"/>
                </a:cubicBezTo>
                <a:cubicBezTo>
                  <a:pt x="99584" y="15288"/>
                  <a:pt x="103335" y="14669"/>
                  <a:pt x="104942" y="15776"/>
                </a:cubicBezTo>
                <a:cubicBezTo>
                  <a:pt x="105275" y="10014"/>
                  <a:pt x="110193" y="5942"/>
                  <a:pt x="115158" y="3680"/>
                </a:cubicBezTo>
                <a:cubicBezTo>
                  <a:pt x="118229" y="2263"/>
                  <a:pt x="127100" y="286"/>
                  <a:pt x="128921" y="4775"/>
                </a:cubicBezTo>
                <a:cubicBezTo>
                  <a:pt x="130398" y="1429"/>
                  <a:pt x="135208" y="1"/>
                  <a:pt x="138649" y="1179"/>
                </a:cubicBezTo>
                <a:cubicBezTo>
                  <a:pt x="142030" y="2346"/>
                  <a:pt x="142602" y="6037"/>
                  <a:pt x="142673" y="8942"/>
                </a:cubicBezTo>
                <a:cubicBezTo>
                  <a:pt x="142875" y="17324"/>
                  <a:pt x="141089" y="25432"/>
                  <a:pt x="140792" y="33767"/>
                </a:cubicBezTo>
                <a:cubicBezTo>
                  <a:pt x="140708" y="36517"/>
                  <a:pt x="141351" y="40922"/>
                  <a:pt x="140077" y="43577"/>
                </a:cubicBezTo>
                <a:cubicBezTo>
                  <a:pt x="139565" y="44661"/>
                  <a:pt x="138530" y="45113"/>
                  <a:pt x="137434" y="45482"/>
                </a:cubicBezTo>
                <a:cubicBezTo>
                  <a:pt x="131112" y="47625"/>
                  <a:pt x="122849" y="47316"/>
                  <a:pt x="116265" y="46959"/>
                </a:cubicBezTo>
                <a:cubicBezTo>
                  <a:pt x="108573" y="46554"/>
                  <a:pt x="101144" y="45887"/>
                  <a:pt x="93429" y="46542"/>
                </a:cubicBezTo>
                <a:cubicBezTo>
                  <a:pt x="84344" y="47316"/>
                  <a:pt x="75296" y="48209"/>
                  <a:pt x="66223" y="49007"/>
                </a:cubicBezTo>
                <a:cubicBezTo>
                  <a:pt x="49471" y="50495"/>
                  <a:pt x="32802" y="48233"/>
                  <a:pt x="16288" y="45863"/>
                </a:cubicBezTo>
                <a:cubicBezTo>
                  <a:pt x="12109" y="45268"/>
                  <a:pt x="4727" y="44732"/>
                  <a:pt x="1786" y="41041"/>
                </a:cubicBezTo>
                <a:cubicBezTo>
                  <a:pt x="298" y="39172"/>
                  <a:pt x="0" y="36981"/>
                  <a:pt x="227" y="34648"/>
                </a:cubicBezTo>
                <a:cubicBezTo>
                  <a:pt x="560" y="31147"/>
                  <a:pt x="1060" y="27028"/>
                  <a:pt x="2132" y="23658"/>
                </a:cubicBezTo>
                <a:cubicBezTo>
                  <a:pt x="3453" y="19515"/>
                  <a:pt x="5168" y="15348"/>
                  <a:pt x="8097" y="12073"/>
                </a:cubicBezTo>
                <a:cubicBezTo>
                  <a:pt x="10025" y="9954"/>
                  <a:pt x="12311" y="9156"/>
                  <a:pt x="16038" y="775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87"/>
          <p:cNvSpPr/>
          <p:nvPr/>
        </p:nvSpPr>
        <p:spPr>
          <a:xfrm flipH="1">
            <a:off x="2613201" y="4076325"/>
            <a:ext cx="6711623" cy="1067181"/>
          </a:xfrm>
          <a:custGeom>
            <a:rect b="b" l="l" r="r" t="t"/>
            <a:pathLst>
              <a:path extrusionOk="0" h="56487" w="147638">
                <a:moveTo>
                  <a:pt x="71885" y="0"/>
                </a:moveTo>
                <a:cubicBezTo>
                  <a:pt x="56805" y="0"/>
                  <a:pt x="38155" y="2032"/>
                  <a:pt x="16026" y="8094"/>
                </a:cubicBezTo>
                <a:cubicBezTo>
                  <a:pt x="11407" y="9356"/>
                  <a:pt x="7442" y="12404"/>
                  <a:pt x="3679" y="15083"/>
                </a:cubicBezTo>
                <a:lnTo>
                  <a:pt x="429" y="15892"/>
                </a:lnTo>
                <a:cubicBezTo>
                  <a:pt x="429" y="23453"/>
                  <a:pt x="0" y="31168"/>
                  <a:pt x="1179" y="38669"/>
                </a:cubicBezTo>
                <a:cubicBezTo>
                  <a:pt x="2036" y="44193"/>
                  <a:pt x="2108" y="49230"/>
                  <a:pt x="8501" y="51611"/>
                </a:cubicBezTo>
                <a:cubicBezTo>
                  <a:pt x="15979" y="54385"/>
                  <a:pt x="25420" y="54373"/>
                  <a:pt x="33397" y="54730"/>
                </a:cubicBezTo>
                <a:cubicBezTo>
                  <a:pt x="39934" y="55028"/>
                  <a:pt x="46447" y="54968"/>
                  <a:pt x="52971" y="55397"/>
                </a:cubicBezTo>
                <a:cubicBezTo>
                  <a:pt x="58686" y="55778"/>
                  <a:pt x="64520" y="56385"/>
                  <a:pt x="70235" y="56457"/>
                </a:cubicBezTo>
                <a:cubicBezTo>
                  <a:pt x="71803" y="56476"/>
                  <a:pt x="73370" y="56486"/>
                  <a:pt x="74935" y="56486"/>
                </a:cubicBezTo>
                <a:cubicBezTo>
                  <a:pt x="85787" y="56486"/>
                  <a:pt x="96571" y="56003"/>
                  <a:pt x="107383" y="54837"/>
                </a:cubicBezTo>
                <a:cubicBezTo>
                  <a:pt x="120896" y="53361"/>
                  <a:pt x="133696" y="49682"/>
                  <a:pt x="147031" y="47646"/>
                </a:cubicBezTo>
                <a:cubicBezTo>
                  <a:pt x="147364" y="42443"/>
                  <a:pt x="147507" y="37061"/>
                  <a:pt x="147590" y="31847"/>
                </a:cubicBezTo>
                <a:cubicBezTo>
                  <a:pt x="147638" y="29358"/>
                  <a:pt x="147471" y="28513"/>
                  <a:pt x="145685" y="26632"/>
                </a:cubicBezTo>
                <a:cubicBezTo>
                  <a:pt x="138327" y="18845"/>
                  <a:pt x="127754" y="12154"/>
                  <a:pt x="117372" y="7772"/>
                </a:cubicBezTo>
                <a:cubicBezTo>
                  <a:pt x="112780" y="5847"/>
                  <a:pt x="97471" y="0"/>
                  <a:pt x="718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87"/>
          <p:cNvSpPr/>
          <p:nvPr/>
        </p:nvSpPr>
        <p:spPr>
          <a:xfrm flipH="1">
            <a:off x="7614872" y="4620330"/>
            <a:ext cx="799512" cy="324176"/>
          </a:xfrm>
          <a:custGeom>
            <a:rect b="b" l="l" r="r" t="t"/>
            <a:pathLst>
              <a:path extrusionOk="0" h="17159" w="42319">
                <a:moveTo>
                  <a:pt x="13559" y="1"/>
                </a:moveTo>
                <a:cubicBezTo>
                  <a:pt x="12474" y="1"/>
                  <a:pt x="10857" y="757"/>
                  <a:pt x="10132" y="1394"/>
                </a:cubicBezTo>
                <a:cubicBezTo>
                  <a:pt x="9692" y="1787"/>
                  <a:pt x="9596" y="2263"/>
                  <a:pt x="9085" y="2585"/>
                </a:cubicBezTo>
                <a:cubicBezTo>
                  <a:pt x="8782" y="1655"/>
                  <a:pt x="8309" y="1170"/>
                  <a:pt x="7655" y="1170"/>
                </a:cubicBezTo>
                <a:cubicBezTo>
                  <a:pt x="7229" y="1170"/>
                  <a:pt x="6726" y="1376"/>
                  <a:pt x="6144" y="1799"/>
                </a:cubicBezTo>
                <a:cubicBezTo>
                  <a:pt x="6127" y="932"/>
                  <a:pt x="5359" y="553"/>
                  <a:pt x="4612" y="553"/>
                </a:cubicBezTo>
                <a:cubicBezTo>
                  <a:pt x="4303" y="553"/>
                  <a:pt x="3998" y="618"/>
                  <a:pt x="3751" y="739"/>
                </a:cubicBezTo>
                <a:cubicBezTo>
                  <a:pt x="2417" y="1382"/>
                  <a:pt x="1822" y="3240"/>
                  <a:pt x="1893" y="4609"/>
                </a:cubicBezTo>
                <a:cubicBezTo>
                  <a:pt x="1893" y="5954"/>
                  <a:pt x="2096" y="6550"/>
                  <a:pt x="1929" y="7109"/>
                </a:cubicBezTo>
                <a:cubicBezTo>
                  <a:pt x="1441" y="9241"/>
                  <a:pt x="0" y="10503"/>
                  <a:pt x="83" y="12884"/>
                </a:cubicBezTo>
                <a:cubicBezTo>
                  <a:pt x="143" y="14539"/>
                  <a:pt x="71" y="15206"/>
                  <a:pt x="1500" y="15515"/>
                </a:cubicBezTo>
                <a:cubicBezTo>
                  <a:pt x="8799" y="17099"/>
                  <a:pt x="16705" y="16551"/>
                  <a:pt x="24110" y="17027"/>
                </a:cubicBezTo>
                <a:cubicBezTo>
                  <a:pt x="25588" y="17121"/>
                  <a:pt x="27064" y="17159"/>
                  <a:pt x="28540" y="17159"/>
                </a:cubicBezTo>
                <a:cubicBezTo>
                  <a:pt x="33079" y="17159"/>
                  <a:pt x="37608" y="16796"/>
                  <a:pt x="42136" y="16563"/>
                </a:cubicBezTo>
                <a:cubicBezTo>
                  <a:pt x="42318" y="15069"/>
                  <a:pt x="41413" y="12870"/>
                  <a:pt x="40071" y="12870"/>
                </a:cubicBezTo>
                <a:cubicBezTo>
                  <a:pt x="39659" y="12870"/>
                  <a:pt x="39206" y="13077"/>
                  <a:pt x="38731" y="13574"/>
                </a:cubicBezTo>
                <a:cubicBezTo>
                  <a:pt x="38267" y="11586"/>
                  <a:pt x="36790" y="9300"/>
                  <a:pt x="34683" y="8657"/>
                </a:cubicBezTo>
                <a:cubicBezTo>
                  <a:pt x="34439" y="8585"/>
                  <a:pt x="34182" y="8551"/>
                  <a:pt x="33917" y="8551"/>
                </a:cubicBezTo>
                <a:cubicBezTo>
                  <a:pt x="31731" y="8551"/>
                  <a:pt x="29030" y="10849"/>
                  <a:pt x="28754" y="12824"/>
                </a:cubicBezTo>
                <a:cubicBezTo>
                  <a:pt x="28551" y="12146"/>
                  <a:pt x="28444" y="11038"/>
                  <a:pt x="27765" y="10562"/>
                </a:cubicBezTo>
                <a:cubicBezTo>
                  <a:pt x="27400" y="10301"/>
                  <a:pt x="26974" y="10210"/>
                  <a:pt x="26517" y="10210"/>
                </a:cubicBezTo>
                <a:cubicBezTo>
                  <a:pt x="25436" y="10210"/>
                  <a:pt x="24179" y="10724"/>
                  <a:pt x="23120" y="10724"/>
                </a:cubicBezTo>
                <a:cubicBezTo>
                  <a:pt x="22952" y="10724"/>
                  <a:pt x="22790" y="10711"/>
                  <a:pt x="22634" y="10681"/>
                </a:cubicBezTo>
                <a:cubicBezTo>
                  <a:pt x="23051" y="9741"/>
                  <a:pt x="23813" y="8598"/>
                  <a:pt x="23586" y="7526"/>
                </a:cubicBezTo>
                <a:cubicBezTo>
                  <a:pt x="23365" y="6457"/>
                  <a:pt x="22643" y="6218"/>
                  <a:pt x="21796" y="6218"/>
                </a:cubicBezTo>
                <a:cubicBezTo>
                  <a:pt x="21109" y="6218"/>
                  <a:pt x="20340" y="6375"/>
                  <a:pt x="19687" y="6375"/>
                </a:cubicBezTo>
                <a:cubicBezTo>
                  <a:pt x="19629" y="6375"/>
                  <a:pt x="19571" y="6374"/>
                  <a:pt x="19514" y="6371"/>
                </a:cubicBezTo>
                <a:cubicBezTo>
                  <a:pt x="19812" y="5859"/>
                  <a:pt x="19753" y="5157"/>
                  <a:pt x="19431" y="4561"/>
                </a:cubicBezTo>
                <a:cubicBezTo>
                  <a:pt x="19019" y="3766"/>
                  <a:pt x="18448" y="3535"/>
                  <a:pt x="17780" y="3535"/>
                </a:cubicBezTo>
                <a:cubicBezTo>
                  <a:pt x="17308" y="3535"/>
                  <a:pt x="16787" y="3650"/>
                  <a:pt x="16240" y="3764"/>
                </a:cubicBezTo>
                <a:cubicBezTo>
                  <a:pt x="16193" y="2394"/>
                  <a:pt x="15359" y="275"/>
                  <a:pt x="13871" y="25"/>
                </a:cubicBezTo>
                <a:cubicBezTo>
                  <a:pt x="13773" y="9"/>
                  <a:pt x="13669" y="1"/>
                  <a:pt x="135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87"/>
          <p:cNvSpPr/>
          <p:nvPr/>
        </p:nvSpPr>
        <p:spPr>
          <a:xfrm flipH="1">
            <a:off x="7955750" y="4508996"/>
            <a:ext cx="812604" cy="523662"/>
          </a:xfrm>
          <a:custGeom>
            <a:rect b="b" l="l" r="r" t="t"/>
            <a:pathLst>
              <a:path extrusionOk="0" h="27718" w="43012">
                <a:moveTo>
                  <a:pt x="11902" y="1"/>
                </a:moveTo>
                <a:cubicBezTo>
                  <a:pt x="9925" y="620"/>
                  <a:pt x="7175" y="4168"/>
                  <a:pt x="8437" y="5954"/>
                </a:cubicBezTo>
                <a:cubicBezTo>
                  <a:pt x="8407" y="5953"/>
                  <a:pt x="8376" y="5953"/>
                  <a:pt x="8346" y="5953"/>
                </a:cubicBezTo>
                <a:cubicBezTo>
                  <a:pt x="0" y="5953"/>
                  <a:pt x="642" y="22256"/>
                  <a:pt x="1698" y="26313"/>
                </a:cubicBezTo>
                <a:cubicBezTo>
                  <a:pt x="11362" y="27132"/>
                  <a:pt x="21158" y="27718"/>
                  <a:pt x="30936" y="27718"/>
                </a:cubicBezTo>
                <a:cubicBezTo>
                  <a:pt x="34952" y="27718"/>
                  <a:pt x="38965" y="27619"/>
                  <a:pt x="42965" y="27397"/>
                </a:cubicBezTo>
                <a:cubicBezTo>
                  <a:pt x="43012" y="25586"/>
                  <a:pt x="42884" y="19863"/>
                  <a:pt x="40933" y="19863"/>
                </a:cubicBezTo>
                <a:cubicBezTo>
                  <a:pt x="40383" y="19863"/>
                  <a:pt x="39687" y="20318"/>
                  <a:pt x="38810" y="21444"/>
                </a:cubicBezTo>
                <a:cubicBezTo>
                  <a:pt x="39142" y="18326"/>
                  <a:pt x="38375" y="17527"/>
                  <a:pt x="37019" y="17527"/>
                </a:cubicBezTo>
                <a:cubicBezTo>
                  <a:pt x="35994" y="17527"/>
                  <a:pt x="34632" y="17985"/>
                  <a:pt x="33155" y="18241"/>
                </a:cubicBezTo>
                <a:cubicBezTo>
                  <a:pt x="33237" y="14749"/>
                  <a:pt x="29923" y="11051"/>
                  <a:pt x="26651" y="11051"/>
                </a:cubicBezTo>
                <a:cubicBezTo>
                  <a:pt x="25193" y="11051"/>
                  <a:pt x="23743" y="11785"/>
                  <a:pt x="22606" y="13598"/>
                </a:cubicBezTo>
                <a:cubicBezTo>
                  <a:pt x="22702" y="9811"/>
                  <a:pt x="22129" y="8585"/>
                  <a:pt x="19183" y="8585"/>
                </a:cubicBezTo>
                <a:cubicBezTo>
                  <a:pt x="18840" y="8585"/>
                  <a:pt x="18466" y="8602"/>
                  <a:pt x="18057" y="8633"/>
                </a:cubicBezTo>
                <a:cubicBezTo>
                  <a:pt x="20315" y="7268"/>
                  <a:pt x="18723" y="4503"/>
                  <a:pt x="16548" y="4503"/>
                </a:cubicBezTo>
                <a:cubicBezTo>
                  <a:pt x="15649" y="4503"/>
                  <a:pt x="14650" y="4976"/>
                  <a:pt x="13783" y="6216"/>
                </a:cubicBezTo>
                <a:cubicBezTo>
                  <a:pt x="13831" y="3835"/>
                  <a:pt x="13593" y="1560"/>
                  <a:pt x="1190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87"/>
          <p:cNvSpPr/>
          <p:nvPr/>
        </p:nvSpPr>
        <p:spPr>
          <a:xfrm flipH="1">
            <a:off x="3356007" y="4544130"/>
            <a:ext cx="799512" cy="324176"/>
          </a:xfrm>
          <a:custGeom>
            <a:rect b="b" l="l" r="r" t="t"/>
            <a:pathLst>
              <a:path extrusionOk="0" h="17159" w="42319">
                <a:moveTo>
                  <a:pt x="28760" y="1"/>
                </a:moveTo>
                <a:cubicBezTo>
                  <a:pt x="28650" y="1"/>
                  <a:pt x="28546" y="9"/>
                  <a:pt x="28448" y="25"/>
                </a:cubicBezTo>
                <a:cubicBezTo>
                  <a:pt x="26960" y="275"/>
                  <a:pt x="26126" y="2394"/>
                  <a:pt x="26079" y="3764"/>
                </a:cubicBezTo>
                <a:cubicBezTo>
                  <a:pt x="25532" y="3650"/>
                  <a:pt x="25011" y="3535"/>
                  <a:pt x="24538" y="3535"/>
                </a:cubicBezTo>
                <a:cubicBezTo>
                  <a:pt x="23869" y="3535"/>
                  <a:pt x="23295" y="3766"/>
                  <a:pt x="22876" y="4561"/>
                </a:cubicBezTo>
                <a:cubicBezTo>
                  <a:pt x="22566" y="5157"/>
                  <a:pt x="22507" y="5859"/>
                  <a:pt x="22805" y="6371"/>
                </a:cubicBezTo>
                <a:cubicBezTo>
                  <a:pt x="22747" y="6374"/>
                  <a:pt x="22689" y="6375"/>
                  <a:pt x="22630" y="6375"/>
                </a:cubicBezTo>
                <a:cubicBezTo>
                  <a:pt x="21973" y="6375"/>
                  <a:pt x="21204" y="6218"/>
                  <a:pt x="20518" y="6218"/>
                </a:cubicBezTo>
                <a:cubicBezTo>
                  <a:pt x="19672" y="6218"/>
                  <a:pt x="18954" y="6457"/>
                  <a:pt x="18733" y="7526"/>
                </a:cubicBezTo>
                <a:cubicBezTo>
                  <a:pt x="18506" y="8598"/>
                  <a:pt x="19268" y="9741"/>
                  <a:pt x="19685" y="10681"/>
                </a:cubicBezTo>
                <a:cubicBezTo>
                  <a:pt x="19528" y="10711"/>
                  <a:pt x="19364" y="10724"/>
                  <a:pt x="19196" y="10724"/>
                </a:cubicBezTo>
                <a:cubicBezTo>
                  <a:pt x="18131" y="10724"/>
                  <a:pt x="16872" y="10210"/>
                  <a:pt x="15790" y="10210"/>
                </a:cubicBezTo>
                <a:cubicBezTo>
                  <a:pt x="15333" y="10210"/>
                  <a:pt x="14907" y="10301"/>
                  <a:pt x="14542" y="10562"/>
                </a:cubicBezTo>
                <a:cubicBezTo>
                  <a:pt x="13875" y="11038"/>
                  <a:pt x="13768" y="12146"/>
                  <a:pt x="13565" y="12824"/>
                </a:cubicBezTo>
                <a:cubicBezTo>
                  <a:pt x="13289" y="10849"/>
                  <a:pt x="10588" y="8551"/>
                  <a:pt x="8402" y="8551"/>
                </a:cubicBezTo>
                <a:cubicBezTo>
                  <a:pt x="8137" y="8551"/>
                  <a:pt x="7880" y="8585"/>
                  <a:pt x="7636" y="8657"/>
                </a:cubicBezTo>
                <a:cubicBezTo>
                  <a:pt x="5529" y="9300"/>
                  <a:pt x="4052" y="11586"/>
                  <a:pt x="3588" y="13574"/>
                </a:cubicBezTo>
                <a:cubicBezTo>
                  <a:pt x="3113" y="13077"/>
                  <a:pt x="2660" y="12870"/>
                  <a:pt x="2248" y="12870"/>
                </a:cubicBezTo>
                <a:cubicBezTo>
                  <a:pt x="906" y="12870"/>
                  <a:pt x="0" y="15069"/>
                  <a:pt x="183" y="16563"/>
                </a:cubicBezTo>
                <a:cubicBezTo>
                  <a:pt x="4711" y="16796"/>
                  <a:pt x="9240" y="17159"/>
                  <a:pt x="13779" y="17159"/>
                </a:cubicBezTo>
                <a:cubicBezTo>
                  <a:pt x="15254" y="17159"/>
                  <a:pt x="16731" y="17121"/>
                  <a:pt x="18209" y="17027"/>
                </a:cubicBezTo>
                <a:cubicBezTo>
                  <a:pt x="25614" y="16551"/>
                  <a:pt x="33520" y="17099"/>
                  <a:pt x="40819" y="15515"/>
                </a:cubicBezTo>
                <a:cubicBezTo>
                  <a:pt x="42247" y="15206"/>
                  <a:pt x="42164" y="14539"/>
                  <a:pt x="42224" y="12884"/>
                </a:cubicBezTo>
                <a:cubicBezTo>
                  <a:pt x="42319" y="10503"/>
                  <a:pt x="40878" y="9241"/>
                  <a:pt x="40378" y="7109"/>
                </a:cubicBezTo>
                <a:cubicBezTo>
                  <a:pt x="40200" y="6550"/>
                  <a:pt x="40426" y="5954"/>
                  <a:pt x="40426" y="4609"/>
                </a:cubicBezTo>
                <a:cubicBezTo>
                  <a:pt x="40497" y="3240"/>
                  <a:pt x="39902" y="1382"/>
                  <a:pt x="38568" y="739"/>
                </a:cubicBezTo>
                <a:cubicBezTo>
                  <a:pt x="38321" y="618"/>
                  <a:pt x="38016" y="553"/>
                  <a:pt x="37707" y="553"/>
                </a:cubicBezTo>
                <a:cubicBezTo>
                  <a:pt x="36960" y="553"/>
                  <a:pt x="36192" y="932"/>
                  <a:pt x="36175" y="1799"/>
                </a:cubicBezTo>
                <a:cubicBezTo>
                  <a:pt x="35593" y="1376"/>
                  <a:pt x="35090" y="1170"/>
                  <a:pt x="34664" y="1170"/>
                </a:cubicBezTo>
                <a:cubicBezTo>
                  <a:pt x="34010" y="1170"/>
                  <a:pt x="33537" y="1655"/>
                  <a:pt x="33234" y="2585"/>
                </a:cubicBezTo>
                <a:cubicBezTo>
                  <a:pt x="32722" y="2263"/>
                  <a:pt x="32627" y="1787"/>
                  <a:pt x="32187" y="1394"/>
                </a:cubicBezTo>
                <a:cubicBezTo>
                  <a:pt x="31462" y="757"/>
                  <a:pt x="29845" y="1"/>
                  <a:pt x="2876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87"/>
          <p:cNvSpPr/>
          <p:nvPr/>
        </p:nvSpPr>
        <p:spPr>
          <a:xfrm flipH="1">
            <a:off x="3002472" y="4432796"/>
            <a:ext cx="812170" cy="523662"/>
          </a:xfrm>
          <a:custGeom>
            <a:rect b="b" l="l" r="r" t="t"/>
            <a:pathLst>
              <a:path extrusionOk="0" h="27718" w="42989">
                <a:moveTo>
                  <a:pt x="31110" y="1"/>
                </a:moveTo>
                <a:cubicBezTo>
                  <a:pt x="29419" y="1560"/>
                  <a:pt x="29181" y="3835"/>
                  <a:pt x="29229" y="6216"/>
                </a:cubicBezTo>
                <a:cubicBezTo>
                  <a:pt x="28362" y="4976"/>
                  <a:pt x="27363" y="4503"/>
                  <a:pt x="26464" y="4503"/>
                </a:cubicBezTo>
                <a:cubicBezTo>
                  <a:pt x="24289" y="4503"/>
                  <a:pt x="22697" y="7268"/>
                  <a:pt x="24955" y="8633"/>
                </a:cubicBezTo>
                <a:cubicBezTo>
                  <a:pt x="24546" y="8602"/>
                  <a:pt x="24171" y="8585"/>
                  <a:pt x="23829" y="8585"/>
                </a:cubicBezTo>
                <a:cubicBezTo>
                  <a:pt x="20883" y="8585"/>
                  <a:pt x="20310" y="9811"/>
                  <a:pt x="20406" y="13598"/>
                </a:cubicBezTo>
                <a:cubicBezTo>
                  <a:pt x="19269" y="11785"/>
                  <a:pt x="17819" y="11051"/>
                  <a:pt x="16361" y="11051"/>
                </a:cubicBezTo>
                <a:cubicBezTo>
                  <a:pt x="13089" y="11051"/>
                  <a:pt x="9775" y="14749"/>
                  <a:pt x="9857" y="18241"/>
                </a:cubicBezTo>
                <a:cubicBezTo>
                  <a:pt x="8380" y="17985"/>
                  <a:pt x="7018" y="17527"/>
                  <a:pt x="5993" y="17527"/>
                </a:cubicBezTo>
                <a:cubicBezTo>
                  <a:pt x="4637" y="17527"/>
                  <a:pt x="3870" y="18326"/>
                  <a:pt x="4202" y="21444"/>
                </a:cubicBezTo>
                <a:cubicBezTo>
                  <a:pt x="3325" y="20318"/>
                  <a:pt x="2629" y="19863"/>
                  <a:pt x="2079" y="19863"/>
                </a:cubicBezTo>
                <a:cubicBezTo>
                  <a:pt x="128" y="19863"/>
                  <a:pt x="0" y="25586"/>
                  <a:pt x="47" y="27397"/>
                </a:cubicBezTo>
                <a:cubicBezTo>
                  <a:pt x="4047" y="27619"/>
                  <a:pt x="8060" y="27718"/>
                  <a:pt x="12076" y="27718"/>
                </a:cubicBezTo>
                <a:cubicBezTo>
                  <a:pt x="21854" y="27718"/>
                  <a:pt x="31650" y="27132"/>
                  <a:pt x="41314" y="26313"/>
                </a:cubicBezTo>
                <a:cubicBezTo>
                  <a:pt x="42370" y="22256"/>
                  <a:pt x="42988" y="5953"/>
                  <a:pt x="34666" y="5953"/>
                </a:cubicBezTo>
                <a:cubicBezTo>
                  <a:pt x="34636" y="5953"/>
                  <a:pt x="34605" y="5953"/>
                  <a:pt x="34575" y="5954"/>
                </a:cubicBezTo>
                <a:cubicBezTo>
                  <a:pt x="35837" y="4168"/>
                  <a:pt x="33087" y="620"/>
                  <a:pt x="311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1" name="Google Shape;241;p87"/>
          <p:cNvGrpSpPr/>
          <p:nvPr/>
        </p:nvGrpSpPr>
        <p:grpSpPr>
          <a:xfrm flipH="1">
            <a:off x="-332553" y="4003151"/>
            <a:ext cx="10192078" cy="2077518"/>
            <a:chOff x="5416861" y="4017166"/>
            <a:chExt cx="4019275" cy="1192742"/>
          </a:xfrm>
        </p:grpSpPr>
        <p:sp>
          <p:nvSpPr>
            <p:cNvPr id="242" name="Google Shape;242;p87"/>
            <p:cNvSpPr/>
            <p:nvPr/>
          </p:nvSpPr>
          <p:spPr>
            <a:xfrm>
              <a:off x="5416861" y="4017166"/>
              <a:ext cx="4019275" cy="1192742"/>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87"/>
            <p:cNvSpPr/>
            <p:nvPr/>
          </p:nvSpPr>
          <p:spPr>
            <a:xfrm>
              <a:off x="5852038" y="4306675"/>
              <a:ext cx="2505475" cy="682250"/>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4" name="Google Shape;244;p87"/>
          <p:cNvSpPr/>
          <p:nvPr/>
        </p:nvSpPr>
        <p:spPr>
          <a:xfrm>
            <a:off x="298817" y="297349"/>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87"/>
          <p:cNvSpPr txBox="1"/>
          <p:nvPr>
            <p:ph idx="1" type="subTitle"/>
          </p:nvPr>
        </p:nvSpPr>
        <p:spPr>
          <a:xfrm>
            <a:off x="4938050" y="2270554"/>
            <a:ext cx="3346200" cy="867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p:txBody>
      </p:sp>
      <p:sp>
        <p:nvSpPr>
          <p:cNvPr id="246" name="Google Shape;246;p87"/>
          <p:cNvSpPr txBox="1"/>
          <p:nvPr>
            <p:ph type="title"/>
          </p:nvPr>
        </p:nvSpPr>
        <p:spPr>
          <a:xfrm>
            <a:off x="7151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r">
              <a:lnSpc>
                <a:spcPct val="100000"/>
              </a:lnSpc>
              <a:spcBef>
                <a:spcPts val="0"/>
              </a:spcBef>
              <a:spcAft>
                <a:spcPts val="0"/>
              </a:spcAft>
              <a:buSzPts val="3500"/>
              <a:buNone/>
              <a:defRPr/>
            </a:lvl2pPr>
            <a:lvl3pPr lvl="2" algn="r">
              <a:lnSpc>
                <a:spcPct val="100000"/>
              </a:lnSpc>
              <a:spcBef>
                <a:spcPts val="0"/>
              </a:spcBef>
              <a:spcAft>
                <a:spcPts val="0"/>
              </a:spcAft>
              <a:buSzPts val="3500"/>
              <a:buNone/>
              <a:defRPr/>
            </a:lvl3pPr>
            <a:lvl4pPr lvl="3" algn="r">
              <a:lnSpc>
                <a:spcPct val="100000"/>
              </a:lnSpc>
              <a:spcBef>
                <a:spcPts val="0"/>
              </a:spcBef>
              <a:spcAft>
                <a:spcPts val="0"/>
              </a:spcAft>
              <a:buSzPts val="3500"/>
              <a:buNone/>
              <a:defRPr/>
            </a:lvl4pPr>
            <a:lvl5pPr lvl="4" algn="r">
              <a:lnSpc>
                <a:spcPct val="100000"/>
              </a:lnSpc>
              <a:spcBef>
                <a:spcPts val="0"/>
              </a:spcBef>
              <a:spcAft>
                <a:spcPts val="0"/>
              </a:spcAft>
              <a:buSzPts val="3500"/>
              <a:buNone/>
              <a:defRPr/>
            </a:lvl5pPr>
            <a:lvl6pPr lvl="5" algn="r">
              <a:lnSpc>
                <a:spcPct val="100000"/>
              </a:lnSpc>
              <a:spcBef>
                <a:spcPts val="0"/>
              </a:spcBef>
              <a:spcAft>
                <a:spcPts val="0"/>
              </a:spcAft>
              <a:buSzPts val="3500"/>
              <a:buNone/>
              <a:defRPr/>
            </a:lvl6pPr>
            <a:lvl7pPr lvl="6" algn="r">
              <a:lnSpc>
                <a:spcPct val="100000"/>
              </a:lnSpc>
              <a:spcBef>
                <a:spcPts val="0"/>
              </a:spcBef>
              <a:spcAft>
                <a:spcPts val="0"/>
              </a:spcAft>
              <a:buSzPts val="3500"/>
              <a:buNone/>
              <a:defRPr/>
            </a:lvl7pPr>
            <a:lvl8pPr lvl="7" algn="r">
              <a:lnSpc>
                <a:spcPct val="100000"/>
              </a:lnSpc>
              <a:spcBef>
                <a:spcPts val="0"/>
              </a:spcBef>
              <a:spcAft>
                <a:spcPts val="0"/>
              </a:spcAft>
              <a:buSzPts val="3500"/>
              <a:buNone/>
              <a:defRPr/>
            </a:lvl8pPr>
            <a:lvl9pPr lvl="8" algn="r">
              <a:lnSpc>
                <a:spcPct val="100000"/>
              </a:lnSpc>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247" name="Shape 247"/>
        <p:cNvGrpSpPr/>
        <p:nvPr/>
      </p:nvGrpSpPr>
      <p:grpSpPr>
        <a:xfrm>
          <a:off x="0" y="0"/>
          <a:ext cx="0" cy="0"/>
          <a:chOff x="0" y="0"/>
          <a:chExt cx="0" cy="0"/>
        </a:xfrm>
      </p:grpSpPr>
      <p:sp>
        <p:nvSpPr>
          <p:cNvPr id="248" name="Google Shape;248;p8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249" name="Google Shape;249;p88"/>
          <p:cNvSpPr txBox="1"/>
          <p:nvPr>
            <p:ph idx="1" type="body"/>
          </p:nvPr>
        </p:nvSpPr>
        <p:spPr>
          <a:xfrm>
            <a:off x="720000" y="1152475"/>
            <a:ext cx="7704000" cy="1211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15000"/>
              </a:lnSpc>
              <a:spcBef>
                <a:spcPts val="0"/>
              </a:spcBef>
              <a:spcAft>
                <a:spcPts val="0"/>
              </a:spcAft>
              <a:buSzPts val="1400"/>
              <a:buFont typeface="Darker Grotesque SemiBold"/>
              <a:buChar char="○"/>
              <a:defRPr/>
            </a:lvl2pPr>
            <a:lvl3pPr indent="-317500" lvl="2" marL="1371600" algn="l">
              <a:lnSpc>
                <a:spcPct val="115000"/>
              </a:lnSpc>
              <a:spcBef>
                <a:spcPts val="0"/>
              </a:spcBef>
              <a:spcAft>
                <a:spcPts val="0"/>
              </a:spcAft>
              <a:buSzPts val="1400"/>
              <a:buFont typeface="Darker Grotesque SemiBold"/>
              <a:buChar char="■"/>
              <a:defRPr/>
            </a:lvl3pPr>
            <a:lvl4pPr indent="-317500" lvl="3" marL="1828800" algn="l">
              <a:lnSpc>
                <a:spcPct val="115000"/>
              </a:lnSpc>
              <a:spcBef>
                <a:spcPts val="0"/>
              </a:spcBef>
              <a:spcAft>
                <a:spcPts val="0"/>
              </a:spcAft>
              <a:buSzPts val="1400"/>
              <a:buFont typeface="Darker Grotesque SemiBold"/>
              <a:buChar char="●"/>
              <a:defRPr/>
            </a:lvl4pPr>
            <a:lvl5pPr indent="-317500" lvl="4" marL="2286000" algn="l">
              <a:lnSpc>
                <a:spcPct val="115000"/>
              </a:lnSpc>
              <a:spcBef>
                <a:spcPts val="0"/>
              </a:spcBef>
              <a:spcAft>
                <a:spcPts val="0"/>
              </a:spcAft>
              <a:buSzPts val="1400"/>
              <a:buFont typeface="Darker Grotesque SemiBold"/>
              <a:buChar char="○"/>
              <a:defRPr/>
            </a:lvl5pPr>
            <a:lvl6pPr indent="-317500" lvl="5" marL="2743200" algn="l">
              <a:lnSpc>
                <a:spcPct val="115000"/>
              </a:lnSpc>
              <a:spcBef>
                <a:spcPts val="0"/>
              </a:spcBef>
              <a:spcAft>
                <a:spcPts val="0"/>
              </a:spcAft>
              <a:buSzPts val="1400"/>
              <a:buFont typeface="Darker Grotesque SemiBold"/>
              <a:buChar char="■"/>
              <a:defRPr/>
            </a:lvl6pPr>
            <a:lvl7pPr indent="-317500" lvl="6" marL="3200400" algn="l">
              <a:lnSpc>
                <a:spcPct val="115000"/>
              </a:lnSpc>
              <a:spcBef>
                <a:spcPts val="0"/>
              </a:spcBef>
              <a:spcAft>
                <a:spcPts val="0"/>
              </a:spcAft>
              <a:buSzPts val="1400"/>
              <a:buFont typeface="Darker Grotesque SemiBold"/>
              <a:buChar char="●"/>
              <a:defRPr/>
            </a:lvl7pPr>
            <a:lvl8pPr indent="-317500" lvl="7" marL="3657600" algn="l">
              <a:lnSpc>
                <a:spcPct val="115000"/>
              </a:lnSpc>
              <a:spcBef>
                <a:spcPts val="0"/>
              </a:spcBef>
              <a:spcAft>
                <a:spcPts val="0"/>
              </a:spcAft>
              <a:buSzPts val="1400"/>
              <a:buFont typeface="Darker Grotesque SemiBold"/>
              <a:buChar char="○"/>
              <a:defRPr/>
            </a:lvl8pPr>
            <a:lvl9pPr indent="-317500" lvl="8" marL="4114800" algn="l">
              <a:lnSpc>
                <a:spcPct val="115000"/>
              </a:lnSpc>
              <a:spcBef>
                <a:spcPts val="0"/>
              </a:spcBef>
              <a:spcAft>
                <a:spcPts val="0"/>
              </a:spcAft>
              <a:buSzPts val="1400"/>
              <a:buFont typeface="Darker Grotesque SemiBold"/>
              <a:buChar char="■"/>
              <a:defRPr/>
            </a:lvl9pPr>
          </a:lstStyle>
          <a:p/>
        </p:txBody>
      </p:sp>
      <p:sp>
        <p:nvSpPr>
          <p:cNvPr id="250" name="Google Shape;250;p88"/>
          <p:cNvSpPr/>
          <p:nvPr/>
        </p:nvSpPr>
        <p:spPr>
          <a:xfrm flipH="1">
            <a:off x="-228780" y="4121050"/>
            <a:ext cx="9898092" cy="1352382"/>
          </a:xfrm>
          <a:custGeom>
            <a:rect b="b" l="l" r="r" t="t"/>
            <a:pathLst>
              <a:path extrusionOk="0" h="50495" w="142876">
                <a:moveTo>
                  <a:pt x="16038" y="7752"/>
                </a:moveTo>
                <a:cubicBezTo>
                  <a:pt x="16955" y="7382"/>
                  <a:pt x="17586" y="6489"/>
                  <a:pt x="18479" y="6013"/>
                </a:cubicBezTo>
                <a:cubicBezTo>
                  <a:pt x="21515" y="4370"/>
                  <a:pt x="26051" y="3180"/>
                  <a:pt x="29456" y="3834"/>
                </a:cubicBezTo>
                <a:cubicBezTo>
                  <a:pt x="32945" y="4513"/>
                  <a:pt x="38053" y="9014"/>
                  <a:pt x="38327" y="12907"/>
                </a:cubicBezTo>
                <a:cubicBezTo>
                  <a:pt x="39922" y="12812"/>
                  <a:pt x="41160" y="11192"/>
                  <a:pt x="42946" y="11204"/>
                </a:cubicBezTo>
                <a:cubicBezTo>
                  <a:pt x="44673" y="11216"/>
                  <a:pt x="45708" y="12526"/>
                  <a:pt x="46101" y="14121"/>
                </a:cubicBezTo>
                <a:cubicBezTo>
                  <a:pt x="48852" y="12705"/>
                  <a:pt x="51935" y="12693"/>
                  <a:pt x="52066" y="16193"/>
                </a:cubicBezTo>
                <a:cubicBezTo>
                  <a:pt x="54912" y="14419"/>
                  <a:pt x="58008" y="14729"/>
                  <a:pt x="61068" y="16086"/>
                </a:cubicBezTo>
                <a:cubicBezTo>
                  <a:pt x="62913" y="16896"/>
                  <a:pt x="64556" y="17884"/>
                  <a:pt x="65747" y="19515"/>
                </a:cubicBezTo>
                <a:cubicBezTo>
                  <a:pt x="66366" y="20348"/>
                  <a:pt x="66759" y="21360"/>
                  <a:pt x="67687" y="21896"/>
                </a:cubicBezTo>
                <a:cubicBezTo>
                  <a:pt x="68842" y="20741"/>
                  <a:pt x="69592" y="19539"/>
                  <a:pt x="71128" y="18801"/>
                </a:cubicBezTo>
                <a:cubicBezTo>
                  <a:pt x="73926" y="17443"/>
                  <a:pt x="76962" y="17015"/>
                  <a:pt x="80034" y="17015"/>
                </a:cubicBezTo>
                <a:cubicBezTo>
                  <a:pt x="84832" y="17015"/>
                  <a:pt x="90869" y="17467"/>
                  <a:pt x="94143" y="21420"/>
                </a:cubicBezTo>
                <a:cubicBezTo>
                  <a:pt x="94762" y="20670"/>
                  <a:pt x="94941" y="19301"/>
                  <a:pt x="95750" y="18586"/>
                </a:cubicBezTo>
                <a:cubicBezTo>
                  <a:pt x="96786" y="17669"/>
                  <a:pt x="98501" y="17824"/>
                  <a:pt x="99763" y="17788"/>
                </a:cubicBezTo>
                <a:cubicBezTo>
                  <a:pt x="99584" y="15288"/>
                  <a:pt x="103335" y="14669"/>
                  <a:pt x="104942" y="15776"/>
                </a:cubicBezTo>
                <a:cubicBezTo>
                  <a:pt x="105275" y="10014"/>
                  <a:pt x="110193" y="5942"/>
                  <a:pt x="115158" y="3680"/>
                </a:cubicBezTo>
                <a:cubicBezTo>
                  <a:pt x="118229" y="2263"/>
                  <a:pt x="127100" y="286"/>
                  <a:pt x="128921" y="4775"/>
                </a:cubicBezTo>
                <a:cubicBezTo>
                  <a:pt x="130398" y="1429"/>
                  <a:pt x="135208" y="1"/>
                  <a:pt x="138649" y="1179"/>
                </a:cubicBezTo>
                <a:cubicBezTo>
                  <a:pt x="142030" y="2346"/>
                  <a:pt x="142602" y="6037"/>
                  <a:pt x="142673" y="8942"/>
                </a:cubicBezTo>
                <a:cubicBezTo>
                  <a:pt x="142875" y="17324"/>
                  <a:pt x="141089" y="25432"/>
                  <a:pt x="140792" y="33767"/>
                </a:cubicBezTo>
                <a:cubicBezTo>
                  <a:pt x="140708" y="36517"/>
                  <a:pt x="141351" y="40922"/>
                  <a:pt x="140077" y="43577"/>
                </a:cubicBezTo>
                <a:cubicBezTo>
                  <a:pt x="139565" y="44661"/>
                  <a:pt x="138530" y="45113"/>
                  <a:pt x="137434" y="45482"/>
                </a:cubicBezTo>
                <a:cubicBezTo>
                  <a:pt x="131112" y="47625"/>
                  <a:pt x="122849" y="47316"/>
                  <a:pt x="116265" y="46959"/>
                </a:cubicBezTo>
                <a:cubicBezTo>
                  <a:pt x="108573" y="46554"/>
                  <a:pt x="101144" y="45887"/>
                  <a:pt x="93429" y="46542"/>
                </a:cubicBezTo>
                <a:cubicBezTo>
                  <a:pt x="84344" y="47316"/>
                  <a:pt x="75296" y="48209"/>
                  <a:pt x="66223" y="49007"/>
                </a:cubicBezTo>
                <a:cubicBezTo>
                  <a:pt x="49471" y="50495"/>
                  <a:pt x="32802" y="48233"/>
                  <a:pt x="16288" y="45863"/>
                </a:cubicBezTo>
                <a:cubicBezTo>
                  <a:pt x="12109" y="45268"/>
                  <a:pt x="4727" y="44732"/>
                  <a:pt x="1786" y="41041"/>
                </a:cubicBezTo>
                <a:cubicBezTo>
                  <a:pt x="298" y="39172"/>
                  <a:pt x="0" y="36981"/>
                  <a:pt x="227" y="34648"/>
                </a:cubicBezTo>
                <a:cubicBezTo>
                  <a:pt x="560" y="31147"/>
                  <a:pt x="1060" y="27028"/>
                  <a:pt x="2132" y="23658"/>
                </a:cubicBezTo>
                <a:cubicBezTo>
                  <a:pt x="3453" y="19515"/>
                  <a:pt x="5168" y="15348"/>
                  <a:pt x="8097" y="12073"/>
                </a:cubicBezTo>
                <a:cubicBezTo>
                  <a:pt x="10025" y="9954"/>
                  <a:pt x="12311" y="9156"/>
                  <a:pt x="16038" y="775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1" name="Google Shape;251;p88"/>
          <p:cNvGrpSpPr/>
          <p:nvPr/>
        </p:nvGrpSpPr>
        <p:grpSpPr>
          <a:xfrm flipH="1">
            <a:off x="-375781" y="4189620"/>
            <a:ext cx="10192078" cy="1401472"/>
            <a:chOff x="5416861" y="4017166"/>
            <a:chExt cx="4019275" cy="1192742"/>
          </a:xfrm>
        </p:grpSpPr>
        <p:sp>
          <p:nvSpPr>
            <p:cNvPr id="252" name="Google Shape;252;p88"/>
            <p:cNvSpPr/>
            <p:nvPr/>
          </p:nvSpPr>
          <p:spPr>
            <a:xfrm>
              <a:off x="5416861" y="4017166"/>
              <a:ext cx="4019275" cy="1192742"/>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88"/>
            <p:cNvSpPr/>
            <p:nvPr/>
          </p:nvSpPr>
          <p:spPr>
            <a:xfrm>
              <a:off x="5852038" y="4306675"/>
              <a:ext cx="2505475" cy="682250"/>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54" name="Shape 254"/>
        <p:cNvGrpSpPr/>
        <p:nvPr/>
      </p:nvGrpSpPr>
      <p:grpSpPr>
        <a:xfrm>
          <a:off x="0" y="0"/>
          <a:ext cx="0" cy="0"/>
          <a:chOff x="0" y="0"/>
          <a:chExt cx="0" cy="0"/>
        </a:xfrm>
      </p:grpSpPr>
      <p:grpSp>
        <p:nvGrpSpPr>
          <p:cNvPr id="255" name="Google Shape;255;p89"/>
          <p:cNvGrpSpPr/>
          <p:nvPr/>
        </p:nvGrpSpPr>
        <p:grpSpPr>
          <a:xfrm>
            <a:off x="-230070" y="4193304"/>
            <a:ext cx="8660874" cy="1815911"/>
            <a:chOff x="5645933" y="2344341"/>
            <a:chExt cx="6150315" cy="1289526"/>
          </a:xfrm>
        </p:grpSpPr>
        <p:sp>
          <p:nvSpPr>
            <p:cNvPr id="256" name="Google Shape;256;p89"/>
            <p:cNvSpPr/>
            <p:nvPr/>
          </p:nvSpPr>
          <p:spPr>
            <a:xfrm>
              <a:off x="8111100" y="2510988"/>
              <a:ext cx="10750" cy="63725"/>
            </a:xfrm>
            <a:custGeom>
              <a:rect b="b" l="l" r="r" t="t"/>
              <a:pathLst>
                <a:path extrusionOk="0" h="2549" w="430">
                  <a:moveTo>
                    <a:pt x="1" y="0"/>
                  </a:moveTo>
                  <a:lnTo>
                    <a:pt x="1" y="2548"/>
                  </a:lnTo>
                  <a:lnTo>
                    <a:pt x="430" y="2548"/>
                  </a:lnTo>
                  <a:lnTo>
                    <a:pt x="430"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89"/>
            <p:cNvSpPr/>
            <p:nvPr/>
          </p:nvSpPr>
          <p:spPr>
            <a:xfrm>
              <a:off x="8069725" y="2399813"/>
              <a:ext cx="98850" cy="130525"/>
            </a:xfrm>
            <a:custGeom>
              <a:rect b="b" l="l" r="r" t="t"/>
              <a:pathLst>
                <a:path extrusionOk="0" h="5221" w="3954">
                  <a:moveTo>
                    <a:pt x="1675" y="0"/>
                  </a:moveTo>
                  <a:cubicBezTo>
                    <a:pt x="1513" y="0"/>
                    <a:pt x="1360" y="77"/>
                    <a:pt x="1168" y="245"/>
                  </a:cubicBezTo>
                  <a:cubicBezTo>
                    <a:pt x="834" y="542"/>
                    <a:pt x="680" y="959"/>
                    <a:pt x="525" y="1364"/>
                  </a:cubicBezTo>
                  <a:cubicBezTo>
                    <a:pt x="394" y="1757"/>
                    <a:pt x="215" y="2161"/>
                    <a:pt x="144" y="2566"/>
                  </a:cubicBezTo>
                  <a:cubicBezTo>
                    <a:pt x="1" y="3328"/>
                    <a:pt x="37" y="4281"/>
                    <a:pt x="537" y="4828"/>
                  </a:cubicBezTo>
                  <a:cubicBezTo>
                    <a:pt x="750" y="5111"/>
                    <a:pt x="1204" y="5221"/>
                    <a:pt x="1601" y="5221"/>
                  </a:cubicBezTo>
                  <a:cubicBezTo>
                    <a:pt x="1757" y="5221"/>
                    <a:pt x="1904" y="5204"/>
                    <a:pt x="2025" y="5174"/>
                  </a:cubicBezTo>
                  <a:cubicBezTo>
                    <a:pt x="2727" y="4995"/>
                    <a:pt x="3120" y="4400"/>
                    <a:pt x="3370" y="3781"/>
                  </a:cubicBezTo>
                  <a:cubicBezTo>
                    <a:pt x="3954" y="2423"/>
                    <a:pt x="3394" y="947"/>
                    <a:pt x="2180" y="185"/>
                  </a:cubicBezTo>
                  <a:cubicBezTo>
                    <a:pt x="1980" y="65"/>
                    <a:pt x="1824" y="0"/>
                    <a:pt x="1675"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89"/>
            <p:cNvSpPr/>
            <p:nvPr/>
          </p:nvSpPr>
          <p:spPr>
            <a:xfrm>
              <a:off x="8313825" y="2500263"/>
              <a:ext cx="13400" cy="78325"/>
            </a:xfrm>
            <a:custGeom>
              <a:rect b="b" l="l" r="r" t="t"/>
              <a:pathLst>
                <a:path extrusionOk="0" h="3133" w="536">
                  <a:moveTo>
                    <a:pt x="0" y="1"/>
                  </a:moveTo>
                  <a:lnTo>
                    <a:pt x="0" y="3132"/>
                  </a:lnTo>
                  <a:lnTo>
                    <a:pt x="536" y="3132"/>
                  </a:lnTo>
                  <a:lnTo>
                    <a:pt x="536"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89"/>
            <p:cNvSpPr/>
            <p:nvPr/>
          </p:nvSpPr>
          <p:spPr>
            <a:xfrm>
              <a:off x="8262925" y="2362713"/>
              <a:ext cx="121750" cy="160900"/>
            </a:xfrm>
            <a:custGeom>
              <a:rect b="b" l="l" r="r" t="t"/>
              <a:pathLst>
                <a:path extrusionOk="0" h="6436" w="4870">
                  <a:moveTo>
                    <a:pt x="2080" y="0"/>
                  </a:moveTo>
                  <a:cubicBezTo>
                    <a:pt x="1882" y="0"/>
                    <a:pt x="1694" y="95"/>
                    <a:pt x="1465" y="300"/>
                  </a:cubicBezTo>
                  <a:cubicBezTo>
                    <a:pt x="1060" y="657"/>
                    <a:pt x="845" y="1181"/>
                    <a:pt x="667" y="1669"/>
                  </a:cubicBezTo>
                  <a:cubicBezTo>
                    <a:pt x="488" y="2145"/>
                    <a:pt x="298" y="2657"/>
                    <a:pt x="191" y="3157"/>
                  </a:cubicBezTo>
                  <a:cubicBezTo>
                    <a:pt x="0" y="4110"/>
                    <a:pt x="48" y="5289"/>
                    <a:pt x="667" y="5955"/>
                  </a:cubicBezTo>
                  <a:cubicBezTo>
                    <a:pt x="922" y="6295"/>
                    <a:pt x="1475" y="6435"/>
                    <a:pt x="1965" y="6435"/>
                  </a:cubicBezTo>
                  <a:cubicBezTo>
                    <a:pt x="2161" y="6435"/>
                    <a:pt x="2347" y="6413"/>
                    <a:pt x="2500" y="6372"/>
                  </a:cubicBezTo>
                  <a:cubicBezTo>
                    <a:pt x="3358" y="6170"/>
                    <a:pt x="3822" y="5420"/>
                    <a:pt x="4155" y="4646"/>
                  </a:cubicBezTo>
                  <a:cubicBezTo>
                    <a:pt x="4870" y="2979"/>
                    <a:pt x="4179" y="1169"/>
                    <a:pt x="2691" y="228"/>
                  </a:cubicBezTo>
                  <a:cubicBezTo>
                    <a:pt x="2451" y="80"/>
                    <a:pt x="2261" y="0"/>
                    <a:pt x="2080"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89"/>
            <p:cNvSpPr/>
            <p:nvPr/>
          </p:nvSpPr>
          <p:spPr>
            <a:xfrm>
              <a:off x="8522475" y="2518138"/>
              <a:ext cx="13425" cy="78300"/>
            </a:xfrm>
            <a:custGeom>
              <a:rect b="b" l="l" r="r" t="t"/>
              <a:pathLst>
                <a:path extrusionOk="0" h="3132" w="537">
                  <a:moveTo>
                    <a:pt x="0" y="0"/>
                  </a:moveTo>
                  <a:lnTo>
                    <a:pt x="0" y="3132"/>
                  </a:lnTo>
                  <a:lnTo>
                    <a:pt x="536" y="3132"/>
                  </a:lnTo>
                  <a:lnTo>
                    <a:pt x="536"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89"/>
            <p:cNvSpPr/>
            <p:nvPr/>
          </p:nvSpPr>
          <p:spPr>
            <a:xfrm>
              <a:off x="8471275" y="2380888"/>
              <a:ext cx="122050" cy="161050"/>
            </a:xfrm>
            <a:custGeom>
              <a:rect b="b" l="l" r="r" t="t"/>
              <a:pathLst>
                <a:path extrusionOk="0" h="6442" w="4882">
                  <a:moveTo>
                    <a:pt x="2096" y="1"/>
                  </a:moveTo>
                  <a:cubicBezTo>
                    <a:pt x="1897" y="1"/>
                    <a:pt x="1708" y="98"/>
                    <a:pt x="1477" y="311"/>
                  </a:cubicBezTo>
                  <a:cubicBezTo>
                    <a:pt x="1072" y="668"/>
                    <a:pt x="870" y="1180"/>
                    <a:pt x="691" y="1680"/>
                  </a:cubicBezTo>
                  <a:cubicBezTo>
                    <a:pt x="512" y="2156"/>
                    <a:pt x="310" y="2657"/>
                    <a:pt x="215" y="3169"/>
                  </a:cubicBezTo>
                  <a:cubicBezTo>
                    <a:pt x="0" y="4121"/>
                    <a:pt x="60" y="5288"/>
                    <a:pt x="691" y="5966"/>
                  </a:cubicBezTo>
                  <a:cubicBezTo>
                    <a:pt x="947" y="6308"/>
                    <a:pt x="1496" y="6441"/>
                    <a:pt x="1984" y="6441"/>
                  </a:cubicBezTo>
                  <a:cubicBezTo>
                    <a:pt x="2177" y="6441"/>
                    <a:pt x="2361" y="6420"/>
                    <a:pt x="2513" y="6383"/>
                  </a:cubicBezTo>
                  <a:cubicBezTo>
                    <a:pt x="3382" y="6169"/>
                    <a:pt x="3846" y="5431"/>
                    <a:pt x="4168" y="4657"/>
                  </a:cubicBezTo>
                  <a:cubicBezTo>
                    <a:pt x="4882" y="2990"/>
                    <a:pt x="4191" y="1168"/>
                    <a:pt x="2703" y="228"/>
                  </a:cubicBezTo>
                  <a:cubicBezTo>
                    <a:pt x="2466" y="81"/>
                    <a:pt x="2277" y="1"/>
                    <a:pt x="2096"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89"/>
            <p:cNvSpPr/>
            <p:nvPr/>
          </p:nvSpPr>
          <p:spPr>
            <a:xfrm>
              <a:off x="8434075" y="2534788"/>
              <a:ext cx="10725" cy="63725"/>
            </a:xfrm>
            <a:custGeom>
              <a:rect b="b" l="l" r="r" t="t"/>
              <a:pathLst>
                <a:path extrusionOk="0" h="2549" w="429">
                  <a:moveTo>
                    <a:pt x="0" y="1"/>
                  </a:moveTo>
                  <a:lnTo>
                    <a:pt x="0" y="2549"/>
                  </a:lnTo>
                  <a:lnTo>
                    <a:pt x="429" y="2549"/>
                  </a:lnTo>
                  <a:lnTo>
                    <a:pt x="429"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89"/>
            <p:cNvSpPr/>
            <p:nvPr/>
          </p:nvSpPr>
          <p:spPr>
            <a:xfrm>
              <a:off x="8392700" y="2423613"/>
              <a:ext cx="98850" cy="130550"/>
            </a:xfrm>
            <a:custGeom>
              <a:rect b="b" l="l" r="r" t="t"/>
              <a:pathLst>
                <a:path extrusionOk="0" h="5222" w="3954">
                  <a:moveTo>
                    <a:pt x="1675" y="1"/>
                  </a:moveTo>
                  <a:cubicBezTo>
                    <a:pt x="1513" y="1"/>
                    <a:pt x="1359" y="78"/>
                    <a:pt x="1167" y="245"/>
                  </a:cubicBezTo>
                  <a:cubicBezTo>
                    <a:pt x="834" y="543"/>
                    <a:pt x="679" y="959"/>
                    <a:pt x="524" y="1364"/>
                  </a:cubicBezTo>
                  <a:cubicBezTo>
                    <a:pt x="393" y="1757"/>
                    <a:pt x="215" y="2174"/>
                    <a:pt x="143" y="2567"/>
                  </a:cubicBezTo>
                  <a:cubicBezTo>
                    <a:pt x="0" y="3329"/>
                    <a:pt x="36" y="4281"/>
                    <a:pt x="536" y="4829"/>
                  </a:cubicBezTo>
                  <a:cubicBezTo>
                    <a:pt x="750" y="5111"/>
                    <a:pt x="1203" y="5221"/>
                    <a:pt x="1600" y="5221"/>
                  </a:cubicBezTo>
                  <a:cubicBezTo>
                    <a:pt x="1756" y="5221"/>
                    <a:pt x="1903" y="5204"/>
                    <a:pt x="2024" y="5174"/>
                  </a:cubicBezTo>
                  <a:cubicBezTo>
                    <a:pt x="2727" y="4996"/>
                    <a:pt x="3120" y="4400"/>
                    <a:pt x="3370" y="3781"/>
                  </a:cubicBezTo>
                  <a:cubicBezTo>
                    <a:pt x="3953" y="2424"/>
                    <a:pt x="3393" y="948"/>
                    <a:pt x="2179" y="186"/>
                  </a:cubicBezTo>
                  <a:cubicBezTo>
                    <a:pt x="1979" y="66"/>
                    <a:pt x="1823" y="1"/>
                    <a:pt x="1675"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89"/>
            <p:cNvSpPr/>
            <p:nvPr/>
          </p:nvSpPr>
          <p:spPr>
            <a:xfrm>
              <a:off x="5645933" y="2589667"/>
              <a:ext cx="6150315" cy="1044200"/>
            </a:xfrm>
            <a:custGeom>
              <a:rect b="b" l="l" r="r" t="t"/>
              <a:pathLst>
                <a:path extrusionOk="0" h="41768" w="139923">
                  <a:moveTo>
                    <a:pt x="7287" y="6644"/>
                  </a:moveTo>
                  <a:cubicBezTo>
                    <a:pt x="9561" y="5263"/>
                    <a:pt x="13192" y="4692"/>
                    <a:pt x="15776" y="4358"/>
                  </a:cubicBezTo>
                  <a:cubicBezTo>
                    <a:pt x="23063" y="3394"/>
                    <a:pt x="30361" y="2239"/>
                    <a:pt x="37660" y="1334"/>
                  </a:cubicBezTo>
                  <a:cubicBezTo>
                    <a:pt x="48423" y="1"/>
                    <a:pt x="59091" y="72"/>
                    <a:pt x="69926" y="60"/>
                  </a:cubicBezTo>
                  <a:cubicBezTo>
                    <a:pt x="84987" y="37"/>
                    <a:pt x="99715" y="703"/>
                    <a:pt x="114681" y="2144"/>
                  </a:cubicBezTo>
                  <a:cubicBezTo>
                    <a:pt x="119837" y="2632"/>
                    <a:pt x="124992" y="3073"/>
                    <a:pt x="130159" y="3382"/>
                  </a:cubicBezTo>
                  <a:cubicBezTo>
                    <a:pt x="132791" y="3537"/>
                    <a:pt x="135767" y="4323"/>
                    <a:pt x="138363" y="3894"/>
                  </a:cubicBezTo>
                  <a:cubicBezTo>
                    <a:pt x="138232" y="11538"/>
                    <a:pt x="139923" y="20753"/>
                    <a:pt x="136922" y="28064"/>
                  </a:cubicBezTo>
                  <a:cubicBezTo>
                    <a:pt x="136327" y="29516"/>
                    <a:pt x="136279" y="29552"/>
                    <a:pt x="134743" y="30052"/>
                  </a:cubicBezTo>
                  <a:cubicBezTo>
                    <a:pt x="131898" y="31005"/>
                    <a:pt x="129088" y="32052"/>
                    <a:pt x="126242" y="33017"/>
                  </a:cubicBezTo>
                  <a:cubicBezTo>
                    <a:pt x="118063" y="35791"/>
                    <a:pt x="109978" y="38565"/>
                    <a:pt x="101358" y="39970"/>
                  </a:cubicBezTo>
                  <a:cubicBezTo>
                    <a:pt x="93441" y="41256"/>
                    <a:pt x="85547" y="41744"/>
                    <a:pt x="77510" y="41756"/>
                  </a:cubicBezTo>
                  <a:cubicBezTo>
                    <a:pt x="63306" y="41768"/>
                    <a:pt x="48709" y="39268"/>
                    <a:pt x="35136" y="35338"/>
                  </a:cubicBezTo>
                  <a:cubicBezTo>
                    <a:pt x="31754" y="34362"/>
                    <a:pt x="28432" y="33088"/>
                    <a:pt x="25003" y="32326"/>
                  </a:cubicBezTo>
                  <a:cubicBezTo>
                    <a:pt x="21396" y="31517"/>
                    <a:pt x="17753" y="31326"/>
                    <a:pt x="14109" y="30814"/>
                  </a:cubicBezTo>
                  <a:cubicBezTo>
                    <a:pt x="10609" y="30338"/>
                    <a:pt x="5441" y="30195"/>
                    <a:pt x="3596" y="26837"/>
                  </a:cubicBezTo>
                  <a:cubicBezTo>
                    <a:pt x="0" y="20313"/>
                    <a:pt x="4608" y="12586"/>
                    <a:pt x="7287" y="6644"/>
                  </a:cubicBezTo>
                  <a:close/>
                </a:path>
              </a:pathLst>
            </a:custGeom>
            <a:solidFill>
              <a:schemeClr val="l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89"/>
            <p:cNvSpPr/>
            <p:nvPr/>
          </p:nvSpPr>
          <p:spPr>
            <a:xfrm>
              <a:off x="6131375" y="2663175"/>
              <a:ext cx="2590250" cy="299500"/>
            </a:xfrm>
            <a:custGeom>
              <a:rect b="b" l="l" r="r" t="t"/>
              <a:pathLst>
                <a:path extrusionOk="0" h="11980" w="103610">
                  <a:moveTo>
                    <a:pt x="49656" y="0"/>
                  </a:moveTo>
                  <a:cubicBezTo>
                    <a:pt x="45738" y="0"/>
                    <a:pt x="41822" y="89"/>
                    <a:pt x="37911" y="252"/>
                  </a:cubicBezTo>
                  <a:cubicBezTo>
                    <a:pt x="29231" y="633"/>
                    <a:pt x="20433" y="633"/>
                    <a:pt x="11836" y="2002"/>
                  </a:cubicBezTo>
                  <a:cubicBezTo>
                    <a:pt x="9119" y="2431"/>
                    <a:pt x="6063" y="3325"/>
                    <a:pt x="3263" y="3325"/>
                  </a:cubicBezTo>
                  <a:cubicBezTo>
                    <a:pt x="3192" y="3325"/>
                    <a:pt x="3120" y="3325"/>
                    <a:pt x="3049" y="3323"/>
                  </a:cubicBezTo>
                  <a:cubicBezTo>
                    <a:pt x="3193" y="3147"/>
                    <a:pt x="3106" y="3064"/>
                    <a:pt x="2894" y="3064"/>
                  </a:cubicBezTo>
                  <a:cubicBezTo>
                    <a:pt x="2172" y="3064"/>
                    <a:pt x="1" y="4018"/>
                    <a:pt x="442" y="5526"/>
                  </a:cubicBezTo>
                  <a:cubicBezTo>
                    <a:pt x="2097" y="5002"/>
                    <a:pt x="4323" y="4919"/>
                    <a:pt x="6097" y="4586"/>
                  </a:cubicBezTo>
                  <a:cubicBezTo>
                    <a:pt x="8429" y="4163"/>
                    <a:pt x="10745" y="4118"/>
                    <a:pt x="13087" y="4118"/>
                  </a:cubicBezTo>
                  <a:cubicBezTo>
                    <a:pt x="13712" y="4118"/>
                    <a:pt x="14338" y="4121"/>
                    <a:pt x="14968" y="4121"/>
                  </a:cubicBezTo>
                  <a:cubicBezTo>
                    <a:pt x="22826" y="4121"/>
                    <a:pt x="30565" y="4681"/>
                    <a:pt x="38173" y="6729"/>
                  </a:cubicBezTo>
                  <a:cubicBezTo>
                    <a:pt x="40983" y="7491"/>
                    <a:pt x="43733" y="8503"/>
                    <a:pt x="46555" y="9336"/>
                  </a:cubicBezTo>
                  <a:cubicBezTo>
                    <a:pt x="50091" y="10396"/>
                    <a:pt x="53544" y="10646"/>
                    <a:pt x="57223" y="11122"/>
                  </a:cubicBezTo>
                  <a:cubicBezTo>
                    <a:pt x="63962" y="11979"/>
                    <a:pt x="70451" y="11908"/>
                    <a:pt x="77225" y="11944"/>
                  </a:cubicBezTo>
                  <a:cubicBezTo>
                    <a:pt x="77442" y="11944"/>
                    <a:pt x="77658" y="11945"/>
                    <a:pt x="77873" y="11945"/>
                  </a:cubicBezTo>
                  <a:cubicBezTo>
                    <a:pt x="83933" y="11945"/>
                    <a:pt x="89682" y="11598"/>
                    <a:pt x="95454" y="9586"/>
                  </a:cubicBezTo>
                  <a:cubicBezTo>
                    <a:pt x="97526" y="8872"/>
                    <a:pt x="102502" y="7622"/>
                    <a:pt x="103407" y="5121"/>
                  </a:cubicBezTo>
                  <a:cubicBezTo>
                    <a:pt x="103610" y="4562"/>
                    <a:pt x="103526" y="2895"/>
                    <a:pt x="103014" y="2478"/>
                  </a:cubicBezTo>
                  <a:cubicBezTo>
                    <a:pt x="102747" y="2253"/>
                    <a:pt x="102091" y="2183"/>
                    <a:pt x="101348" y="2183"/>
                  </a:cubicBezTo>
                  <a:cubicBezTo>
                    <a:pt x="100204" y="2183"/>
                    <a:pt x="98854" y="2349"/>
                    <a:pt x="98407" y="2371"/>
                  </a:cubicBezTo>
                  <a:cubicBezTo>
                    <a:pt x="93906" y="2597"/>
                    <a:pt x="89382" y="3526"/>
                    <a:pt x="84941" y="4276"/>
                  </a:cubicBezTo>
                  <a:cubicBezTo>
                    <a:pt x="78551" y="5353"/>
                    <a:pt x="72079" y="6300"/>
                    <a:pt x="65595" y="6300"/>
                  </a:cubicBezTo>
                  <a:cubicBezTo>
                    <a:pt x="65555" y="6300"/>
                    <a:pt x="65514" y="6300"/>
                    <a:pt x="65474" y="6300"/>
                  </a:cubicBezTo>
                  <a:cubicBezTo>
                    <a:pt x="64447" y="6300"/>
                    <a:pt x="62878" y="6454"/>
                    <a:pt x="61300" y="6454"/>
                  </a:cubicBezTo>
                  <a:cubicBezTo>
                    <a:pt x="59366" y="6454"/>
                    <a:pt x="57420" y="6223"/>
                    <a:pt x="56449" y="5193"/>
                  </a:cubicBezTo>
                  <a:cubicBezTo>
                    <a:pt x="55354" y="4026"/>
                    <a:pt x="56211" y="3824"/>
                    <a:pt x="57473" y="3550"/>
                  </a:cubicBezTo>
                  <a:cubicBezTo>
                    <a:pt x="58973" y="3200"/>
                    <a:pt x="60502" y="3147"/>
                    <a:pt x="62036" y="3147"/>
                  </a:cubicBezTo>
                  <a:cubicBezTo>
                    <a:pt x="62694" y="3147"/>
                    <a:pt x="63352" y="3157"/>
                    <a:pt x="64009" y="3157"/>
                  </a:cubicBezTo>
                  <a:cubicBezTo>
                    <a:pt x="65162" y="3166"/>
                    <a:pt x="66772" y="3603"/>
                    <a:pt x="68073" y="3603"/>
                  </a:cubicBezTo>
                  <a:cubicBezTo>
                    <a:pt x="68425" y="3603"/>
                    <a:pt x="68754" y="3571"/>
                    <a:pt x="69046" y="3490"/>
                  </a:cubicBezTo>
                  <a:cubicBezTo>
                    <a:pt x="69891" y="3252"/>
                    <a:pt x="70713" y="2490"/>
                    <a:pt x="69879" y="1359"/>
                  </a:cubicBezTo>
                  <a:cubicBezTo>
                    <a:pt x="69186" y="409"/>
                    <a:pt x="67467" y="207"/>
                    <a:pt x="65748" y="207"/>
                  </a:cubicBezTo>
                  <a:cubicBezTo>
                    <a:pt x="64468" y="207"/>
                    <a:pt x="63188" y="319"/>
                    <a:pt x="62334" y="319"/>
                  </a:cubicBezTo>
                  <a:cubicBezTo>
                    <a:pt x="62208" y="319"/>
                    <a:pt x="62091" y="317"/>
                    <a:pt x="61985" y="311"/>
                  </a:cubicBezTo>
                  <a:cubicBezTo>
                    <a:pt x="57877" y="98"/>
                    <a:pt x="53766" y="0"/>
                    <a:pt x="49656" y="0"/>
                  </a:cubicBezTo>
                  <a:close/>
                </a:path>
              </a:pathLst>
            </a:custGeom>
            <a:solidFill>
              <a:schemeClr val="accent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89"/>
            <p:cNvSpPr/>
            <p:nvPr/>
          </p:nvSpPr>
          <p:spPr>
            <a:xfrm>
              <a:off x="6273375" y="2592241"/>
              <a:ext cx="24425" cy="141700"/>
            </a:xfrm>
            <a:custGeom>
              <a:rect b="b" l="l" r="r" t="t"/>
              <a:pathLst>
                <a:path extrusionOk="0" h="5668" w="977">
                  <a:moveTo>
                    <a:pt x="1" y="0"/>
                  </a:moveTo>
                  <a:lnTo>
                    <a:pt x="1" y="5668"/>
                  </a:lnTo>
                  <a:lnTo>
                    <a:pt x="977" y="5668"/>
                  </a:lnTo>
                  <a:lnTo>
                    <a:pt x="977"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89"/>
            <p:cNvSpPr/>
            <p:nvPr/>
          </p:nvSpPr>
          <p:spPr>
            <a:xfrm>
              <a:off x="6180800" y="2344341"/>
              <a:ext cx="220600" cy="291025"/>
            </a:xfrm>
            <a:custGeom>
              <a:rect b="b" l="l" r="r" t="t"/>
              <a:pathLst>
                <a:path extrusionOk="0" h="11641" w="8824">
                  <a:moveTo>
                    <a:pt x="3778" y="0"/>
                  </a:moveTo>
                  <a:cubicBezTo>
                    <a:pt x="3415" y="0"/>
                    <a:pt x="3073" y="178"/>
                    <a:pt x="2656" y="558"/>
                  </a:cubicBezTo>
                  <a:cubicBezTo>
                    <a:pt x="1930" y="1213"/>
                    <a:pt x="1549" y="2130"/>
                    <a:pt x="1215" y="3046"/>
                  </a:cubicBezTo>
                  <a:cubicBezTo>
                    <a:pt x="906" y="3916"/>
                    <a:pt x="537" y="4832"/>
                    <a:pt x="346" y="5737"/>
                  </a:cubicBezTo>
                  <a:cubicBezTo>
                    <a:pt x="1" y="7416"/>
                    <a:pt x="96" y="9547"/>
                    <a:pt x="1227" y="10785"/>
                  </a:cubicBezTo>
                  <a:cubicBezTo>
                    <a:pt x="1696" y="11400"/>
                    <a:pt x="2697" y="11641"/>
                    <a:pt x="3581" y="11641"/>
                  </a:cubicBezTo>
                  <a:cubicBezTo>
                    <a:pt x="3932" y="11641"/>
                    <a:pt x="4264" y="11603"/>
                    <a:pt x="4537" y="11536"/>
                  </a:cubicBezTo>
                  <a:cubicBezTo>
                    <a:pt x="6109" y="11155"/>
                    <a:pt x="6954" y="9809"/>
                    <a:pt x="7549" y="8416"/>
                  </a:cubicBezTo>
                  <a:cubicBezTo>
                    <a:pt x="8823" y="5380"/>
                    <a:pt x="7609" y="2106"/>
                    <a:pt x="4894" y="427"/>
                  </a:cubicBezTo>
                  <a:cubicBezTo>
                    <a:pt x="4457" y="149"/>
                    <a:pt x="4109" y="0"/>
                    <a:pt x="3778"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89"/>
            <p:cNvSpPr/>
            <p:nvPr/>
          </p:nvSpPr>
          <p:spPr>
            <a:xfrm>
              <a:off x="6392450" y="2657416"/>
              <a:ext cx="19950" cy="115225"/>
            </a:xfrm>
            <a:custGeom>
              <a:rect b="b" l="l" r="r" t="t"/>
              <a:pathLst>
                <a:path extrusionOk="0" h="4609" w="798">
                  <a:moveTo>
                    <a:pt x="0" y="1"/>
                  </a:moveTo>
                  <a:lnTo>
                    <a:pt x="0" y="4608"/>
                  </a:lnTo>
                  <a:lnTo>
                    <a:pt x="798" y="4608"/>
                  </a:lnTo>
                  <a:lnTo>
                    <a:pt x="798"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89"/>
            <p:cNvSpPr/>
            <p:nvPr/>
          </p:nvSpPr>
          <p:spPr>
            <a:xfrm>
              <a:off x="6317425" y="2456066"/>
              <a:ext cx="179525" cy="236450"/>
            </a:xfrm>
            <a:custGeom>
              <a:rect b="b" l="l" r="r" t="t"/>
              <a:pathLst>
                <a:path extrusionOk="0" h="9458" w="7181">
                  <a:moveTo>
                    <a:pt x="3097" y="1"/>
                  </a:moveTo>
                  <a:cubicBezTo>
                    <a:pt x="2797" y="1"/>
                    <a:pt x="2512" y="146"/>
                    <a:pt x="2168" y="459"/>
                  </a:cubicBezTo>
                  <a:cubicBezTo>
                    <a:pt x="1596" y="982"/>
                    <a:pt x="1275" y="1744"/>
                    <a:pt x="1013" y="2471"/>
                  </a:cubicBezTo>
                  <a:cubicBezTo>
                    <a:pt x="763" y="3185"/>
                    <a:pt x="465" y="3911"/>
                    <a:pt x="298" y="4662"/>
                  </a:cubicBezTo>
                  <a:cubicBezTo>
                    <a:pt x="1" y="6031"/>
                    <a:pt x="72" y="7757"/>
                    <a:pt x="1001" y="8757"/>
                  </a:cubicBezTo>
                  <a:cubicBezTo>
                    <a:pt x="1389" y="9258"/>
                    <a:pt x="2215" y="9458"/>
                    <a:pt x="2943" y="9458"/>
                  </a:cubicBezTo>
                  <a:cubicBezTo>
                    <a:pt x="3221" y="9458"/>
                    <a:pt x="3484" y="9429"/>
                    <a:pt x="3704" y="9376"/>
                  </a:cubicBezTo>
                  <a:cubicBezTo>
                    <a:pt x="4966" y="9067"/>
                    <a:pt x="5656" y="7983"/>
                    <a:pt x="6144" y="6828"/>
                  </a:cubicBezTo>
                  <a:cubicBezTo>
                    <a:pt x="7180" y="4376"/>
                    <a:pt x="6192" y="1709"/>
                    <a:pt x="4001" y="340"/>
                  </a:cubicBezTo>
                  <a:cubicBezTo>
                    <a:pt x="3651" y="119"/>
                    <a:pt x="3368" y="1"/>
                    <a:pt x="3097"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0" name="Google Shape;270;p89"/>
          <p:cNvGrpSpPr/>
          <p:nvPr/>
        </p:nvGrpSpPr>
        <p:grpSpPr>
          <a:xfrm>
            <a:off x="-645954" y="4151477"/>
            <a:ext cx="10036237" cy="1839651"/>
            <a:chOff x="1549071" y="3764275"/>
            <a:chExt cx="7887023" cy="1445698"/>
          </a:xfrm>
        </p:grpSpPr>
        <p:sp>
          <p:nvSpPr>
            <p:cNvPr id="271" name="Google Shape;271;p89"/>
            <p:cNvSpPr/>
            <p:nvPr/>
          </p:nvSpPr>
          <p:spPr>
            <a:xfrm>
              <a:off x="1549071" y="3940423"/>
              <a:ext cx="7887023" cy="1269550"/>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89"/>
            <p:cNvSpPr/>
            <p:nvPr/>
          </p:nvSpPr>
          <p:spPr>
            <a:xfrm>
              <a:off x="5852038" y="4306675"/>
              <a:ext cx="2505475" cy="682250"/>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89"/>
            <p:cNvSpPr/>
            <p:nvPr/>
          </p:nvSpPr>
          <p:spPr>
            <a:xfrm>
              <a:off x="8524713" y="4012175"/>
              <a:ext cx="24125" cy="141700"/>
            </a:xfrm>
            <a:custGeom>
              <a:rect b="b" l="l" r="r" t="t"/>
              <a:pathLst>
                <a:path extrusionOk="0" h="5668" w="965">
                  <a:moveTo>
                    <a:pt x="0" y="0"/>
                  </a:moveTo>
                  <a:lnTo>
                    <a:pt x="0" y="5668"/>
                  </a:lnTo>
                  <a:lnTo>
                    <a:pt x="964" y="5668"/>
                  </a:lnTo>
                  <a:lnTo>
                    <a:pt x="964"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89"/>
            <p:cNvSpPr/>
            <p:nvPr/>
          </p:nvSpPr>
          <p:spPr>
            <a:xfrm>
              <a:off x="8432438" y="3764275"/>
              <a:ext cx="220575" cy="291050"/>
            </a:xfrm>
            <a:custGeom>
              <a:rect b="b" l="l" r="r" t="t"/>
              <a:pathLst>
                <a:path extrusionOk="0" h="11642" w="8823">
                  <a:moveTo>
                    <a:pt x="3777" y="0"/>
                  </a:moveTo>
                  <a:cubicBezTo>
                    <a:pt x="3414" y="0"/>
                    <a:pt x="3072" y="178"/>
                    <a:pt x="2655" y="558"/>
                  </a:cubicBezTo>
                  <a:cubicBezTo>
                    <a:pt x="1941" y="1213"/>
                    <a:pt x="1548" y="2130"/>
                    <a:pt x="1226" y="3046"/>
                  </a:cubicBezTo>
                  <a:cubicBezTo>
                    <a:pt x="905" y="3916"/>
                    <a:pt x="536" y="4832"/>
                    <a:pt x="345" y="5737"/>
                  </a:cubicBezTo>
                  <a:cubicBezTo>
                    <a:pt x="0" y="7416"/>
                    <a:pt x="95" y="9547"/>
                    <a:pt x="1226" y="10786"/>
                  </a:cubicBezTo>
                  <a:cubicBezTo>
                    <a:pt x="1696" y="11400"/>
                    <a:pt x="2696" y="11641"/>
                    <a:pt x="3581" y="11641"/>
                  </a:cubicBezTo>
                  <a:cubicBezTo>
                    <a:pt x="3931" y="11641"/>
                    <a:pt x="4263" y="11603"/>
                    <a:pt x="4536" y="11536"/>
                  </a:cubicBezTo>
                  <a:cubicBezTo>
                    <a:pt x="6108" y="11155"/>
                    <a:pt x="6953" y="9809"/>
                    <a:pt x="7549" y="8416"/>
                  </a:cubicBezTo>
                  <a:cubicBezTo>
                    <a:pt x="8823" y="5380"/>
                    <a:pt x="7608" y="2106"/>
                    <a:pt x="4894" y="427"/>
                  </a:cubicBezTo>
                  <a:cubicBezTo>
                    <a:pt x="4456" y="149"/>
                    <a:pt x="4108" y="0"/>
                    <a:pt x="3777"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89"/>
            <p:cNvSpPr/>
            <p:nvPr/>
          </p:nvSpPr>
          <p:spPr>
            <a:xfrm>
              <a:off x="7602863" y="4284525"/>
              <a:ext cx="17275" cy="103025"/>
            </a:xfrm>
            <a:custGeom>
              <a:rect b="b" l="l" r="r" t="t"/>
              <a:pathLst>
                <a:path extrusionOk="0" h="4121" w="691">
                  <a:moveTo>
                    <a:pt x="0" y="1"/>
                  </a:moveTo>
                  <a:lnTo>
                    <a:pt x="0" y="4120"/>
                  </a:lnTo>
                  <a:lnTo>
                    <a:pt x="691" y="4120"/>
                  </a:lnTo>
                  <a:lnTo>
                    <a:pt x="691"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89"/>
            <p:cNvSpPr/>
            <p:nvPr/>
          </p:nvSpPr>
          <p:spPr>
            <a:xfrm>
              <a:off x="7535288" y="4104275"/>
              <a:ext cx="160475" cy="211700"/>
            </a:xfrm>
            <a:custGeom>
              <a:rect b="b" l="l" r="r" t="t"/>
              <a:pathLst>
                <a:path extrusionOk="0" h="8468" w="6419">
                  <a:moveTo>
                    <a:pt x="2757" y="0"/>
                  </a:moveTo>
                  <a:cubicBezTo>
                    <a:pt x="2495" y="0"/>
                    <a:pt x="2248" y="131"/>
                    <a:pt x="1941" y="412"/>
                  </a:cubicBezTo>
                  <a:cubicBezTo>
                    <a:pt x="1418" y="888"/>
                    <a:pt x="1132" y="1555"/>
                    <a:pt x="894" y="2210"/>
                  </a:cubicBezTo>
                  <a:cubicBezTo>
                    <a:pt x="679" y="2853"/>
                    <a:pt x="406" y="3508"/>
                    <a:pt x="263" y="4163"/>
                  </a:cubicBezTo>
                  <a:cubicBezTo>
                    <a:pt x="1" y="5401"/>
                    <a:pt x="60" y="6949"/>
                    <a:pt x="894" y="7842"/>
                  </a:cubicBezTo>
                  <a:cubicBezTo>
                    <a:pt x="1236" y="8287"/>
                    <a:pt x="1966" y="8467"/>
                    <a:pt x="2615" y="8467"/>
                  </a:cubicBezTo>
                  <a:cubicBezTo>
                    <a:pt x="2868" y="8467"/>
                    <a:pt x="3110" y="8440"/>
                    <a:pt x="3311" y="8389"/>
                  </a:cubicBezTo>
                  <a:cubicBezTo>
                    <a:pt x="4442" y="8104"/>
                    <a:pt x="5049" y="7139"/>
                    <a:pt x="5478" y="6115"/>
                  </a:cubicBezTo>
                  <a:cubicBezTo>
                    <a:pt x="6418" y="3913"/>
                    <a:pt x="5525" y="1543"/>
                    <a:pt x="3561" y="305"/>
                  </a:cubicBezTo>
                  <a:cubicBezTo>
                    <a:pt x="3244" y="107"/>
                    <a:pt x="2995" y="0"/>
                    <a:pt x="2757"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89"/>
            <p:cNvSpPr/>
            <p:nvPr/>
          </p:nvSpPr>
          <p:spPr>
            <a:xfrm>
              <a:off x="8400888" y="4098500"/>
              <a:ext cx="19650" cy="115500"/>
            </a:xfrm>
            <a:custGeom>
              <a:rect b="b" l="l" r="r" t="t"/>
              <a:pathLst>
                <a:path extrusionOk="0" h="4620" w="786">
                  <a:moveTo>
                    <a:pt x="0" y="0"/>
                  </a:moveTo>
                  <a:lnTo>
                    <a:pt x="0" y="4620"/>
                  </a:lnTo>
                  <a:lnTo>
                    <a:pt x="786" y="4620"/>
                  </a:lnTo>
                  <a:lnTo>
                    <a:pt x="786"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89"/>
            <p:cNvSpPr/>
            <p:nvPr/>
          </p:nvSpPr>
          <p:spPr>
            <a:xfrm>
              <a:off x="8325563" y="3897250"/>
              <a:ext cx="179525" cy="236525"/>
            </a:xfrm>
            <a:custGeom>
              <a:rect b="b" l="l" r="r" t="t"/>
              <a:pathLst>
                <a:path extrusionOk="0" h="9461" w="7181">
                  <a:moveTo>
                    <a:pt x="3082" y="1"/>
                  </a:moveTo>
                  <a:cubicBezTo>
                    <a:pt x="2785" y="1"/>
                    <a:pt x="2504" y="143"/>
                    <a:pt x="2168" y="454"/>
                  </a:cubicBezTo>
                  <a:cubicBezTo>
                    <a:pt x="1584" y="978"/>
                    <a:pt x="1275" y="1740"/>
                    <a:pt x="1001" y="2466"/>
                  </a:cubicBezTo>
                  <a:cubicBezTo>
                    <a:pt x="751" y="3181"/>
                    <a:pt x="453" y="3907"/>
                    <a:pt x="287" y="4657"/>
                  </a:cubicBezTo>
                  <a:cubicBezTo>
                    <a:pt x="1" y="6026"/>
                    <a:pt x="60" y="7753"/>
                    <a:pt x="989" y="8753"/>
                  </a:cubicBezTo>
                  <a:cubicBezTo>
                    <a:pt x="1374" y="9257"/>
                    <a:pt x="2187" y="9460"/>
                    <a:pt x="2911" y="9460"/>
                  </a:cubicBezTo>
                  <a:cubicBezTo>
                    <a:pt x="3196" y="9460"/>
                    <a:pt x="3466" y="9429"/>
                    <a:pt x="3692" y="9372"/>
                  </a:cubicBezTo>
                  <a:cubicBezTo>
                    <a:pt x="4966" y="9062"/>
                    <a:pt x="5644" y="7979"/>
                    <a:pt x="6133" y="6824"/>
                  </a:cubicBezTo>
                  <a:cubicBezTo>
                    <a:pt x="7180" y="4371"/>
                    <a:pt x="6180" y="1716"/>
                    <a:pt x="3989" y="335"/>
                  </a:cubicBezTo>
                  <a:cubicBezTo>
                    <a:pt x="3637" y="119"/>
                    <a:pt x="3353" y="1"/>
                    <a:pt x="3082"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9" name="Google Shape;279;p89"/>
          <p:cNvSpPr/>
          <p:nvPr/>
        </p:nvSpPr>
        <p:spPr>
          <a:xfrm>
            <a:off x="132517" y="261324"/>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89"/>
          <p:cNvSpPr/>
          <p:nvPr/>
        </p:nvSpPr>
        <p:spPr>
          <a:xfrm>
            <a:off x="8305126" y="2488387"/>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89"/>
          <p:cNvSpPr txBox="1"/>
          <p:nvPr>
            <p:ph idx="1" type="subTitle"/>
          </p:nvPr>
        </p:nvSpPr>
        <p:spPr>
          <a:xfrm>
            <a:off x="719975" y="18292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2" name="Google Shape;282;p89"/>
          <p:cNvSpPr txBox="1"/>
          <p:nvPr>
            <p:ph idx="2" type="subTitle"/>
          </p:nvPr>
        </p:nvSpPr>
        <p:spPr>
          <a:xfrm>
            <a:off x="3419250" y="18292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3" name="Google Shape;283;p89"/>
          <p:cNvSpPr txBox="1"/>
          <p:nvPr>
            <p:ph idx="3" type="subTitle"/>
          </p:nvPr>
        </p:nvSpPr>
        <p:spPr>
          <a:xfrm>
            <a:off x="719975" y="31864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4" name="Google Shape;284;p89"/>
          <p:cNvSpPr txBox="1"/>
          <p:nvPr>
            <p:ph idx="4" type="subTitle"/>
          </p:nvPr>
        </p:nvSpPr>
        <p:spPr>
          <a:xfrm>
            <a:off x="3419250" y="31864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5" name="Google Shape;285;p89"/>
          <p:cNvSpPr txBox="1"/>
          <p:nvPr>
            <p:ph idx="5" type="subTitle"/>
          </p:nvPr>
        </p:nvSpPr>
        <p:spPr>
          <a:xfrm>
            <a:off x="6118520" y="18292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6" name="Google Shape;286;p89"/>
          <p:cNvSpPr txBox="1"/>
          <p:nvPr>
            <p:ph idx="6" type="subTitle"/>
          </p:nvPr>
        </p:nvSpPr>
        <p:spPr>
          <a:xfrm>
            <a:off x="6118520" y="3186475"/>
            <a:ext cx="2305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7" name="Google Shape;287;p8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88" name="Google Shape;288;p89"/>
          <p:cNvSpPr txBox="1"/>
          <p:nvPr>
            <p:ph idx="7" type="subTitle"/>
          </p:nvPr>
        </p:nvSpPr>
        <p:spPr>
          <a:xfrm>
            <a:off x="719975" y="1468916"/>
            <a:ext cx="2305500" cy="3918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289" name="Google Shape;289;p89"/>
          <p:cNvSpPr txBox="1"/>
          <p:nvPr>
            <p:ph idx="8" type="subTitle"/>
          </p:nvPr>
        </p:nvSpPr>
        <p:spPr>
          <a:xfrm>
            <a:off x="3419250" y="1468916"/>
            <a:ext cx="2305500" cy="3918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290" name="Google Shape;290;p89"/>
          <p:cNvSpPr txBox="1"/>
          <p:nvPr>
            <p:ph idx="9" type="subTitle"/>
          </p:nvPr>
        </p:nvSpPr>
        <p:spPr>
          <a:xfrm>
            <a:off x="6118520" y="1468916"/>
            <a:ext cx="2305500" cy="3918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291" name="Google Shape;291;p89"/>
          <p:cNvSpPr txBox="1"/>
          <p:nvPr>
            <p:ph idx="13" type="subTitle"/>
          </p:nvPr>
        </p:nvSpPr>
        <p:spPr>
          <a:xfrm>
            <a:off x="719975" y="2826166"/>
            <a:ext cx="2305500" cy="3918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292" name="Google Shape;292;p89"/>
          <p:cNvSpPr txBox="1"/>
          <p:nvPr>
            <p:ph idx="14" type="subTitle"/>
          </p:nvPr>
        </p:nvSpPr>
        <p:spPr>
          <a:xfrm>
            <a:off x="3419250" y="2826166"/>
            <a:ext cx="2305500" cy="3918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293" name="Google Shape;293;p89"/>
          <p:cNvSpPr txBox="1"/>
          <p:nvPr>
            <p:ph idx="15" type="subTitle"/>
          </p:nvPr>
        </p:nvSpPr>
        <p:spPr>
          <a:xfrm>
            <a:off x="6118525" y="2826166"/>
            <a:ext cx="2305500" cy="3918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94" name="Shape 294"/>
        <p:cNvGrpSpPr/>
        <p:nvPr/>
      </p:nvGrpSpPr>
      <p:grpSpPr>
        <a:xfrm>
          <a:off x="0" y="0"/>
          <a:ext cx="0" cy="0"/>
          <a:chOff x="0" y="0"/>
          <a:chExt cx="0" cy="0"/>
        </a:xfrm>
      </p:grpSpPr>
      <p:sp>
        <p:nvSpPr>
          <p:cNvPr id="295" name="Google Shape;295;p90"/>
          <p:cNvSpPr/>
          <p:nvPr/>
        </p:nvSpPr>
        <p:spPr>
          <a:xfrm>
            <a:off x="-352350" y="4121650"/>
            <a:ext cx="9929968" cy="964725"/>
          </a:xfrm>
          <a:custGeom>
            <a:rect b="b" l="l" r="r" t="t"/>
            <a:pathLst>
              <a:path extrusionOk="0" h="38589" w="142590">
                <a:moveTo>
                  <a:pt x="10311" y="6632"/>
                </a:moveTo>
                <a:cubicBezTo>
                  <a:pt x="11037" y="4406"/>
                  <a:pt x="14109" y="3525"/>
                  <a:pt x="16240" y="3691"/>
                </a:cubicBezTo>
                <a:cubicBezTo>
                  <a:pt x="19014" y="3918"/>
                  <a:pt x="21062" y="5501"/>
                  <a:pt x="22384" y="7835"/>
                </a:cubicBezTo>
                <a:cubicBezTo>
                  <a:pt x="24694" y="4811"/>
                  <a:pt x="27932" y="7120"/>
                  <a:pt x="29039" y="9835"/>
                </a:cubicBezTo>
                <a:cubicBezTo>
                  <a:pt x="31433" y="8764"/>
                  <a:pt x="35171" y="7585"/>
                  <a:pt x="37755" y="8775"/>
                </a:cubicBezTo>
                <a:cubicBezTo>
                  <a:pt x="40362" y="9978"/>
                  <a:pt x="43220" y="12538"/>
                  <a:pt x="43767" y="15336"/>
                </a:cubicBezTo>
                <a:cubicBezTo>
                  <a:pt x="46851" y="13312"/>
                  <a:pt x="50435" y="13800"/>
                  <a:pt x="50959" y="17550"/>
                </a:cubicBezTo>
                <a:cubicBezTo>
                  <a:pt x="51804" y="16431"/>
                  <a:pt x="54114" y="17003"/>
                  <a:pt x="54316" y="18360"/>
                </a:cubicBezTo>
                <a:cubicBezTo>
                  <a:pt x="55495" y="16991"/>
                  <a:pt x="58472" y="16383"/>
                  <a:pt x="60186" y="16491"/>
                </a:cubicBezTo>
                <a:cubicBezTo>
                  <a:pt x="62258" y="16610"/>
                  <a:pt x="63532" y="17705"/>
                  <a:pt x="64770" y="19170"/>
                </a:cubicBezTo>
                <a:cubicBezTo>
                  <a:pt x="64496" y="19015"/>
                  <a:pt x="64210" y="18717"/>
                  <a:pt x="64008" y="18515"/>
                </a:cubicBezTo>
                <a:cubicBezTo>
                  <a:pt x="64449" y="17169"/>
                  <a:pt x="66627" y="16276"/>
                  <a:pt x="67747" y="15538"/>
                </a:cubicBezTo>
                <a:cubicBezTo>
                  <a:pt x="69902" y="14109"/>
                  <a:pt x="77605" y="16574"/>
                  <a:pt x="78427" y="19574"/>
                </a:cubicBezTo>
                <a:cubicBezTo>
                  <a:pt x="78427" y="19574"/>
                  <a:pt x="83903" y="14240"/>
                  <a:pt x="87654" y="17145"/>
                </a:cubicBezTo>
                <a:cubicBezTo>
                  <a:pt x="88559" y="15860"/>
                  <a:pt x="91023" y="14776"/>
                  <a:pt x="92583" y="14824"/>
                </a:cubicBezTo>
                <a:cubicBezTo>
                  <a:pt x="94655" y="14883"/>
                  <a:pt x="94893" y="16479"/>
                  <a:pt x="96393" y="17396"/>
                </a:cubicBezTo>
                <a:cubicBezTo>
                  <a:pt x="96405" y="16562"/>
                  <a:pt x="97179" y="15883"/>
                  <a:pt x="97989" y="15681"/>
                </a:cubicBezTo>
                <a:cubicBezTo>
                  <a:pt x="99322" y="15360"/>
                  <a:pt x="99739" y="16253"/>
                  <a:pt x="100656" y="17038"/>
                </a:cubicBezTo>
                <a:cubicBezTo>
                  <a:pt x="100929" y="14931"/>
                  <a:pt x="101346" y="12085"/>
                  <a:pt x="103513" y="11026"/>
                </a:cubicBezTo>
                <a:cubicBezTo>
                  <a:pt x="105656" y="9990"/>
                  <a:pt x="109407" y="10764"/>
                  <a:pt x="110573" y="12931"/>
                </a:cubicBezTo>
                <a:cubicBezTo>
                  <a:pt x="110776" y="11573"/>
                  <a:pt x="110692" y="10204"/>
                  <a:pt x="111585" y="9073"/>
                </a:cubicBezTo>
                <a:cubicBezTo>
                  <a:pt x="112776" y="7585"/>
                  <a:pt x="115026" y="7311"/>
                  <a:pt x="116836" y="7490"/>
                </a:cubicBezTo>
                <a:cubicBezTo>
                  <a:pt x="119074" y="7704"/>
                  <a:pt x="122754" y="8859"/>
                  <a:pt x="123004" y="11454"/>
                </a:cubicBezTo>
                <a:cubicBezTo>
                  <a:pt x="123337" y="10323"/>
                  <a:pt x="123063" y="9347"/>
                  <a:pt x="123670" y="8156"/>
                </a:cubicBezTo>
                <a:cubicBezTo>
                  <a:pt x="125682" y="4239"/>
                  <a:pt x="129254" y="179"/>
                  <a:pt x="134053" y="48"/>
                </a:cubicBezTo>
                <a:cubicBezTo>
                  <a:pt x="135505" y="1"/>
                  <a:pt x="140077" y="441"/>
                  <a:pt x="141220" y="1453"/>
                </a:cubicBezTo>
                <a:cubicBezTo>
                  <a:pt x="142327" y="2429"/>
                  <a:pt x="142101" y="5287"/>
                  <a:pt x="142173" y="6692"/>
                </a:cubicBezTo>
                <a:cubicBezTo>
                  <a:pt x="142589" y="14788"/>
                  <a:pt x="141911" y="22789"/>
                  <a:pt x="141077" y="30790"/>
                </a:cubicBezTo>
                <a:cubicBezTo>
                  <a:pt x="139422" y="31314"/>
                  <a:pt x="137648" y="31600"/>
                  <a:pt x="135934" y="31921"/>
                </a:cubicBezTo>
                <a:cubicBezTo>
                  <a:pt x="125956" y="33898"/>
                  <a:pt x="115860" y="35386"/>
                  <a:pt x="105751" y="36600"/>
                </a:cubicBezTo>
                <a:cubicBezTo>
                  <a:pt x="91988" y="38231"/>
                  <a:pt x="78284" y="38589"/>
                  <a:pt x="64413" y="38267"/>
                </a:cubicBezTo>
                <a:cubicBezTo>
                  <a:pt x="54816" y="38041"/>
                  <a:pt x="45351" y="36934"/>
                  <a:pt x="35826" y="35957"/>
                </a:cubicBezTo>
                <a:cubicBezTo>
                  <a:pt x="29551" y="35314"/>
                  <a:pt x="23384" y="35029"/>
                  <a:pt x="17086" y="35029"/>
                </a:cubicBezTo>
                <a:cubicBezTo>
                  <a:pt x="14288" y="35029"/>
                  <a:pt x="11478" y="34957"/>
                  <a:pt x="8680" y="35052"/>
                </a:cubicBezTo>
                <a:cubicBezTo>
                  <a:pt x="6965" y="35112"/>
                  <a:pt x="5251" y="35255"/>
                  <a:pt x="3524" y="35267"/>
                </a:cubicBezTo>
                <a:cubicBezTo>
                  <a:pt x="3096" y="35267"/>
                  <a:pt x="2072" y="35433"/>
                  <a:pt x="1691" y="35291"/>
                </a:cubicBezTo>
                <a:cubicBezTo>
                  <a:pt x="738" y="34898"/>
                  <a:pt x="560" y="33302"/>
                  <a:pt x="429" y="32397"/>
                </a:cubicBezTo>
                <a:cubicBezTo>
                  <a:pt x="0" y="29337"/>
                  <a:pt x="310" y="25956"/>
                  <a:pt x="548" y="22884"/>
                </a:cubicBezTo>
                <a:cubicBezTo>
                  <a:pt x="845" y="18979"/>
                  <a:pt x="1310" y="15133"/>
                  <a:pt x="3179" y="11657"/>
                </a:cubicBezTo>
                <a:cubicBezTo>
                  <a:pt x="3953" y="10204"/>
                  <a:pt x="4584" y="7751"/>
                  <a:pt x="6096" y="6954"/>
                </a:cubicBezTo>
                <a:cubicBezTo>
                  <a:pt x="6739" y="6632"/>
                  <a:pt x="7918" y="6501"/>
                  <a:pt x="10311" y="663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6" name="Google Shape;296;p90"/>
          <p:cNvGrpSpPr/>
          <p:nvPr/>
        </p:nvGrpSpPr>
        <p:grpSpPr>
          <a:xfrm flipH="1">
            <a:off x="-169895" y="4292967"/>
            <a:ext cx="9929985" cy="1646421"/>
            <a:chOff x="1265109" y="2260413"/>
            <a:chExt cx="7879064" cy="1306372"/>
          </a:xfrm>
        </p:grpSpPr>
        <p:sp>
          <p:nvSpPr>
            <p:cNvPr id="297" name="Google Shape;297;p90"/>
            <p:cNvSpPr/>
            <p:nvPr/>
          </p:nvSpPr>
          <p:spPr>
            <a:xfrm>
              <a:off x="8111100" y="2510988"/>
              <a:ext cx="10750" cy="63725"/>
            </a:xfrm>
            <a:custGeom>
              <a:rect b="b" l="l" r="r" t="t"/>
              <a:pathLst>
                <a:path extrusionOk="0" h="2549" w="430">
                  <a:moveTo>
                    <a:pt x="1" y="0"/>
                  </a:moveTo>
                  <a:lnTo>
                    <a:pt x="1" y="2548"/>
                  </a:lnTo>
                  <a:lnTo>
                    <a:pt x="430" y="2548"/>
                  </a:lnTo>
                  <a:lnTo>
                    <a:pt x="43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90"/>
            <p:cNvSpPr/>
            <p:nvPr/>
          </p:nvSpPr>
          <p:spPr>
            <a:xfrm>
              <a:off x="8069725" y="2399813"/>
              <a:ext cx="98850" cy="130525"/>
            </a:xfrm>
            <a:custGeom>
              <a:rect b="b" l="l" r="r" t="t"/>
              <a:pathLst>
                <a:path extrusionOk="0" h="5221" w="3954">
                  <a:moveTo>
                    <a:pt x="1675" y="0"/>
                  </a:moveTo>
                  <a:cubicBezTo>
                    <a:pt x="1513" y="0"/>
                    <a:pt x="1360" y="77"/>
                    <a:pt x="1168" y="245"/>
                  </a:cubicBezTo>
                  <a:cubicBezTo>
                    <a:pt x="834" y="542"/>
                    <a:pt x="680" y="959"/>
                    <a:pt x="525" y="1364"/>
                  </a:cubicBezTo>
                  <a:cubicBezTo>
                    <a:pt x="394" y="1757"/>
                    <a:pt x="215" y="2161"/>
                    <a:pt x="144" y="2566"/>
                  </a:cubicBezTo>
                  <a:cubicBezTo>
                    <a:pt x="1" y="3328"/>
                    <a:pt x="37" y="4281"/>
                    <a:pt x="537" y="4828"/>
                  </a:cubicBezTo>
                  <a:cubicBezTo>
                    <a:pt x="750" y="5111"/>
                    <a:pt x="1204" y="5221"/>
                    <a:pt x="1601" y="5221"/>
                  </a:cubicBezTo>
                  <a:cubicBezTo>
                    <a:pt x="1757" y="5221"/>
                    <a:pt x="1904" y="5204"/>
                    <a:pt x="2025" y="5174"/>
                  </a:cubicBezTo>
                  <a:cubicBezTo>
                    <a:pt x="2727" y="4995"/>
                    <a:pt x="3120" y="4400"/>
                    <a:pt x="3370" y="3781"/>
                  </a:cubicBezTo>
                  <a:cubicBezTo>
                    <a:pt x="3954" y="2423"/>
                    <a:pt x="3394" y="947"/>
                    <a:pt x="2180" y="185"/>
                  </a:cubicBezTo>
                  <a:cubicBezTo>
                    <a:pt x="1980" y="65"/>
                    <a:pt x="1824" y="0"/>
                    <a:pt x="167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90"/>
            <p:cNvSpPr/>
            <p:nvPr/>
          </p:nvSpPr>
          <p:spPr>
            <a:xfrm>
              <a:off x="8313825" y="2500263"/>
              <a:ext cx="13400" cy="78325"/>
            </a:xfrm>
            <a:custGeom>
              <a:rect b="b" l="l" r="r" t="t"/>
              <a:pathLst>
                <a:path extrusionOk="0" h="3133" w="536">
                  <a:moveTo>
                    <a:pt x="0" y="1"/>
                  </a:moveTo>
                  <a:lnTo>
                    <a:pt x="0" y="3132"/>
                  </a:lnTo>
                  <a:lnTo>
                    <a:pt x="536" y="3132"/>
                  </a:lnTo>
                  <a:lnTo>
                    <a:pt x="5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90"/>
            <p:cNvSpPr/>
            <p:nvPr/>
          </p:nvSpPr>
          <p:spPr>
            <a:xfrm>
              <a:off x="8262925" y="2362713"/>
              <a:ext cx="121750" cy="160900"/>
            </a:xfrm>
            <a:custGeom>
              <a:rect b="b" l="l" r="r" t="t"/>
              <a:pathLst>
                <a:path extrusionOk="0" h="6436" w="4870">
                  <a:moveTo>
                    <a:pt x="2080" y="0"/>
                  </a:moveTo>
                  <a:cubicBezTo>
                    <a:pt x="1882" y="0"/>
                    <a:pt x="1694" y="95"/>
                    <a:pt x="1465" y="300"/>
                  </a:cubicBezTo>
                  <a:cubicBezTo>
                    <a:pt x="1060" y="657"/>
                    <a:pt x="845" y="1181"/>
                    <a:pt x="667" y="1669"/>
                  </a:cubicBezTo>
                  <a:cubicBezTo>
                    <a:pt x="488" y="2145"/>
                    <a:pt x="298" y="2657"/>
                    <a:pt x="191" y="3157"/>
                  </a:cubicBezTo>
                  <a:cubicBezTo>
                    <a:pt x="0" y="4110"/>
                    <a:pt x="48" y="5289"/>
                    <a:pt x="667" y="5955"/>
                  </a:cubicBezTo>
                  <a:cubicBezTo>
                    <a:pt x="922" y="6295"/>
                    <a:pt x="1475" y="6435"/>
                    <a:pt x="1965" y="6435"/>
                  </a:cubicBezTo>
                  <a:cubicBezTo>
                    <a:pt x="2161" y="6435"/>
                    <a:pt x="2347" y="6413"/>
                    <a:pt x="2500" y="6372"/>
                  </a:cubicBezTo>
                  <a:cubicBezTo>
                    <a:pt x="3358" y="6170"/>
                    <a:pt x="3822" y="5420"/>
                    <a:pt x="4155" y="4646"/>
                  </a:cubicBezTo>
                  <a:cubicBezTo>
                    <a:pt x="4870" y="2979"/>
                    <a:pt x="4179" y="1169"/>
                    <a:pt x="2691" y="228"/>
                  </a:cubicBezTo>
                  <a:cubicBezTo>
                    <a:pt x="2451" y="80"/>
                    <a:pt x="2261" y="0"/>
                    <a:pt x="208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90"/>
            <p:cNvSpPr/>
            <p:nvPr/>
          </p:nvSpPr>
          <p:spPr>
            <a:xfrm>
              <a:off x="8522475" y="2518138"/>
              <a:ext cx="13425" cy="78300"/>
            </a:xfrm>
            <a:custGeom>
              <a:rect b="b" l="l" r="r" t="t"/>
              <a:pathLst>
                <a:path extrusionOk="0" h="3132" w="537">
                  <a:moveTo>
                    <a:pt x="0" y="0"/>
                  </a:moveTo>
                  <a:lnTo>
                    <a:pt x="0" y="3132"/>
                  </a:lnTo>
                  <a:lnTo>
                    <a:pt x="536" y="3132"/>
                  </a:lnTo>
                  <a:lnTo>
                    <a:pt x="53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90"/>
            <p:cNvSpPr/>
            <p:nvPr/>
          </p:nvSpPr>
          <p:spPr>
            <a:xfrm>
              <a:off x="8471275" y="2380888"/>
              <a:ext cx="122050" cy="161050"/>
            </a:xfrm>
            <a:custGeom>
              <a:rect b="b" l="l" r="r" t="t"/>
              <a:pathLst>
                <a:path extrusionOk="0" h="6442" w="4882">
                  <a:moveTo>
                    <a:pt x="2096" y="1"/>
                  </a:moveTo>
                  <a:cubicBezTo>
                    <a:pt x="1897" y="1"/>
                    <a:pt x="1708" y="98"/>
                    <a:pt x="1477" y="311"/>
                  </a:cubicBezTo>
                  <a:cubicBezTo>
                    <a:pt x="1072" y="668"/>
                    <a:pt x="870" y="1180"/>
                    <a:pt x="691" y="1680"/>
                  </a:cubicBezTo>
                  <a:cubicBezTo>
                    <a:pt x="512" y="2156"/>
                    <a:pt x="310" y="2657"/>
                    <a:pt x="215" y="3169"/>
                  </a:cubicBezTo>
                  <a:cubicBezTo>
                    <a:pt x="0" y="4121"/>
                    <a:pt x="60" y="5288"/>
                    <a:pt x="691" y="5966"/>
                  </a:cubicBezTo>
                  <a:cubicBezTo>
                    <a:pt x="947" y="6308"/>
                    <a:pt x="1496" y="6441"/>
                    <a:pt x="1984" y="6441"/>
                  </a:cubicBezTo>
                  <a:cubicBezTo>
                    <a:pt x="2177" y="6441"/>
                    <a:pt x="2361" y="6420"/>
                    <a:pt x="2513" y="6383"/>
                  </a:cubicBezTo>
                  <a:cubicBezTo>
                    <a:pt x="3382" y="6169"/>
                    <a:pt x="3846" y="5431"/>
                    <a:pt x="4168" y="4657"/>
                  </a:cubicBezTo>
                  <a:cubicBezTo>
                    <a:pt x="4882" y="2990"/>
                    <a:pt x="4191" y="1168"/>
                    <a:pt x="2703" y="228"/>
                  </a:cubicBezTo>
                  <a:cubicBezTo>
                    <a:pt x="2466" y="81"/>
                    <a:pt x="2277" y="1"/>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90"/>
            <p:cNvSpPr/>
            <p:nvPr/>
          </p:nvSpPr>
          <p:spPr>
            <a:xfrm>
              <a:off x="8434075" y="2534788"/>
              <a:ext cx="10725" cy="63725"/>
            </a:xfrm>
            <a:custGeom>
              <a:rect b="b" l="l" r="r" t="t"/>
              <a:pathLst>
                <a:path extrusionOk="0" h="2549" w="429">
                  <a:moveTo>
                    <a:pt x="0" y="1"/>
                  </a:moveTo>
                  <a:lnTo>
                    <a:pt x="0" y="2549"/>
                  </a:lnTo>
                  <a:lnTo>
                    <a:pt x="429" y="2549"/>
                  </a:lnTo>
                  <a:lnTo>
                    <a:pt x="42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90"/>
            <p:cNvSpPr/>
            <p:nvPr/>
          </p:nvSpPr>
          <p:spPr>
            <a:xfrm>
              <a:off x="8392700" y="2423613"/>
              <a:ext cx="98850" cy="130550"/>
            </a:xfrm>
            <a:custGeom>
              <a:rect b="b" l="l" r="r" t="t"/>
              <a:pathLst>
                <a:path extrusionOk="0" h="5222" w="3954">
                  <a:moveTo>
                    <a:pt x="1675" y="1"/>
                  </a:moveTo>
                  <a:cubicBezTo>
                    <a:pt x="1513" y="1"/>
                    <a:pt x="1359" y="78"/>
                    <a:pt x="1167" y="245"/>
                  </a:cubicBezTo>
                  <a:cubicBezTo>
                    <a:pt x="834" y="543"/>
                    <a:pt x="679" y="959"/>
                    <a:pt x="524" y="1364"/>
                  </a:cubicBezTo>
                  <a:cubicBezTo>
                    <a:pt x="393" y="1757"/>
                    <a:pt x="215" y="2174"/>
                    <a:pt x="143" y="2567"/>
                  </a:cubicBezTo>
                  <a:cubicBezTo>
                    <a:pt x="0" y="3329"/>
                    <a:pt x="36" y="4281"/>
                    <a:pt x="536" y="4829"/>
                  </a:cubicBezTo>
                  <a:cubicBezTo>
                    <a:pt x="750" y="5111"/>
                    <a:pt x="1203" y="5221"/>
                    <a:pt x="1600" y="5221"/>
                  </a:cubicBezTo>
                  <a:cubicBezTo>
                    <a:pt x="1756" y="5221"/>
                    <a:pt x="1903" y="5204"/>
                    <a:pt x="2024" y="5174"/>
                  </a:cubicBezTo>
                  <a:cubicBezTo>
                    <a:pt x="2727" y="4996"/>
                    <a:pt x="3120" y="4400"/>
                    <a:pt x="3370" y="3781"/>
                  </a:cubicBezTo>
                  <a:cubicBezTo>
                    <a:pt x="3953" y="2424"/>
                    <a:pt x="3393" y="948"/>
                    <a:pt x="2179" y="186"/>
                  </a:cubicBezTo>
                  <a:cubicBezTo>
                    <a:pt x="1979" y="66"/>
                    <a:pt x="1823" y="1"/>
                    <a:pt x="167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90"/>
            <p:cNvSpPr/>
            <p:nvPr/>
          </p:nvSpPr>
          <p:spPr>
            <a:xfrm>
              <a:off x="1265109" y="2522585"/>
              <a:ext cx="7879064" cy="1044200"/>
            </a:xfrm>
            <a:custGeom>
              <a:rect b="b" l="l" r="r" t="t"/>
              <a:pathLst>
                <a:path extrusionOk="0" h="41768" w="139923">
                  <a:moveTo>
                    <a:pt x="7287" y="6644"/>
                  </a:moveTo>
                  <a:cubicBezTo>
                    <a:pt x="9561" y="5263"/>
                    <a:pt x="13192" y="4692"/>
                    <a:pt x="15776" y="4358"/>
                  </a:cubicBezTo>
                  <a:cubicBezTo>
                    <a:pt x="23063" y="3394"/>
                    <a:pt x="30361" y="2239"/>
                    <a:pt x="37660" y="1334"/>
                  </a:cubicBezTo>
                  <a:cubicBezTo>
                    <a:pt x="48423" y="1"/>
                    <a:pt x="59091" y="72"/>
                    <a:pt x="69926" y="60"/>
                  </a:cubicBezTo>
                  <a:cubicBezTo>
                    <a:pt x="84987" y="37"/>
                    <a:pt x="99715" y="703"/>
                    <a:pt x="114681" y="2144"/>
                  </a:cubicBezTo>
                  <a:cubicBezTo>
                    <a:pt x="119837" y="2632"/>
                    <a:pt x="124992" y="3073"/>
                    <a:pt x="130159" y="3382"/>
                  </a:cubicBezTo>
                  <a:cubicBezTo>
                    <a:pt x="132791" y="3537"/>
                    <a:pt x="135767" y="4323"/>
                    <a:pt x="138363" y="3894"/>
                  </a:cubicBezTo>
                  <a:cubicBezTo>
                    <a:pt x="138232" y="11538"/>
                    <a:pt x="139923" y="20753"/>
                    <a:pt x="136922" y="28064"/>
                  </a:cubicBezTo>
                  <a:cubicBezTo>
                    <a:pt x="136327" y="29516"/>
                    <a:pt x="136279" y="29552"/>
                    <a:pt x="134743" y="30052"/>
                  </a:cubicBezTo>
                  <a:cubicBezTo>
                    <a:pt x="131898" y="31005"/>
                    <a:pt x="129088" y="32052"/>
                    <a:pt x="126242" y="33017"/>
                  </a:cubicBezTo>
                  <a:cubicBezTo>
                    <a:pt x="118063" y="35791"/>
                    <a:pt x="109978" y="38565"/>
                    <a:pt x="101358" y="39970"/>
                  </a:cubicBezTo>
                  <a:cubicBezTo>
                    <a:pt x="93441" y="41256"/>
                    <a:pt x="85547" y="41744"/>
                    <a:pt x="77510" y="41756"/>
                  </a:cubicBezTo>
                  <a:cubicBezTo>
                    <a:pt x="63306" y="41768"/>
                    <a:pt x="48709" y="39268"/>
                    <a:pt x="35136" y="35338"/>
                  </a:cubicBezTo>
                  <a:cubicBezTo>
                    <a:pt x="31754" y="34362"/>
                    <a:pt x="28432" y="33088"/>
                    <a:pt x="25003" y="32326"/>
                  </a:cubicBezTo>
                  <a:cubicBezTo>
                    <a:pt x="21396" y="31517"/>
                    <a:pt x="17753" y="31326"/>
                    <a:pt x="14109" y="30814"/>
                  </a:cubicBezTo>
                  <a:cubicBezTo>
                    <a:pt x="10609" y="30338"/>
                    <a:pt x="5441" y="30195"/>
                    <a:pt x="3596" y="26837"/>
                  </a:cubicBezTo>
                  <a:cubicBezTo>
                    <a:pt x="0" y="20313"/>
                    <a:pt x="4608" y="12586"/>
                    <a:pt x="7287" y="664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90"/>
            <p:cNvSpPr/>
            <p:nvPr/>
          </p:nvSpPr>
          <p:spPr>
            <a:xfrm>
              <a:off x="2447818" y="2596079"/>
              <a:ext cx="6273845" cy="299500"/>
            </a:xfrm>
            <a:custGeom>
              <a:rect b="b" l="l" r="r" t="t"/>
              <a:pathLst>
                <a:path extrusionOk="0" h="11980" w="103610">
                  <a:moveTo>
                    <a:pt x="49656" y="0"/>
                  </a:moveTo>
                  <a:cubicBezTo>
                    <a:pt x="45738" y="0"/>
                    <a:pt x="41822" y="89"/>
                    <a:pt x="37911" y="252"/>
                  </a:cubicBezTo>
                  <a:cubicBezTo>
                    <a:pt x="29231" y="633"/>
                    <a:pt x="20433" y="633"/>
                    <a:pt x="11836" y="2002"/>
                  </a:cubicBezTo>
                  <a:cubicBezTo>
                    <a:pt x="9119" y="2431"/>
                    <a:pt x="6063" y="3325"/>
                    <a:pt x="3263" y="3325"/>
                  </a:cubicBezTo>
                  <a:cubicBezTo>
                    <a:pt x="3192" y="3325"/>
                    <a:pt x="3120" y="3325"/>
                    <a:pt x="3049" y="3323"/>
                  </a:cubicBezTo>
                  <a:cubicBezTo>
                    <a:pt x="3193" y="3147"/>
                    <a:pt x="3106" y="3064"/>
                    <a:pt x="2894" y="3064"/>
                  </a:cubicBezTo>
                  <a:cubicBezTo>
                    <a:pt x="2172" y="3064"/>
                    <a:pt x="1" y="4018"/>
                    <a:pt x="442" y="5526"/>
                  </a:cubicBezTo>
                  <a:cubicBezTo>
                    <a:pt x="2097" y="5002"/>
                    <a:pt x="4323" y="4919"/>
                    <a:pt x="6097" y="4586"/>
                  </a:cubicBezTo>
                  <a:cubicBezTo>
                    <a:pt x="8429" y="4163"/>
                    <a:pt x="10745" y="4118"/>
                    <a:pt x="13087" y="4118"/>
                  </a:cubicBezTo>
                  <a:cubicBezTo>
                    <a:pt x="13712" y="4118"/>
                    <a:pt x="14338" y="4121"/>
                    <a:pt x="14968" y="4121"/>
                  </a:cubicBezTo>
                  <a:cubicBezTo>
                    <a:pt x="22826" y="4121"/>
                    <a:pt x="30565" y="4681"/>
                    <a:pt x="38173" y="6729"/>
                  </a:cubicBezTo>
                  <a:cubicBezTo>
                    <a:pt x="40983" y="7491"/>
                    <a:pt x="43733" y="8503"/>
                    <a:pt x="46555" y="9336"/>
                  </a:cubicBezTo>
                  <a:cubicBezTo>
                    <a:pt x="50091" y="10396"/>
                    <a:pt x="53544" y="10646"/>
                    <a:pt x="57223" y="11122"/>
                  </a:cubicBezTo>
                  <a:cubicBezTo>
                    <a:pt x="63962" y="11979"/>
                    <a:pt x="70451" y="11908"/>
                    <a:pt x="77225" y="11944"/>
                  </a:cubicBezTo>
                  <a:cubicBezTo>
                    <a:pt x="77442" y="11944"/>
                    <a:pt x="77658" y="11945"/>
                    <a:pt x="77873" y="11945"/>
                  </a:cubicBezTo>
                  <a:cubicBezTo>
                    <a:pt x="83933" y="11945"/>
                    <a:pt x="89682" y="11598"/>
                    <a:pt x="95454" y="9586"/>
                  </a:cubicBezTo>
                  <a:cubicBezTo>
                    <a:pt x="97526" y="8872"/>
                    <a:pt x="102502" y="7622"/>
                    <a:pt x="103407" y="5121"/>
                  </a:cubicBezTo>
                  <a:cubicBezTo>
                    <a:pt x="103610" y="4562"/>
                    <a:pt x="103526" y="2895"/>
                    <a:pt x="103014" y="2478"/>
                  </a:cubicBezTo>
                  <a:cubicBezTo>
                    <a:pt x="102747" y="2253"/>
                    <a:pt x="102091" y="2183"/>
                    <a:pt x="101348" y="2183"/>
                  </a:cubicBezTo>
                  <a:cubicBezTo>
                    <a:pt x="100204" y="2183"/>
                    <a:pt x="98854" y="2349"/>
                    <a:pt x="98407" y="2371"/>
                  </a:cubicBezTo>
                  <a:cubicBezTo>
                    <a:pt x="93906" y="2597"/>
                    <a:pt x="89382" y="3526"/>
                    <a:pt x="84941" y="4276"/>
                  </a:cubicBezTo>
                  <a:cubicBezTo>
                    <a:pt x="78551" y="5353"/>
                    <a:pt x="72079" y="6300"/>
                    <a:pt x="65595" y="6300"/>
                  </a:cubicBezTo>
                  <a:cubicBezTo>
                    <a:pt x="65555" y="6300"/>
                    <a:pt x="65514" y="6300"/>
                    <a:pt x="65474" y="6300"/>
                  </a:cubicBezTo>
                  <a:cubicBezTo>
                    <a:pt x="64447" y="6300"/>
                    <a:pt x="62878" y="6454"/>
                    <a:pt x="61300" y="6454"/>
                  </a:cubicBezTo>
                  <a:cubicBezTo>
                    <a:pt x="59366" y="6454"/>
                    <a:pt x="57420" y="6223"/>
                    <a:pt x="56449" y="5193"/>
                  </a:cubicBezTo>
                  <a:cubicBezTo>
                    <a:pt x="55354" y="4026"/>
                    <a:pt x="56211" y="3824"/>
                    <a:pt x="57473" y="3550"/>
                  </a:cubicBezTo>
                  <a:cubicBezTo>
                    <a:pt x="58973" y="3200"/>
                    <a:pt x="60502" y="3147"/>
                    <a:pt x="62036" y="3147"/>
                  </a:cubicBezTo>
                  <a:cubicBezTo>
                    <a:pt x="62694" y="3147"/>
                    <a:pt x="63352" y="3157"/>
                    <a:pt x="64009" y="3157"/>
                  </a:cubicBezTo>
                  <a:cubicBezTo>
                    <a:pt x="65162" y="3166"/>
                    <a:pt x="66772" y="3603"/>
                    <a:pt x="68073" y="3603"/>
                  </a:cubicBezTo>
                  <a:cubicBezTo>
                    <a:pt x="68425" y="3603"/>
                    <a:pt x="68754" y="3571"/>
                    <a:pt x="69046" y="3490"/>
                  </a:cubicBezTo>
                  <a:cubicBezTo>
                    <a:pt x="69891" y="3252"/>
                    <a:pt x="70713" y="2490"/>
                    <a:pt x="69879" y="1359"/>
                  </a:cubicBezTo>
                  <a:cubicBezTo>
                    <a:pt x="69186" y="409"/>
                    <a:pt x="67467" y="207"/>
                    <a:pt x="65748" y="207"/>
                  </a:cubicBezTo>
                  <a:cubicBezTo>
                    <a:pt x="64468" y="207"/>
                    <a:pt x="63188" y="319"/>
                    <a:pt x="62334" y="319"/>
                  </a:cubicBezTo>
                  <a:cubicBezTo>
                    <a:pt x="62208" y="319"/>
                    <a:pt x="62091" y="317"/>
                    <a:pt x="61985" y="311"/>
                  </a:cubicBezTo>
                  <a:cubicBezTo>
                    <a:pt x="57877" y="98"/>
                    <a:pt x="53766" y="0"/>
                    <a:pt x="49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90"/>
            <p:cNvSpPr/>
            <p:nvPr/>
          </p:nvSpPr>
          <p:spPr>
            <a:xfrm>
              <a:off x="2048310" y="2686613"/>
              <a:ext cx="19675" cy="115200"/>
            </a:xfrm>
            <a:custGeom>
              <a:rect b="b" l="l" r="r" t="t"/>
              <a:pathLst>
                <a:path extrusionOk="0" h="4608" w="787">
                  <a:moveTo>
                    <a:pt x="1" y="0"/>
                  </a:moveTo>
                  <a:lnTo>
                    <a:pt x="1" y="4608"/>
                  </a:lnTo>
                  <a:lnTo>
                    <a:pt x="786" y="4608"/>
                  </a:ln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90"/>
            <p:cNvSpPr/>
            <p:nvPr/>
          </p:nvSpPr>
          <p:spPr>
            <a:xfrm>
              <a:off x="1973310" y="2485263"/>
              <a:ext cx="179200" cy="236450"/>
            </a:xfrm>
            <a:custGeom>
              <a:rect b="b" l="l" r="r" t="t"/>
              <a:pathLst>
                <a:path extrusionOk="0" h="9458" w="7168">
                  <a:moveTo>
                    <a:pt x="3079" y="0"/>
                  </a:moveTo>
                  <a:cubicBezTo>
                    <a:pt x="2781" y="0"/>
                    <a:pt x="2499" y="145"/>
                    <a:pt x="2155" y="458"/>
                  </a:cubicBezTo>
                  <a:cubicBezTo>
                    <a:pt x="1572" y="982"/>
                    <a:pt x="1262" y="1744"/>
                    <a:pt x="1000" y="2470"/>
                  </a:cubicBezTo>
                  <a:cubicBezTo>
                    <a:pt x="738" y="3184"/>
                    <a:pt x="441" y="3911"/>
                    <a:pt x="286" y="4661"/>
                  </a:cubicBezTo>
                  <a:cubicBezTo>
                    <a:pt x="0" y="6030"/>
                    <a:pt x="72" y="7756"/>
                    <a:pt x="976" y="8757"/>
                  </a:cubicBezTo>
                  <a:cubicBezTo>
                    <a:pt x="1365" y="9257"/>
                    <a:pt x="2190" y="9457"/>
                    <a:pt x="2923" y="9457"/>
                  </a:cubicBezTo>
                  <a:cubicBezTo>
                    <a:pt x="3202" y="9457"/>
                    <a:pt x="3468" y="9428"/>
                    <a:pt x="3691" y="9376"/>
                  </a:cubicBezTo>
                  <a:cubicBezTo>
                    <a:pt x="4953" y="9066"/>
                    <a:pt x="5644" y="7983"/>
                    <a:pt x="6132" y="6828"/>
                  </a:cubicBezTo>
                  <a:cubicBezTo>
                    <a:pt x="7168" y="4375"/>
                    <a:pt x="6180" y="1708"/>
                    <a:pt x="3989" y="339"/>
                  </a:cubicBezTo>
                  <a:cubicBezTo>
                    <a:pt x="3633" y="119"/>
                    <a:pt x="3349" y="0"/>
                    <a:pt x="307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90"/>
            <p:cNvSpPr/>
            <p:nvPr/>
          </p:nvSpPr>
          <p:spPr>
            <a:xfrm>
              <a:off x="2222435" y="2508313"/>
              <a:ext cx="24425" cy="141700"/>
            </a:xfrm>
            <a:custGeom>
              <a:rect b="b" l="l" r="r" t="t"/>
              <a:pathLst>
                <a:path extrusionOk="0" h="5668" w="977">
                  <a:moveTo>
                    <a:pt x="1" y="0"/>
                  </a:moveTo>
                  <a:lnTo>
                    <a:pt x="1" y="5668"/>
                  </a:lnTo>
                  <a:lnTo>
                    <a:pt x="977" y="5668"/>
                  </a:lnTo>
                  <a:lnTo>
                    <a:pt x="97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90"/>
            <p:cNvSpPr/>
            <p:nvPr/>
          </p:nvSpPr>
          <p:spPr>
            <a:xfrm>
              <a:off x="2129860" y="2260413"/>
              <a:ext cx="220600" cy="291025"/>
            </a:xfrm>
            <a:custGeom>
              <a:rect b="b" l="l" r="r" t="t"/>
              <a:pathLst>
                <a:path extrusionOk="0" h="11641" w="8824">
                  <a:moveTo>
                    <a:pt x="3778" y="0"/>
                  </a:moveTo>
                  <a:cubicBezTo>
                    <a:pt x="3415" y="0"/>
                    <a:pt x="3073" y="178"/>
                    <a:pt x="2656" y="558"/>
                  </a:cubicBezTo>
                  <a:cubicBezTo>
                    <a:pt x="1930" y="1213"/>
                    <a:pt x="1549" y="2130"/>
                    <a:pt x="1215" y="3046"/>
                  </a:cubicBezTo>
                  <a:cubicBezTo>
                    <a:pt x="906" y="3916"/>
                    <a:pt x="537" y="4832"/>
                    <a:pt x="346" y="5737"/>
                  </a:cubicBezTo>
                  <a:cubicBezTo>
                    <a:pt x="1" y="7416"/>
                    <a:pt x="96" y="9547"/>
                    <a:pt x="1227" y="10785"/>
                  </a:cubicBezTo>
                  <a:cubicBezTo>
                    <a:pt x="1696" y="11400"/>
                    <a:pt x="2697" y="11641"/>
                    <a:pt x="3581" y="11641"/>
                  </a:cubicBezTo>
                  <a:cubicBezTo>
                    <a:pt x="3932" y="11641"/>
                    <a:pt x="4264" y="11603"/>
                    <a:pt x="4537" y="11536"/>
                  </a:cubicBezTo>
                  <a:cubicBezTo>
                    <a:pt x="6109" y="11155"/>
                    <a:pt x="6954" y="9809"/>
                    <a:pt x="7549" y="8416"/>
                  </a:cubicBezTo>
                  <a:cubicBezTo>
                    <a:pt x="8823" y="5380"/>
                    <a:pt x="7609" y="2106"/>
                    <a:pt x="4894" y="427"/>
                  </a:cubicBezTo>
                  <a:cubicBezTo>
                    <a:pt x="4457" y="149"/>
                    <a:pt x="4109" y="0"/>
                    <a:pt x="377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90"/>
            <p:cNvSpPr/>
            <p:nvPr/>
          </p:nvSpPr>
          <p:spPr>
            <a:xfrm>
              <a:off x="2341510" y="2573488"/>
              <a:ext cx="19950" cy="115225"/>
            </a:xfrm>
            <a:custGeom>
              <a:rect b="b" l="l" r="r" t="t"/>
              <a:pathLst>
                <a:path extrusionOk="0" h="4609" w="798">
                  <a:moveTo>
                    <a:pt x="0" y="1"/>
                  </a:moveTo>
                  <a:lnTo>
                    <a:pt x="0" y="4608"/>
                  </a:lnTo>
                  <a:lnTo>
                    <a:pt x="798" y="4608"/>
                  </a:lnTo>
                  <a:lnTo>
                    <a:pt x="79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90"/>
            <p:cNvSpPr/>
            <p:nvPr/>
          </p:nvSpPr>
          <p:spPr>
            <a:xfrm>
              <a:off x="2266485" y="2372138"/>
              <a:ext cx="179525" cy="236450"/>
            </a:xfrm>
            <a:custGeom>
              <a:rect b="b" l="l" r="r" t="t"/>
              <a:pathLst>
                <a:path extrusionOk="0" h="9458" w="7181">
                  <a:moveTo>
                    <a:pt x="3097" y="1"/>
                  </a:moveTo>
                  <a:cubicBezTo>
                    <a:pt x="2797" y="1"/>
                    <a:pt x="2512" y="146"/>
                    <a:pt x="2168" y="459"/>
                  </a:cubicBezTo>
                  <a:cubicBezTo>
                    <a:pt x="1596" y="982"/>
                    <a:pt x="1275" y="1744"/>
                    <a:pt x="1013" y="2471"/>
                  </a:cubicBezTo>
                  <a:cubicBezTo>
                    <a:pt x="763" y="3185"/>
                    <a:pt x="465" y="3911"/>
                    <a:pt x="298" y="4662"/>
                  </a:cubicBezTo>
                  <a:cubicBezTo>
                    <a:pt x="1" y="6031"/>
                    <a:pt x="72" y="7757"/>
                    <a:pt x="1001" y="8757"/>
                  </a:cubicBezTo>
                  <a:cubicBezTo>
                    <a:pt x="1389" y="9258"/>
                    <a:pt x="2215" y="9458"/>
                    <a:pt x="2943" y="9458"/>
                  </a:cubicBezTo>
                  <a:cubicBezTo>
                    <a:pt x="3221" y="9458"/>
                    <a:pt x="3484" y="9429"/>
                    <a:pt x="3704" y="9376"/>
                  </a:cubicBezTo>
                  <a:cubicBezTo>
                    <a:pt x="4966" y="9067"/>
                    <a:pt x="5656" y="7983"/>
                    <a:pt x="6144" y="6828"/>
                  </a:cubicBezTo>
                  <a:cubicBezTo>
                    <a:pt x="7180" y="4376"/>
                    <a:pt x="6192" y="1709"/>
                    <a:pt x="4001" y="340"/>
                  </a:cubicBezTo>
                  <a:cubicBezTo>
                    <a:pt x="3651" y="119"/>
                    <a:pt x="3368" y="1"/>
                    <a:pt x="30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3" name="Google Shape;313;p90"/>
          <p:cNvSpPr txBox="1"/>
          <p:nvPr>
            <p:ph type="title"/>
          </p:nvPr>
        </p:nvSpPr>
        <p:spPr>
          <a:xfrm>
            <a:off x="2347950" y="540000"/>
            <a:ext cx="4448100" cy="1313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sz="85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14" name="Google Shape;314;p90"/>
          <p:cNvSpPr txBox="1"/>
          <p:nvPr>
            <p:ph idx="1" type="subTitle"/>
          </p:nvPr>
        </p:nvSpPr>
        <p:spPr>
          <a:xfrm>
            <a:off x="2347950" y="1784100"/>
            <a:ext cx="4448100" cy="1231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5" name="Google Shape;315;p90"/>
          <p:cNvSpPr txBox="1"/>
          <p:nvPr/>
        </p:nvSpPr>
        <p:spPr>
          <a:xfrm>
            <a:off x="2099100" y="3611950"/>
            <a:ext cx="4945800" cy="556200"/>
          </a:xfrm>
          <a:prstGeom prst="rect">
            <a:avLst/>
          </a:prstGeom>
          <a:noFill/>
          <a:ln>
            <a:noFill/>
          </a:ln>
        </p:spPr>
        <p:txBody>
          <a:bodyPr anchorCtr="0" anchor="t"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CREDITS:</a:t>
            </a:r>
            <a:r>
              <a:rPr b="0" i="0" lang="en" sz="1200" u="none" cap="none" strike="noStrike">
                <a:solidFill>
                  <a:schemeClr val="dk1"/>
                </a:solidFill>
                <a:latin typeface="Arial"/>
                <a:ea typeface="Arial"/>
                <a:cs typeface="Arial"/>
                <a:sym typeface="Arial"/>
              </a:rPr>
              <a:t> This presentation template was created by </a:t>
            </a:r>
            <a:r>
              <a:rPr b="1" i="0" lang="en" sz="1200" u="sng" cap="none" strike="noStrike">
                <a:solidFill>
                  <a:schemeClr val="dk1"/>
                </a:solidFill>
                <a:latin typeface="Arial"/>
                <a:ea typeface="Arial"/>
                <a:cs typeface="Arial"/>
                <a:sym typeface="Arial"/>
                <a:hlinkClick r:id="rId2">
                  <a:extLst>
                    <a:ext uri="{A12FA001-AC4F-418D-AE19-62706E023703}">
                      <ahyp:hlinkClr val="tx"/>
                    </a:ext>
                  </a:extLst>
                </a:hlinkClick>
              </a:rPr>
              <a:t>Slidesgo</a:t>
            </a:r>
            <a:r>
              <a:rPr b="0" i="0" lang="en" sz="1200" u="none" cap="none" strike="noStrike">
                <a:solidFill>
                  <a:schemeClr val="dk1"/>
                </a:solidFill>
                <a:latin typeface="Arial"/>
                <a:ea typeface="Arial"/>
                <a:cs typeface="Arial"/>
                <a:sym typeface="Arial"/>
              </a:rPr>
              <a:t>, and includes icons by </a:t>
            </a:r>
            <a:r>
              <a:rPr b="1" i="0" lang="en" sz="1200" u="sng" cap="none" strike="noStrike">
                <a:solidFill>
                  <a:schemeClr val="dk1"/>
                </a:solidFill>
                <a:latin typeface="Arial"/>
                <a:ea typeface="Arial"/>
                <a:cs typeface="Arial"/>
                <a:sym typeface="Arial"/>
                <a:hlinkClick r:id="rId3">
                  <a:extLst>
                    <a:ext uri="{A12FA001-AC4F-418D-AE19-62706E023703}">
                      <ahyp:hlinkClr val="tx"/>
                    </a:ext>
                  </a:extLst>
                </a:hlinkClick>
              </a:rPr>
              <a:t>Flaticon</a:t>
            </a:r>
            <a:r>
              <a:rPr b="0" i="0" lang="en" sz="1200" u="none" cap="none" strike="noStrike">
                <a:solidFill>
                  <a:schemeClr val="dk1"/>
                </a:solidFill>
                <a:latin typeface="Arial"/>
                <a:ea typeface="Arial"/>
                <a:cs typeface="Arial"/>
                <a:sym typeface="Arial"/>
              </a:rPr>
              <a:t>, and infographics &amp; images by </a:t>
            </a:r>
            <a:r>
              <a:rPr b="1" i="0" lang="en" sz="1200" u="sng" cap="none" strike="noStrike">
                <a:solidFill>
                  <a:schemeClr val="dk1"/>
                </a:solidFill>
                <a:latin typeface="Arial"/>
                <a:ea typeface="Arial"/>
                <a:cs typeface="Arial"/>
                <a:sym typeface="Arial"/>
                <a:hlinkClick r:id="rId4">
                  <a:extLst>
                    <a:ext uri="{A12FA001-AC4F-418D-AE19-62706E023703}">
                      <ahyp:hlinkClr val="tx"/>
                    </a:ext>
                  </a:extLst>
                </a:hlinkClick>
              </a:rPr>
              <a:t>Freepik</a:t>
            </a:r>
            <a:r>
              <a:rPr b="0" i="0" lang="en" sz="1200" u="sng" cap="none" strike="noStrike">
                <a:solidFill>
                  <a:schemeClr val="dk1"/>
                </a:solidFill>
                <a:latin typeface="Arial"/>
                <a:ea typeface="Arial"/>
                <a:cs typeface="Arial"/>
                <a:sym typeface="Arial"/>
              </a:rPr>
              <a:t> </a:t>
            </a:r>
            <a:endParaRPr b="1" i="0" sz="1200" u="sng" cap="none" strike="noStrike">
              <a:solidFill>
                <a:schemeClr val="dk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8" name="Shape 18"/>
        <p:cNvGrpSpPr/>
        <p:nvPr/>
      </p:nvGrpSpPr>
      <p:grpSpPr>
        <a:xfrm>
          <a:off x="0" y="0"/>
          <a:ext cx="0" cy="0"/>
          <a:chOff x="0" y="0"/>
          <a:chExt cx="0" cy="0"/>
        </a:xfrm>
      </p:grpSpPr>
      <p:sp>
        <p:nvSpPr>
          <p:cNvPr id="19" name="Google Shape;19;p73"/>
          <p:cNvSpPr/>
          <p:nvPr/>
        </p:nvSpPr>
        <p:spPr>
          <a:xfrm>
            <a:off x="-242850" y="2736625"/>
            <a:ext cx="9525012" cy="1539798"/>
          </a:xfrm>
          <a:custGeom>
            <a:rect b="b" l="l" r="r" t="t"/>
            <a:pathLst>
              <a:path extrusionOk="0" h="38589" w="142590">
                <a:moveTo>
                  <a:pt x="10311" y="6632"/>
                </a:moveTo>
                <a:cubicBezTo>
                  <a:pt x="11037" y="4406"/>
                  <a:pt x="14109" y="3525"/>
                  <a:pt x="16240" y="3691"/>
                </a:cubicBezTo>
                <a:cubicBezTo>
                  <a:pt x="19014" y="3918"/>
                  <a:pt x="21062" y="5501"/>
                  <a:pt x="22384" y="7835"/>
                </a:cubicBezTo>
                <a:cubicBezTo>
                  <a:pt x="24694" y="4811"/>
                  <a:pt x="27932" y="7120"/>
                  <a:pt x="29039" y="9835"/>
                </a:cubicBezTo>
                <a:cubicBezTo>
                  <a:pt x="31433" y="8764"/>
                  <a:pt x="35171" y="7585"/>
                  <a:pt x="37755" y="8775"/>
                </a:cubicBezTo>
                <a:cubicBezTo>
                  <a:pt x="40362" y="9978"/>
                  <a:pt x="43220" y="12538"/>
                  <a:pt x="43767" y="15336"/>
                </a:cubicBezTo>
                <a:cubicBezTo>
                  <a:pt x="46851" y="13312"/>
                  <a:pt x="50435" y="13800"/>
                  <a:pt x="50959" y="17550"/>
                </a:cubicBezTo>
                <a:cubicBezTo>
                  <a:pt x="51804" y="16431"/>
                  <a:pt x="54114" y="17003"/>
                  <a:pt x="54316" y="18360"/>
                </a:cubicBezTo>
                <a:cubicBezTo>
                  <a:pt x="55495" y="16991"/>
                  <a:pt x="58472" y="16383"/>
                  <a:pt x="60186" y="16491"/>
                </a:cubicBezTo>
                <a:cubicBezTo>
                  <a:pt x="62258" y="16610"/>
                  <a:pt x="63532" y="17705"/>
                  <a:pt x="64770" y="19170"/>
                </a:cubicBezTo>
                <a:cubicBezTo>
                  <a:pt x="64496" y="19015"/>
                  <a:pt x="64210" y="18717"/>
                  <a:pt x="64008" y="18515"/>
                </a:cubicBezTo>
                <a:cubicBezTo>
                  <a:pt x="64449" y="17169"/>
                  <a:pt x="66627" y="16276"/>
                  <a:pt x="67747" y="15538"/>
                </a:cubicBezTo>
                <a:cubicBezTo>
                  <a:pt x="69902" y="14109"/>
                  <a:pt x="77605" y="16574"/>
                  <a:pt x="78427" y="19574"/>
                </a:cubicBezTo>
                <a:cubicBezTo>
                  <a:pt x="78427" y="19574"/>
                  <a:pt x="83903" y="14240"/>
                  <a:pt x="87654" y="17145"/>
                </a:cubicBezTo>
                <a:cubicBezTo>
                  <a:pt x="88559" y="15860"/>
                  <a:pt x="91023" y="14776"/>
                  <a:pt x="92583" y="14824"/>
                </a:cubicBezTo>
                <a:cubicBezTo>
                  <a:pt x="94655" y="14883"/>
                  <a:pt x="94893" y="16479"/>
                  <a:pt x="96393" y="17396"/>
                </a:cubicBezTo>
                <a:cubicBezTo>
                  <a:pt x="96405" y="16562"/>
                  <a:pt x="97179" y="15883"/>
                  <a:pt x="97989" y="15681"/>
                </a:cubicBezTo>
                <a:cubicBezTo>
                  <a:pt x="99322" y="15360"/>
                  <a:pt x="99739" y="16253"/>
                  <a:pt x="100656" y="17038"/>
                </a:cubicBezTo>
                <a:cubicBezTo>
                  <a:pt x="100929" y="14931"/>
                  <a:pt x="101346" y="12085"/>
                  <a:pt x="103513" y="11026"/>
                </a:cubicBezTo>
                <a:cubicBezTo>
                  <a:pt x="105656" y="9990"/>
                  <a:pt x="109407" y="10764"/>
                  <a:pt x="110573" y="12931"/>
                </a:cubicBezTo>
                <a:cubicBezTo>
                  <a:pt x="110776" y="11573"/>
                  <a:pt x="110692" y="10204"/>
                  <a:pt x="111585" y="9073"/>
                </a:cubicBezTo>
                <a:cubicBezTo>
                  <a:pt x="112776" y="7585"/>
                  <a:pt x="115026" y="7311"/>
                  <a:pt x="116836" y="7490"/>
                </a:cubicBezTo>
                <a:cubicBezTo>
                  <a:pt x="119074" y="7704"/>
                  <a:pt x="122754" y="8859"/>
                  <a:pt x="123004" y="11454"/>
                </a:cubicBezTo>
                <a:cubicBezTo>
                  <a:pt x="123337" y="10323"/>
                  <a:pt x="123063" y="9347"/>
                  <a:pt x="123670" y="8156"/>
                </a:cubicBezTo>
                <a:cubicBezTo>
                  <a:pt x="125682" y="4239"/>
                  <a:pt x="129254" y="179"/>
                  <a:pt x="134053" y="48"/>
                </a:cubicBezTo>
                <a:cubicBezTo>
                  <a:pt x="135505" y="1"/>
                  <a:pt x="140077" y="441"/>
                  <a:pt x="141220" y="1453"/>
                </a:cubicBezTo>
                <a:cubicBezTo>
                  <a:pt x="142327" y="2429"/>
                  <a:pt x="142101" y="5287"/>
                  <a:pt x="142173" y="6692"/>
                </a:cubicBezTo>
                <a:cubicBezTo>
                  <a:pt x="142589" y="14788"/>
                  <a:pt x="141911" y="22789"/>
                  <a:pt x="141077" y="30790"/>
                </a:cubicBezTo>
                <a:cubicBezTo>
                  <a:pt x="139422" y="31314"/>
                  <a:pt x="137648" y="31600"/>
                  <a:pt x="135934" y="31921"/>
                </a:cubicBezTo>
                <a:cubicBezTo>
                  <a:pt x="125956" y="33898"/>
                  <a:pt x="115860" y="35386"/>
                  <a:pt x="105751" y="36600"/>
                </a:cubicBezTo>
                <a:cubicBezTo>
                  <a:pt x="91988" y="38231"/>
                  <a:pt x="78284" y="38589"/>
                  <a:pt x="64413" y="38267"/>
                </a:cubicBezTo>
                <a:cubicBezTo>
                  <a:pt x="54816" y="38041"/>
                  <a:pt x="45351" y="36934"/>
                  <a:pt x="35826" y="35957"/>
                </a:cubicBezTo>
                <a:cubicBezTo>
                  <a:pt x="29551" y="35314"/>
                  <a:pt x="23384" y="35029"/>
                  <a:pt x="17086" y="35029"/>
                </a:cubicBezTo>
                <a:cubicBezTo>
                  <a:pt x="14288" y="35029"/>
                  <a:pt x="11478" y="34957"/>
                  <a:pt x="8680" y="35052"/>
                </a:cubicBezTo>
                <a:cubicBezTo>
                  <a:pt x="6965" y="35112"/>
                  <a:pt x="5251" y="35255"/>
                  <a:pt x="3524" y="35267"/>
                </a:cubicBezTo>
                <a:cubicBezTo>
                  <a:pt x="3096" y="35267"/>
                  <a:pt x="2072" y="35433"/>
                  <a:pt x="1691" y="35291"/>
                </a:cubicBezTo>
                <a:cubicBezTo>
                  <a:pt x="738" y="34898"/>
                  <a:pt x="560" y="33302"/>
                  <a:pt x="429" y="32397"/>
                </a:cubicBezTo>
                <a:cubicBezTo>
                  <a:pt x="0" y="29337"/>
                  <a:pt x="310" y="25956"/>
                  <a:pt x="548" y="22884"/>
                </a:cubicBezTo>
                <a:cubicBezTo>
                  <a:pt x="845" y="18979"/>
                  <a:pt x="1310" y="15133"/>
                  <a:pt x="3179" y="11657"/>
                </a:cubicBezTo>
                <a:cubicBezTo>
                  <a:pt x="3953" y="10204"/>
                  <a:pt x="4584" y="7751"/>
                  <a:pt x="6096" y="6954"/>
                </a:cubicBezTo>
                <a:cubicBezTo>
                  <a:pt x="6739" y="6632"/>
                  <a:pt x="7918" y="6501"/>
                  <a:pt x="10311" y="663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73"/>
          <p:cNvSpPr/>
          <p:nvPr/>
        </p:nvSpPr>
        <p:spPr>
          <a:xfrm>
            <a:off x="-202150" y="3074575"/>
            <a:ext cx="8633165" cy="2788482"/>
          </a:xfrm>
          <a:custGeom>
            <a:rect b="b" l="l" r="r" t="t"/>
            <a:pathLst>
              <a:path extrusionOk="0" h="35720" w="112039">
                <a:moveTo>
                  <a:pt x="112039" y="11205"/>
                </a:moveTo>
                <a:cubicBezTo>
                  <a:pt x="107824" y="15562"/>
                  <a:pt x="97168" y="15955"/>
                  <a:pt x="91631" y="15908"/>
                </a:cubicBezTo>
                <a:cubicBezTo>
                  <a:pt x="79761" y="15800"/>
                  <a:pt x="67474" y="12991"/>
                  <a:pt x="56413" y="8692"/>
                </a:cubicBezTo>
                <a:cubicBezTo>
                  <a:pt x="39137" y="1965"/>
                  <a:pt x="17265" y="1"/>
                  <a:pt x="287" y="8466"/>
                </a:cubicBezTo>
                <a:cubicBezTo>
                  <a:pt x="1" y="10883"/>
                  <a:pt x="465" y="13336"/>
                  <a:pt x="953" y="15705"/>
                </a:cubicBezTo>
                <a:cubicBezTo>
                  <a:pt x="1370" y="17753"/>
                  <a:pt x="1596" y="21313"/>
                  <a:pt x="2632" y="23266"/>
                </a:cubicBezTo>
                <a:cubicBezTo>
                  <a:pt x="4251" y="26314"/>
                  <a:pt x="8835" y="26968"/>
                  <a:pt x="11812" y="27695"/>
                </a:cubicBezTo>
                <a:cubicBezTo>
                  <a:pt x="23920" y="30636"/>
                  <a:pt x="36577" y="32445"/>
                  <a:pt x="48935" y="34077"/>
                </a:cubicBezTo>
                <a:cubicBezTo>
                  <a:pt x="55091" y="34898"/>
                  <a:pt x="61151" y="35720"/>
                  <a:pt x="67390" y="35315"/>
                </a:cubicBezTo>
                <a:cubicBezTo>
                  <a:pt x="74427" y="34862"/>
                  <a:pt x="81928" y="33374"/>
                  <a:pt x="88417" y="30624"/>
                </a:cubicBezTo>
                <a:cubicBezTo>
                  <a:pt x="94525" y="28040"/>
                  <a:pt x="98835" y="23670"/>
                  <a:pt x="102871" y="18575"/>
                </a:cubicBezTo>
                <a:cubicBezTo>
                  <a:pt x="105085" y="15741"/>
                  <a:pt x="107526" y="11979"/>
                  <a:pt x="112039" y="1120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 name="Google Shape;21;p73"/>
          <p:cNvGrpSpPr/>
          <p:nvPr/>
        </p:nvGrpSpPr>
        <p:grpSpPr>
          <a:xfrm>
            <a:off x="-403876" y="3139049"/>
            <a:ext cx="9847050" cy="2850907"/>
            <a:chOff x="4947570" y="2253944"/>
            <a:chExt cx="4619558" cy="1337449"/>
          </a:xfrm>
        </p:grpSpPr>
        <p:sp>
          <p:nvSpPr>
            <p:cNvPr id="22" name="Google Shape;22;p73"/>
            <p:cNvSpPr/>
            <p:nvPr/>
          </p:nvSpPr>
          <p:spPr>
            <a:xfrm>
              <a:off x="8111100" y="2510988"/>
              <a:ext cx="10750" cy="63725"/>
            </a:xfrm>
            <a:custGeom>
              <a:rect b="b" l="l" r="r" t="t"/>
              <a:pathLst>
                <a:path extrusionOk="0" h="2549" w="430">
                  <a:moveTo>
                    <a:pt x="1" y="0"/>
                  </a:moveTo>
                  <a:lnTo>
                    <a:pt x="1" y="2548"/>
                  </a:lnTo>
                  <a:lnTo>
                    <a:pt x="430" y="2548"/>
                  </a:lnTo>
                  <a:lnTo>
                    <a:pt x="43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73"/>
            <p:cNvSpPr/>
            <p:nvPr/>
          </p:nvSpPr>
          <p:spPr>
            <a:xfrm>
              <a:off x="8069725" y="2399813"/>
              <a:ext cx="98850" cy="130525"/>
            </a:xfrm>
            <a:custGeom>
              <a:rect b="b" l="l" r="r" t="t"/>
              <a:pathLst>
                <a:path extrusionOk="0" h="5221" w="3954">
                  <a:moveTo>
                    <a:pt x="1675" y="0"/>
                  </a:moveTo>
                  <a:cubicBezTo>
                    <a:pt x="1513" y="0"/>
                    <a:pt x="1360" y="77"/>
                    <a:pt x="1168" y="245"/>
                  </a:cubicBezTo>
                  <a:cubicBezTo>
                    <a:pt x="834" y="542"/>
                    <a:pt x="680" y="959"/>
                    <a:pt x="525" y="1364"/>
                  </a:cubicBezTo>
                  <a:cubicBezTo>
                    <a:pt x="394" y="1757"/>
                    <a:pt x="215" y="2161"/>
                    <a:pt x="144" y="2566"/>
                  </a:cubicBezTo>
                  <a:cubicBezTo>
                    <a:pt x="1" y="3328"/>
                    <a:pt x="37" y="4281"/>
                    <a:pt x="537" y="4828"/>
                  </a:cubicBezTo>
                  <a:cubicBezTo>
                    <a:pt x="750" y="5111"/>
                    <a:pt x="1204" y="5221"/>
                    <a:pt x="1601" y="5221"/>
                  </a:cubicBezTo>
                  <a:cubicBezTo>
                    <a:pt x="1757" y="5221"/>
                    <a:pt x="1904" y="5204"/>
                    <a:pt x="2025" y="5174"/>
                  </a:cubicBezTo>
                  <a:cubicBezTo>
                    <a:pt x="2727" y="4995"/>
                    <a:pt x="3120" y="4400"/>
                    <a:pt x="3370" y="3781"/>
                  </a:cubicBezTo>
                  <a:cubicBezTo>
                    <a:pt x="3954" y="2423"/>
                    <a:pt x="3394" y="947"/>
                    <a:pt x="2180" y="185"/>
                  </a:cubicBezTo>
                  <a:cubicBezTo>
                    <a:pt x="1980" y="65"/>
                    <a:pt x="1824" y="0"/>
                    <a:pt x="167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73"/>
            <p:cNvSpPr/>
            <p:nvPr/>
          </p:nvSpPr>
          <p:spPr>
            <a:xfrm>
              <a:off x="8313825" y="2500263"/>
              <a:ext cx="13400" cy="78325"/>
            </a:xfrm>
            <a:custGeom>
              <a:rect b="b" l="l" r="r" t="t"/>
              <a:pathLst>
                <a:path extrusionOk="0" h="3133" w="536">
                  <a:moveTo>
                    <a:pt x="0" y="1"/>
                  </a:moveTo>
                  <a:lnTo>
                    <a:pt x="0" y="3132"/>
                  </a:lnTo>
                  <a:lnTo>
                    <a:pt x="536" y="3132"/>
                  </a:lnTo>
                  <a:lnTo>
                    <a:pt x="5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73"/>
            <p:cNvSpPr/>
            <p:nvPr/>
          </p:nvSpPr>
          <p:spPr>
            <a:xfrm>
              <a:off x="8262925" y="2362713"/>
              <a:ext cx="121750" cy="160900"/>
            </a:xfrm>
            <a:custGeom>
              <a:rect b="b" l="l" r="r" t="t"/>
              <a:pathLst>
                <a:path extrusionOk="0" h="6436" w="4870">
                  <a:moveTo>
                    <a:pt x="2080" y="0"/>
                  </a:moveTo>
                  <a:cubicBezTo>
                    <a:pt x="1882" y="0"/>
                    <a:pt x="1694" y="95"/>
                    <a:pt x="1465" y="300"/>
                  </a:cubicBezTo>
                  <a:cubicBezTo>
                    <a:pt x="1060" y="657"/>
                    <a:pt x="845" y="1181"/>
                    <a:pt x="667" y="1669"/>
                  </a:cubicBezTo>
                  <a:cubicBezTo>
                    <a:pt x="488" y="2145"/>
                    <a:pt x="298" y="2657"/>
                    <a:pt x="191" y="3157"/>
                  </a:cubicBezTo>
                  <a:cubicBezTo>
                    <a:pt x="0" y="4110"/>
                    <a:pt x="48" y="5289"/>
                    <a:pt x="667" y="5955"/>
                  </a:cubicBezTo>
                  <a:cubicBezTo>
                    <a:pt x="922" y="6295"/>
                    <a:pt x="1475" y="6435"/>
                    <a:pt x="1965" y="6435"/>
                  </a:cubicBezTo>
                  <a:cubicBezTo>
                    <a:pt x="2161" y="6435"/>
                    <a:pt x="2347" y="6413"/>
                    <a:pt x="2500" y="6372"/>
                  </a:cubicBezTo>
                  <a:cubicBezTo>
                    <a:pt x="3358" y="6170"/>
                    <a:pt x="3822" y="5420"/>
                    <a:pt x="4155" y="4646"/>
                  </a:cubicBezTo>
                  <a:cubicBezTo>
                    <a:pt x="4870" y="2979"/>
                    <a:pt x="4179" y="1169"/>
                    <a:pt x="2691" y="228"/>
                  </a:cubicBezTo>
                  <a:cubicBezTo>
                    <a:pt x="2451" y="80"/>
                    <a:pt x="2261" y="0"/>
                    <a:pt x="208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73"/>
            <p:cNvSpPr/>
            <p:nvPr/>
          </p:nvSpPr>
          <p:spPr>
            <a:xfrm>
              <a:off x="8522475" y="2518138"/>
              <a:ext cx="13425" cy="78300"/>
            </a:xfrm>
            <a:custGeom>
              <a:rect b="b" l="l" r="r" t="t"/>
              <a:pathLst>
                <a:path extrusionOk="0" h="3132" w="537">
                  <a:moveTo>
                    <a:pt x="0" y="0"/>
                  </a:moveTo>
                  <a:lnTo>
                    <a:pt x="0" y="3132"/>
                  </a:lnTo>
                  <a:lnTo>
                    <a:pt x="536" y="3132"/>
                  </a:lnTo>
                  <a:lnTo>
                    <a:pt x="53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73"/>
            <p:cNvSpPr/>
            <p:nvPr/>
          </p:nvSpPr>
          <p:spPr>
            <a:xfrm>
              <a:off x="8471275" y="2380888"/>
              <a:ext cx="122050" cy="161050"/>
            </a:xfrm>
            <a:custGeom>
              <a:rect b="b" l="l" r="r" t="t"/>
              <a:pathLst>
                <a:path extrusionOk="0" h="6442" w="4882">
                  <a:moveTo>
                    <a:pt x="2096" y="1"/>
                  </a:moveTo>
                  <a:cubicBezTo>
                    <a:pt x="1897" y="1"/>
                    <a:pt x="1708" y="98"/>
                    <a:pt x="1477" y="311"/>
                  </a:cubicBezTo>
                  <a:cubicBezTo>
                    <a:pt x="1072" y="668"/>
                    <a:pt x="870" y="1180"/>
                    <a:pt x="691" y="1680"/>
                  </a:cubicBezTo>
                  <a:cubicBezTo>
                    <a:pt x="512" y="2156"/>
                    <a:pt x="310" y="2657"/>
                    <a:pt x="215" y="3169"/>
                  </a:cubicBezTo>
                  <a:cubicBezTo>
                    <a:pt x="0" y="4121"/>
                    <a:pt x="60" y="5288"/>
                    <a:pt x="691" y="5966"/>
                  </a:cubicBezTo>
                  <a:cubicBezTo>
                    <a:pt x="947" y="6308"/>
                    <a:pt x="1496" y="6441"/>
                    <a:pt x="1984" y="6441"/>
                  </a:cubicBezTo>
                  <a:cubicBezTo>
                    <a:pt x="2177" y="6441"/>
                    <a:pt x="2361" y="6420"/>
                    <a:pt x="2513" y="6383"/>
                  </a:cubicBezTo>
                  <a:cubicBezTo>
                    <a:pt x="3382" y="6169"/>
                    <a:pt x="3846" y="5431"/>
                    <a:pt x="4168" y="4657"/>
                  </a:cubicBezTo>
                  <a:cubicBezTo>
                    <a:pt x="4882" y="2990"/>
                    <a:pt x="4191" y="1168"/>
                    <a:pt x="2703" y="228"/>
                  </a:cubicBezTo>
                  <a:cubicBezTo>
                    <a:pt x="2466" y="81"/>
                    <a:pt x="2277" y="1"/>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73"/>
            <p:cNvSpPr/>
            <p:nvPr/>
          </p:nvSpPr>
          <p:spPr>
            <a:xfrm>
              <a:off x="8434075" y="2534788"/>
              <a:ext cx="10725" cy="63725"/>
            </a:xfrm>
            <a:custGeom>
              <a:rect b="b" l="l" r="r" t="t"/>
              <a:pathLst>
                <a:path extrusionOk="0" h="2549" w="429">
                  <a:moveTo>
                    <a:pt x="0" y="1"/>
                  </a:moveTo>
                  <a:lnTo>
                    <a:pt x="0" y="2549"/>
                  </a:lnTo>
                  <a:lnTo>
                    <a:pt x="429" y="2549"/>
                  </a:lnTo>
                  <a:lnTo>
                    <a:pt x="42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73"/>
            <p:cNvSpPr/>
            <p:nvPr/>
          </p:nvSpPr>
          <p:spPr>
            <a:xfrm>
              <a:off x="8392700" y="2423613"/>
              <a:ext cx="98850" cy="130550"/>
            </a:xfrm>
            <a:custGeom>
              <a:rect b="b" l="l" r="r" t="t"/>
              <a:pathLst>
                <a:path extrusionOk="0" h="5222" w="3954">
                  <a:moveTo>
                    <a:pt x="1675" y="1"/>
                  </a:moveTo>
                  <a:cubicBezTo>
                    <a:pt x="1513" y="1"/>
                    <a:pt x="1359" y="78"/>
                    <a:pt x="1167" y="245"/>
                  </a:cubicBezTo>
                  <a:cubicBezTo>
                    <a:pt x="834" y="543"/>
                    <a:pt x="679" y="959"/>
                    <a:pt x="524" y="1364"/>
                  </a:cubicBezTo>
                  <a:cubicBezTo>
                    <a:pt x="393" y="1757"/>
                    <a:pt x="215" y="2174"/>
                    <a:pt x="143" y="2567"/>
                  </a:cubicBezTo>
                  <a:cubicBezTo>
                    <a:pt x="0" y="3329"/>
                    <a:pt x="36" y="4281"/>
                    <a:pt x="536" y="4829"/>
                  </a:cubicBezTo>
                  <a:cubicBezTo>
                    <a:pt x="750" y="5111"/>
                    <a:pt x="1203" y="5221"/>
                    <a:pt x="1600" y="5221"/>
                  </a:cubicBezTo>
                  <a:cubicBezTo>
                    <a:pt x="1756" y="5221"/>
                    <a:pt x="1903" y="5204"/>
                    <a:pt x="2024" y="5174"/>
                  </a:cubicBezTo>
                  <a:cubicBezTo>
                    <a:pt x="2727" y="4996"/>
                    <a:pt x="3120" y="4400"/>
                    <a:pt x="3370" y="3781"/>
                  </a:cubicBezTo>
                  <a:cubicBezTo>
                    <a:pt x="3953" y="2424"/>
                    <a:pt x="3393" y="948"/>
                    <a:pt x="2179" y="186"/>
                  </a:cubicBezTo>
                  <a:cubicBezTo>
                    <a:pt x="1979" y="66"/>
                    <a:pt x="1823" y="1"/>
                    <a:pt x="167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73"/>
            <p:cNvSpPr/>
            <p:nvPr/>
          </p:nvSpPr>
          <p:spPr>
            <a:xfrm>
              <a:off x="4947570" y="2547193"/>
              <a:ext cx="4619558" cy="1044200"/>
            </a:xfrm>
            <a:custGeom>
              <a:rect b="b" l="l" r="r" t="t"/>
              <a:pathLst>
                <a:path extrusionOk="0" h="41768" w="139923">
                  <a:moveTo>
                    <a:pt x="7287" y="6644"/>
                  </a:moveTo>
                  <a:cubicBezTo>
                    <a:pt x="9561" y="5263"/>
                    <a:pt x="13192" y="4692"/>
                    <a:pt x="15776" y="4358"/>
                  </a:cubicBezTo>
                  <a:cubicBezTo>
                    <a:pt x="23063" y="3394"/>
                    <a:pt x="30361" y="2239"/>
                    <a:pt x="37660" y="1334"/>
                  </a:cubicBezTo>
                  <a:cubicBezTo>
                    <a:pt x="48423" y="1"/>
                    <a:pt x="59091" y="72"/>
                    <a:pt x="69926" y="60"/>
                  </a:cubicBezTo>
                  <a:cubicBezTo>
                    <a:pt x="84987" y="37"/>
                    <a:pt x="99715" y="703"/>
                    <a:pt x="114681" y="2144"/>
                  </a:cubicBezTo>
                  <a:cubicBezTo>
                    <a:pt x="119837" y="2632"/>
                    <a:pt x="124992" y="3073"/>
                    <a:pt x="130159" y="3382"/>
                  </a:cubicBezTo>
                  <a:cubicBezTo>
                    <a:pt x="132791" y="3537"/>
                    <a:pt x="135767" y="4323"/>
                    <a:pt x="138363" y="3894"/>
                  </a:cubicBezTo>
                  <a:cubicBezTo>
                    <a:pt x="138232" y="11538"/>
                    <a:pt x="139923" y="20753"/>
                    <a:pt x="136922" y="28064"/>
                  </a:cubicBezTo>
                  <a:cubicBezTo>
                    <a:pt x="136327" y="29516"/>
                    <a:pt x="136279" y="29552"/>
                    <a:pt x="134743" y="30052"/>
                  </a:cubicBezTo>
                  <a:cubicBezTo>
                    <a:pt x="131898" y="31005"/>
                    <a:pt x="129088" y="32052"/>
                    <a:pt x="126242" y="33017"/>
                  </a:cubicBezTo>
                  <a:cubicBezTo>
                    <a:pt x="118063" y="35791"/>
                    <a:pt x="109978" y="38565"/>
                    <a:pt x="101358" y="39970"/>
                  </a:cubicBezTo>
                  <a:cubicBezTo>
                    <a:pt x="93441" y="41256"/>
                    <a:pt x="85547" y="41744"/>
                    <a:pt x="77510" y="41756"/>
                  </a:cubicBezTo>
                  <a:cubicBezTo>
                    <a:pt x="63306" y="41768"/>
                    <a:pt x="48709" y="39268"/>
                    <a:pt x="35136" y="35338"/>
                  </a:cubicBezTo>
                  <a:cubicBezTo>
                    <a:pt x="31754" y="34362"/>
                    <a:pt x="28432" y="33088"/>
                    <a:pt x="25003" y="32326"/>
                  </a:cubicBezTo>
                  <a:cubicBezTo>
                    <a:pt x="21396" y="31517"/>
                    <a:pt x="17753" y="31326"/>
                    <a:pt x="14109" y="30814"/>
                  </a:cubicBezTo>
                  <a:cubicBezTo>
                    <a:pt x="10609" y="30338"/>
                    <a:pt x="5441" y="30195"/>
                    <a:pt x="3596" y="26837"/>
                  </a:cubicBezTo>
                  <a:cubicBezTo>
                    <a:pt x="0" y="20313"/>
                    <a:pt x="4608" y="12586"/>
                    <a:pt x="7287" y="664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73"/>
            <p:cNvSpPr/>
            <p:nvPr/>
          </p:nvSpPr>
          <p:spPr>
            <a:xfrm>
              <a:off x="5588685" y="2620688"/>
              <a:ext cx="2795916" cy="299500"/>
            </a:xfrm>
            <a:custGeom>
              <a:rect b="b" l="l" r="r" t="t"/>
              <a:pathLst>
                <a:path extrusionOk="0" h="11980" w="103610">
                  <a:moveTo>
                    <a:pt x="49656" y="0"/>
                  </a:moveTo>
                  <a:cubicBezTo>
                    <a:pt x="45738" y="0"/>
                    <a:pt x="41822" y="89"/>
                    <a:pt x="37911" y="252"/>
                  </a:cubicBezTo>
                  <a:cubicBezTo>
                    <a:pt x="29231" y="633"/>
                    <a:pt x="20433" y="633"/>
                    <a:pt x="11836" y="2002"/>
                  </a:cubicBezTo>
                  <a:cubicBezTo>
                    <a:pt x="9119" y="2431"/>
                    <a:pt x="6063" y="3325"/>
                    <a:pt x="3263" y="3325"/>
                  </a:cubicBezTo>
                  <a:cubicBezTo>
                    <a:pt x="3192" y="3325"/>
                    <a:pt x="3120" y="3325"/>
                    <a:pt x="3049" y="3323"/>
                  </a:cubicBezTo>
                  <a:cubicBezTo>
                    <a:pt x="3193" y="3147"/>
                    <a:pt x="3106" y="3064"/>
                    <a:pt x="2894" y="3064"/>
                  </a:cubicBezTo>
                  <a:cubicBezTo>
                    <a:pt x="2172" y="3064"/>
                    <a:pt x="1" y="4018"/>
                    <a:pt x="442" y="5526"/>
                  </a:cubicBezTo>
                  <a:cubicBezTo>
                    <a:pt x="2097" y="5002"/>
                    <a:pt x="4323" y="4919"/>
                    <a:pt x="6097" y="4586"/>
                  </a:cubicBezTo>
                  <a:cubicBezTo>
                    <a:pt x="8429" y="4163"/>
                    <a:pt x="10745" y="4118"/>
                    <a:pt x="13087" y="4118"/>
                  </a:cubicBezTo>
                  <a:cubicBezTo>
                    <a:pt x="13712" y="4118"/>
                    <a:pt x="14338" y="4121"/>
                    <a:pt x="14968" y="4121"/>
                  </a:cubicBezTo>
                  <a:cubicBezTo>
                    <a:pt x="22826" y="4121"/>
                    <a:pt x="30565" y="4681"/>
                    <a:pt x="38173" y="6729"/>
                  </a:cubicBezTo>
                  <a:cubicBezTo>
                    <a:pt x="40983" y="7491"/>
                    <a:pt x="43733" y="8503"/>
                    <a:pt x="46555" y="9336"/>
                  </a:cubicBezTo>
                  <a:cubicBezTo>
                    <a:pt x="50091" y="10396"/>
                    <a:pt x="53544" y="10646"/>
                    <a:pt x="57223" y="11122"/>
                  </a:cubicBezTo>
                  <a:cubicBezTo>
                    <a:pt x="63962" y="11979"/>
                    <a:pt x="70451" y="11908"/>
                    <a:pt x="77225" y="11944"/>
                  </a:cubicBezTo>
                  <a:cubicBezTo>
                    <a:pt x="77442" y="11944"/>
                    <a:pt x="77658" y="11945"/>
                    <a:pt x="77873" y="11945"/>
                  </a:cubicBezTo>
                  <a:cubicBezTo>
                    <a:pt x="83933" y="11945"/>
                    <a:pt x="89682" y="11598"/>
                    <a:pt x="95454" y="9586"/>
                  </a:cubicBezTo>
                  <a:cubicBezTo>
                    <a:pt x="97526" y="8872"/>
                    <a:pt x="102502" y="7622"/>
                    <a:pt x="103407" y="5121"/>
                  </a:cubicBezTo>
                  <a:cubicBezTo>
                    <a:pt x="103610" y="4562"/>
                    <a:pt x="103526" y="2895"/>
                    <a:pt x="103014" y="2478"/>
                  </a:cubicBezTo>
                  <a:cubicBezTo>
                    <a:pt x="102747" y="2253"/>
                    <a:pt x="102091" y="2183"/>
                    <a:pt x="101348" y="2183"/>
                  </a:cubicBezTo>
                  <a:cubicBezTo>
                    <a:pt x="100204" y="2183"/>
                    <a:pt x="98854" y="2349"/>
                    <a:pt x="98407" y="2371"/>
                  </a:cubicBezTo>
                  <a:cubicBezTo>
                    <a:pt x="93906" y="2597"/>
                    <a:pt x="89382" y="3526"/>
                    <a:pt x="84941" y="4276"/>
                  </a:cubicBezTo>
                  <a:cubicBezTo>
                    <a:pt x="78551" y="5353"/>
                    <a:pt x="72079" y="6300"/>
                    <a:pt x="65595" y="6300"/>
                  </a:cubicBezTo>
                  <a:cubicBezTo>
                    <a:pt x="65555" y="6300"/>
                    <a:pt x="65514" y="6300"/>
                    <a:pt x="65474" y="6300"/>
                  </a:cubicBezTo>
                  <a:cubicBezTo>
                    <a:pt x="64447" y="6300"/>
                    <a:pt x="62878" y="6454"/>
                    <a:pt x="61300" y="6454"/>
                  </a:cubicBezTo>
                  <a:cubicBezTo>
                    <a:pt x="59366" y="6454"/>
                    <a:pt x="57420" y="6223"/>
                    <a:pt x="56449" y="5193"/>
                  </a:cubicBezTo>
                  <a:cubicBezTo>
                    <a:pt x="55354" y="4026"/>
                    <a:pt x="56211" y="3824"/>
                    <a:pt x="57473" y="3550"/>
                  </a:cubicBezTo>
                  <a:cubicBezTo>
                    <a:pt x="58973" y="3200"/>
                    <a:pt x="60502" y="3147"/>
                    <a:pt x="62036" y="3147"/>
                  </a:cubicBezTo>
                  <a:cubicBezTo>
                    <a:pt x="62694" y="3147"/>
                    <a:pt x="63352" y="3157"/>
                    <a:pt x="64009" y="3157"/>
                  </a:cubicBezTo>
                  <a:cubicBezTo>
                    <a:pt x="65162" y="3166"/>
                    <a:pt x="66772" y="3603"/>
                    <a:pt x="68073" y="3603"/>
                  </a:cubicBezTo>
                  <a:cubicBezTo>
                    <a:pt x="68425" y="3603"/>
                    <a:pt x="68754" y="3571"/>
                    <a:pt x="69046" y="3490"/>
                  </a:cubicBezTo>
                  <a:cubicBezTo>
                    <a:pt x="69891" y="3252"/>
                    <a:pt x="70713" y="2490"/>
                    <a:pt x="69879" y="1359"/>
                  </a:cubicBezTo>
                  <a:cubicBezTo>
                    <a:pt x="69186" y="409"/>
                    <a:pt x="67467" y="207"/>
                    <a:pt x="65748" y="207"/>
                  </a:cubicBezTo>
                  <a:cubicBezTo>
                    <a:pt x="64468" y="207"/>
                    <a:pt x="63188" y="319"/>
                    <a:pt x="62334" y="319"/>
                  </a:cubicBezTo>
                  <a:cubicBezTo>
                    <a:pt x="62208" y="319"/>
                    <a:pt x="62091" y="317"/>
                    <a:pt x="61985" y="311"/>
                  </a:cubicBezTo>
                  <a:cubicBezTo>
                    <a:pt x="57877" y="98"/>
                    <a:pt x="53766" y="0"/>
                    <a:pt x="49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73"/>
            <p:cNvSpPr/>
            <p:nvPr/>
          </p:nvSpPr>
          <p:spPr>
            <a:xfrm>
              <a:off x="8964797" y="2680144"/>
              <a:ext cx="19675" cy="115200"/>
            </a:xfrm>
            <a:custGeom>
              <a:rect b="b" l="l" r="r" t="t"/>
              <a:pathLst>
                <a:path extrusionOk="0" h="4608" w="787">
                  <a:moveTo>
                    <a:pt x="1" y="0"/>
                  </a:moveTo>
                  <a:lnTo>
                    <a:pt x="1" y="4608"/>
                  </a:lnTo>
                  <a:lnTo>
                    <a:pt x="786" y="4608"/>
                  </a:ln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73"/>
            <p:cNvSpPr/>
            <p:nvPr/>
          </p:nvSpPr>
          <p:spPr>
            <a:xfrm>
              <a:off x="8889797" y="2478794"/>
              <a:ext cx="179200" cy="236450"/>
            </a:xfrm>
            <a:custGeom>
              <a:rect b="b" l="l" r="r" t="t"/>
              <a:pathLst>
                <a:path extrusionOk="0" h="9458" w="7168">
                  <a:moveTo>
                    <a:pt x="3079" y="0"/>
                  </a:moveTo>
                  <a:cubicBezTo>
                    <a:pt x="2781" y="0"/>
                    <a:pt x="2499" y="145"/>
                    <a:pt x="2155" y="458"/>
                  </a:cubicBezTo>
                  <a:cubicBezTo>
                    <a:pt x="1572" y="982"/>
                    <a:pt x="1262" y="1744"/>
                    <a:pt x="1000" y="2470"/>
                  </a:cubicBezTo>
                  <a:cubicBezTo>
                    <a:pt x="738" y="3184"/>
                    <a:pt x="441" y="3911"/>
                    <a:pt x="286" y="4661"/>
                  </a:cubicBezTo>
                  <a:cubicBezTo>
                    <a:pt x="0" y="6030"/>
                    <a:pt x="72" y="7756"/>
                    <a:pt x="976" y="8757"/>
                  </a:cubicBezTo>
                  <a:cubicBezTo>
                    <a:pt x="1365" y="9257"/>
                    <a:pt x="2190" y="9457"/>
                    <a:pt x="2923" y="9457"/>
                  </a:cubicBezTo>
                  <a:cubicBezTo>
                    <a:pt x="3202" y="9457"/>
                    <a:pt x="3468" y="9428"/>
                    <a:pt x="3691" y="9376"/>
                  </a:cubicBezTo>
                  <a:cubicBezTo>
                    <a:pt x="4953" y="9066"/>
                    <a:pt x="5644" y="7983"/>
                    <a:pt x="6132" y="6828"/>
                  </a:cubicBezTo>
                  <a:cubicBezTo>
                    <a:pt x="7168" y="4375"/>
                    <a:pt x="6180" y="1708"/>
                    <a:pt x="3989" y="339"/>
                  </a:cubicBezTo>
                  <a:cubicBezTo>
                    <a:pt x="3633" y="119"/>
                    <a:pt x="3349" y="0"/>
                    <a:pt x="307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73"/>
            <p:cNvSpPr/>
            <p:nvPr/>
          </p:nvSpPr>
          <p:spPr>
            <a:xfrm>
              <a:off x="9138922" y="2501844"/>
              <a:ext cx="24425" cy="141700"/>
            </a:xfrm>
            <a:custGeom>
              <a:rect b="b" l="l" r="r" t="t"/>
              <a:pathLst>
                <a:path extrusionOk="0" h="5668" w="977">
                  <a:moveTo>
                    <a:pt x="1" y="0"/>
                  </a:moveTo>
                  <a:lnTo>
                    <a:pt x="1" y="5668"/>
                  </a:lnTo>
                  <a:lnTo>
                    <a:pt x="977" y="5668"/>
                  </a:lnTo>
                  <a:lnTo>
                    <a:pt x="97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73"/>
            <p:cNvSpPr/>
            <p:nvPr/>
          </p:nvSpPr>
          <p:spPr>
            <a:xfrm>
              <a:off x="9046347" y="2253944"/>
              <a:ext cx="220600" cy="291025"/>
            </a:xfrm>
            <a:custGeom>
              <a:rect b="b" l="l" r="r" t="t"/>
              <a:pathLst>
                <a:path extrusionOk="0" h="11641" w="8824">
                  <a:moveTo>
                    <a:pt x="3778" y="0"/>
                  </a:moveTo>
                  <a:cubicBezTo>
                    <a:pt x="3415" y="0"/>
                    <a:pt x="3073" y="178"/>
                    <a:pt x="2656" y="558"/>
                  </a:cubicBezTo>
                  <a:cubicBezTo>
                    <a:pt x="1930" y="1213"/>
                    <a:pt x="1549" y="2130"/>
                    <a:pt x="1215" y="3046"/>
                  </a:cubicBezTo>
                  <a:cubicBezTo>
                    <a:pt x="906" y="3916"/>
                    <a:pt x="537" y="4832"/>
                    <a:pt x="346" y="5737"/>
                  </a:cubicBezTo>
                  <a:cubicBezTo>
                    <a:pt x="1" y="7416"/>
                    <a:pt x="96" y="9547"/>
                    <a:pt x="1227" y="10785"/>
                  </a:cubicBezTo>
                  <a:cubicBezTo>
                    <a:pt x="1696" y="11400"/>
                    <a:pt x="2697" y="11641"/>
                    <a:pt x="3581" y="11641"/>
                  </a:cubicBezTo>
                  <a:cubicBezTo>
                    <a:pt x="3932" y="11641"/>
                    <a:pt x="4264" y="11603"/>
                    <a:pt x="4537" y="11536"/>
                  </a:cubicBezTo>
                  <a:cubicBezTo>
                    <a:pt x="6109" y="11155"/>
                    <a:pt x="6954" y="9809"/>
                    <a:pt x="7549" y="8416"/>
                  </a:cubicBezTo>
                  <a:cubicBezTo>
                    <a:pt x="8823" y="5380"/>
                    <a:pt x="7609" y="2106"/>
                    <a:pt x="4894" y="427"/>
                  </a:cubicBezTo>
                  <a:cubicBezTo>
                    <a:pt x="4457" y="149"/>
                    <a:pt x="4109" y="0"/>
                    <a:pt x="377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73"/>
            <p:cNvSpPr/>
            <p:nvPr/>
          </p:nvSpPr>
          <p:spPr>
            <a:xfrm>
              <a:off x="9257997" y="2567019"/>
              <a:ext cx="19950" cy="115225"/>
            </a:xfrm>
            <a:custGeom>
              <a:rect b="b" l="l" r="r" t="t"/>
              <a:pathLst>
                <a:path extrusionOk="0" h="4609" w="798">
                  <a:moveTo>
                    <a:pt x="0" y="1"/>
                  </a:moveTo>
                  <a:lnTo>
                    <a:pt x="0" y="4608"/>
                  </a:lnTo>
                  <a:lnTo>
                    <a:pt x="798" y="4608"/>
                  </a:lnTo>
                  <a:lnTo>
                    <a:pt x="79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73"/>
            <p:cNvSpPr/>
            <p:nvPr/>
          </p:nvSpPr>
          <p:spPr>
            <a:xfrm>
              <a:off x="9182972" y="2365669"/>
              <a:ext cx="179525" cy="236450"/>
            </a:xfrm>
            <a:custGeom>
              <a:rect b="b" l="l" r="r" t="t"/>
              <a:pathLst>
                <a:path extrusionOk="0" h="9458" w="7181">
                  <a:moveTo>
                    <a:pt x="3097" y="1"/>
                  </a:moveTo>
                  <a:cubicBezTo>
                    <a:pt x="2797" y="1"/>
                    <a:pt x="2512" y="146"/>
                    <a:pt x="2168" y="459"/>
                  </a:cubicBezTo>
                  <a:cubicBezTo>
                    <a:pt x="1596" y="982"/>
                    <a:pt x="1275" y="1744"/>
                    <a:pt x="1013" y="2471"/>
                  </a:cubicBezTo>
                  <a:cubicBezTo>
                    <a:pt x="763" y="3185"/>
                    <a:pt x="465" y="3911"/>
                    <a:pt x="298" y="4662"/>
                  </a:cubicBezTo>
                  <a:cubicBezTo>
                    <a:pt x="1" y="6031"/>
                    <a:pt x="72" y="7757"/>
                    <a:pt x="1001" y="8757"/>
                  </a:cubicBezTo>
                  <a:cubicBezTo>
                    <a:pt x="1389" y="9258"/>
                    <a:pt x="2215" y="9458"/>
                    <a:pt x="2943" y="9458"/>
                  </a:cubicBezTo>
                  <a:cubicBezTo>
                    <a:pt x="3221" y="9458"/>
                    <a:pt x="3484" y="9429"/>
                    <a:pt x="3704" y="9376"/>
                  </a:cubicBezTo>
                  <a:cubicBezTo>
                    <a:pt x="4966" y="9067"/>
                    <a:pt x="5656" y="7983"/>
                    <a:pt x="6144" y="6828"/>
                  </a:cubicBezTo>
                  <a:cubicBezTo>
                    <a:pt x="7180" y="4376"/>
                    <a:pt x="6192" y="1709"/>
                    <a:pt x="4001" y="340"/>
                  </a:cubicBezTo>
                  <a:cubicBezTo>
                    <a:pt x="3651" y="119"/>
                    <a:pt x="3368" y="1"/>
                    <a:pt x="30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 name="Google Shape;38;p73"/>
          <p:cNvSpPr/>
          <p:nvPr/>
        </p:nvSpPr>
        <p:spPr>
          <a:xfrm>
            <a:off x="1249151" y="4184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73"/>
          <p:cNvSpPr txBox="1"/>
          <p:nvPr>
            <p:ph type="title"/>
          </p:nvPr>
        </p:nvSpPr>
        <p:spPr>
          <a:xfrm>
            <a:off x="713225" y="990271"/>
            <a:ext cx="3577500" cy="75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5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40" name="Google Shape;40;p73"/>
          <p:cNvSpPr txBox="1"/>
          <p:nvPr>
            <p:ph idx="1" type="subTitle"/>
          </p:nvPr>
        </p:nvSpPr>
        <p:spPr>
          <a:xfrm>
            <a:off x="713225" y="1821332"/>
            <a:ext cx="3577500" cy="393300"/>
          </a:xfrm>
          <a:prstGeom prst="rect">
            <a:avLst/>
          </a:prstGeom>
          <a:solidFill>
            <a:schemeClr val="accent5"/>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1" name="Google Shape;41;p73"/>
          <p:cNvSpPr txBox="1"/>
          <p:nvPr>
            <p:ph idx="2" type="title"/>
          </p:nvPr>
        </p:nvSpPr>
        <p:spPr>
          <a:xfrm>
            <a:off x="4853275" y="990275"/>
            <a:ext cx="3577500" cy="75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5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42" name="Google Shape;42;p73"/>
          <p:cNvSpPr txBox="1"/>
          <p:nvPr>
            <p:ph idx="3" type="subTitle"/>
          </p:nvPr>
        </p:nvSpPr>
        <p:spPr>
          <a:xfrm>
            <a:off x="4853275" y="1821257"/>
            <a:ext cx="3577500" cy="393300"/>
          </a:xfrm>
          <a:prstGeom prst="rect">
            <a:avLst/>
          </a:prstGeom>
          <a:solidFill>
            <a:schemeClr val="accent5"/>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16" name="Shape 316"/>
        <p:cNvGrpSpPr/>
        <p:nvPr/>
      </p:nvGrpSpPr>
      <p:grpSpPr>
        <a:xfrm>
          <a:off x="0" y="0"/>
          <a:ext cx="0" cy="0"/>
          <a:chOff x="0" y="0"/>
          <a:chExt cx="0" cy="0"/>
        </a:xfrm>
      </p:grpSpPr>
      <p:sp>
        <p:nvSpPr>
          <p:cNvPr id="317" name="Google Shape;317;p91"/>
          <p:cNvSpPr/>
          <p:nvPr/>
        </p:nvSpPr>
        <p:spPr>
          <a:xfrm flipH="1">
            <a:off x="-199044" y="2935900"/>
            <a:ext cx="9368519" cy="1907744"/>
          </a:xfrm>
          <a:custGeom>
            <a:rect b="b" l="l" r="r" t="t"/>
            <a:pathLst>
              <a:path extrusionOk="0" h="38589" w="142590">
                <a:moveTo>
                  <a:pt x="10311" y="6632"/>
                </a:moveTo>
                <a:cubicBezTo>
                  <a:pt x="11037" y="4406"/>
                  <a:pt x="14109" y="3525"/>
                  <a:pt x="16240" y="3691"/>
                </a:cubicBezTo>
                <a:cubicBezTo>
                  <a:pt x="19014" y="3918"/>
                  <a:pt x="21062" y="5501"/>
                  <a:pt x="22384" y="7835"/>
                </a:cubicBezTo>
                <a:cubicBezTo>
                  <a:pt x="24694" y="4811"/>
                  <a:pt x="27932" y="7120"/>
                  <a:pt x="29039" y="9835"/>
                </a:cubicBezTo>
                <a:cubicBezTo>
                  <a:pt x="31433" y="8764"/>
                  <a:pt x="35171" y="7585"/>
                  <a:pt x="37755" y="8775"/>
                </a:cubicBezTo>
                <a:cubicBezTo>
                  <a:pt x="40362" y="9978"/>
                  <a:pt x="43220" y="12538"/>
                  <a:pt x="43767" y="15336"/>
                </a:cubicBezTo>
                <a:cubicBezTo>
                  <a:pt x="46851" y="13312"/>
                  <a:pt x="50435" y="13800"/>
                  <a:pt x="50959" y="17550"/>
                </a:cubicBezTo>
                <a:cubicBezTo>
                  <a:pt x="51804" y="16431"/>
                  <a:pt x="54114" y="17003"/>
                  <a:pt x="54316" y="18360"/>
                </a:cubicBezTo>
                <a:cubicBezTo>
                  <a:pt x="55495" y="16991"/>
                  <a:pt x="58472" y="16383"/>
                  <a:pt x="60186" y="16491"/>
                </a:cubicBezTo>
                <a:cubicBezTo>
                  <a:pt x="62258" y="16610"/>
                  <a:pt x="63532" y="17705"/>
                  <a:pt x="64770" y="19170"/>
                </a:cubicBezTo>
                <a:cubicBezTo>
                  <a:pt x="64496" y="19015"/>
                  <a:pt x="64210" y="18717"/>
                  <a:pt x="64008" y="18515"/>
                </a:cubicBezTo>
                <a:cubicBezTo>
                  <a:pt x="64449" y="17169"/>
                  <a:pt x="66627" y="16276"/>
                  <a:pt x="67747" y="15538"/>
                </a:cubicBezTo>
                <a:cubicBezTo>
                  <a:pt x="69902" y="14109"/>
                  <a:pt x="77605" y="16574"/>
                  <a:pt x="78427" y="19574"/>
                </a:cubicBezTo>
                <a:cubicBezTo>
                  <a:pt x="78427" y="19574"/>
                  <a:pt x="83903" y="14240"/>
                  <a:pt x="87654" y="17145"/>
                </a:cubicBezTo>
                <a:cubicBezTo>
                  <a:pt x="88559" y="15860"/>
                  <a:pt x="91023" y="14776"/>
                  <a:pt x="92583" y="14824"/>
                </a:cubicBezTo>
                <a:cubicBezTo>
                  <a:pt x="94655" y="14883"/>
                  <a:pt x="94893" y="16479"/>
                  <a:pt x="96393" y="17396"/>
                </a:cubicBezTo>
                <a:cubicBezTo>
                  <a:pt x="96405" y="16562"/>
                  <a:pt x="97179" y="15883"/>
                  <a:pt x="97989" y="15681"/>
                </a:cubicBezTo>
                <a:cubicBezTo>
                  <a:pt x="99322" y="15360"/>
                  <a:pt x="99739" y="16253"/>
                  <a:pt x="100656" y="17038"/>
                </a:cubicBezTo>
                <a:cubicBezTo>
                  <a:pt x="100929" y="14931"/>
                  <a:pt x="101346" y="12085"/>
                  <a:pt x="103513" y="11026"/>
                </a:cubicBezTo>
                <a:cubicBezTo>
                  <a:pt x="105656" y="9990"/>
                  <a:pt x="109407" y="10764"/>
                  <a:pt x="110573" y="12931"/>
                </a:cubicBezTo>
                <a:cubicBezTo>
                  <a:pt x="110776" y="11573"/>
                  <a:pt x="110692" y="10204"/>
                  <a:pt x="111585" y="9073"/>
                </a:cubicBezTo>
                <a:cubicBezTo>
                  <a:pt x="112776" y="7585"/>
                  <a:pt x="115026" y="7311"/>
                  <a:pt x="116836" y="7490"/>
                </a:cubicBezTo>
                <a:cubicBezTo>
                  <a:pt x="119074" y="7704"/>
                  <a:pt x="122754" y="8859"/>
                  <a:pt x="123004" y="11454"/>
                </a:cubicBezTo>
                <a:cubicBezTo>
                  <a:pt x="123337" y="10323"/>
                  <a:pt x="123063" y="9347"/>
                  <a:pt x="123670" y="8156"/>
                </a:cubicBezTo>
                <a:cubicBezTo>
                  <a:pt x="125682" y="4239"/>
                  <a:pt x="129254" y="179"/>
                  <a:pt x="134053" y="48"/>
                </a:cubicBezTo>
                <a:cubicBezTo>
                  <a:pt x="135505" y="1"/>
                  <a:pt x="140077" y="441"/>
                  <a:pt x="141220" y="1453"/>
                </a:cubicBezTo>
                <a:cubicBezTo>
                  <a:pt x="142327" y="2429"/>
                  <a:pt x="142101" y="5287"/>
                  <a:pt x="142173" y="6692"/>
                </a:cubicBezTo>
                <a:cubicBezTo>
                  <a:pt x="142589" y="14788"/>
                  <a:pt x="141911" y="22789"/>
                  <a:pt x="141077" y="30790"/>
                </a:cubicBezTo>
                <a:cubicBezTo>
                  <a:pt x="139422" y="31314"/>
                  <a:pt x="137648" y="31600"/>
                  <a:pt x="135934" y="31921"/>
                </a:cubicBezTo>
                <a:cubicBezTo>
                  <a:pt x="125956" y="33898"/>
                  <a:pt x="115860" y="35386"/>
                  <a:pt x="105751" y="36600"/>
                </a:cubicBezTo>
                <a:cubicBezTo>
                  <a:pt x="91988" y="38231"/>
                  <a:pt x="78284" y="38589"/>
                  <a:pt x="64413" y="38267"/>
                </a:cubicBezTo>
                <a:cubicBezTo>
                  <a:pt x="54816" y="38041"/>
                  <a:pt x="45351" y="36934"/>
                  <a:pt x="35826" y="35957"/>
                </a:cubicBezTo>
                <a:cubicBezTo>
                  <a:pt x="29551" y="35314"/>
                  <a:pt x="23384" y="35029"/>
                  <a:pt x="17086" y="35029"/>
                </a:cubicBezTo>
                <a:cubicBezTo>
                  <a:pt x="14288" y="35029"/>
                  <a:pt x="11478" y="34957"/>
                  <a:pt x="8680" y="35052"/>
                </a:cubicBezTo>
                <a:cubicBezTo>
                  <a:pt x="6965" y="35112"/>
                  <a:pt x="5251" y="35255"/>
                  <a:pt x="3524" y="35267"/>
                </a:cubicBezTo>
                <a:cubicBezTo>
                  <a:pt x="3096" y="35267"/>
                  <a:pt x="2072" y="35433"/>
                  <a:pt x="1691" y="35291"/>
                </a:cubicBezTo>
                <a:cubicBezTo>
                  <a:pt x="738" y="34898"/>
                  <a:pt x="560" y="33302"/>
                  <a:pt x="429" y="32397"/>
                </a:cubicBezTo>
                <a:cubicBezTo>
                  <a:pt x="0" y="29337"/>
                  <a:pt x="310" y="25956"/>
                  <a:pt x="548" y="22884"/>
                </a:cubicBezTo>
                <a:cubicBezTo>
                  <a:pt x="845" y="18979"/>
                  <a:pt x="1310" y="15133"/>
                  <a:pt x="3179" y="11657"/>
                </a:cubicBezTo>
                <a:cubicBezTo>
                  <a:pt x="3953" y="10204"/>
                  <a:pt x="4584" y="7751"/>
                  <a:pt x="6096" y="6954"/>
                </a:cubicBezTo>
                <a:cubicBezTo>
                  <a:pt x="6739" y="6632"/>
                  <a:pt x="7918" y="6501"/>
                  <a:pt x="10311" y="663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8" name="Google Shape;318;p91"/>
          <p:cNvGrpSpPr/>
          <p:nvPr/>
        </p:nvGrpSpPr>
        <p:grpSpPr>
          <a:xfrm flipH="1">
            <a:off x="-334350" y="3378425"/>
            <a:ext cx="10553151" cy="2544507"/>
            <a:chOff x="4053525" y="3912154"/>
            <a:chExt cx="5382613" cy="1297820"/>
          </a:xfrm>
        </p:grpSpPr>
        <p:sp>
          <p:nvSpPr>
            <p:cNvPr id="319" name="Google Shape;319;p91"/>
            <p:cNvSpPr/>
            <p:nvPr/>
          </p:nvSpPr>
          <p:spPr>
            <a:xfrm>
              <a:off x="4221175" y="3912154"/>
              <a:ext cx="4019399" cy="893000"/>
            </a:xfrm>
            <a:custGeom>
              <a:rect b="b" l="l" r="r" t="t"/>
              <a:pathLst>
                <a:path extrusionOk="0" h="35720" w="112039">
                  <a:moveTo>
                    <a:pt x="112039" y="11205"/>
                  </a:moveTo>
                  <a:cubicBezTo>
                    <a:pt x="107824" y="15562"/>
                    <a:pt x="97168" y="15955"/>
                    <a:pt x="91631" y="15908"/>
                  </a:cubicBezTo>
                  <a:cubicBezTo>
                    <a:pt x="79761" y="15800"/>
                    <a:pt x="67474" y="12991"/>
                    <a:pt x="56413" y="8692"/>
                  </a:cubicBezTo>
                  <a:cubicBezTo>
                    <a:pt x="39137" y="1965"/>
                    <a:pt x="17265" y="1"/>
                    <a:pt x="287" y="8466"/>
                  </a:cubicBezTo>
                  <a:cubicBezTo>
                    <a:pt x="1" y="10883"/>
                    <a:pt x="465" y="13336"/>
                    <a:pt x="953" y="15705"/>
                  </a:cubicBezTo>
                  <a:cubicBezTo>
                    <a:pt x="1370" y="17753"/>
                    <a:pt x="1596" y="21313"/>
                    <a:pt x="2632" y="23266"/>
                  </a:cubicBezTo>
                  <a:cubicBezTo>
                    <a:pt x="4251" y="26314"/>
                    <a:pt x="8835" y="26968"/>
                    <a:pt x="11812" y="27695"/>
                  </a:cubicBezTo>
                  <a:cubicBezTo>
                    <a:pt x="23920" y="30636"/>
                    <a:pt x="36577" y="32445"/>
                    <a:pt x="48935" y="34077"/>
                  </a:cubicBezTo>
                  <a:cubicBezTo>
                    <a:pt x="55091" y="34898"/>
                    <a:pt x="61151" y="35720"/>
                    <a:pt x="67390" y="35315"/>
                  </a:cubicBezTo>
                  <a:cubicBezTo>
                    <a:pt x="74427" y="34862"/>
                    <a:pt x="81928" y="33374"/>
                    <a:pt x="88417" y="30624"/>
                  </a:cubicBezTo>
                  <a:cubicBezTo>
                    <a:pt x="94525" y="28040"/>
                    <a:pt x="98835" y="23670"/>
                    <a:pt x="102871" y="18575"/>
                  </a:cubicBezTo>
                  <a:cubicBezTo>
                    <a:pt x="105085" y="15741"/>
                    <a:pt x="107526" y="11979"/>
                    <a:pt x="112039" y="1120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91"/>
            <p:cNvSpPr/>
            <p:nvPr/>
          </p:nvSpPr>
          <p:spPr>
            <a:xfrm>
              <a:off x="5994613" y="4277525"/>
              <a:ext cx="1183225" cy="360350"/>
            </a:xfrm>
            <a:custGeom>
              <a:rect b="b" l="l" r="r" t="t"/>
              <a:pathLst>
                <a:path extrusionOk="0" h="14414" w="47329">
                  <a:moveTo>
                    <a:pt x="18136" y="1"/>
                  </a:moveTo>
                  <a:cubicBezTo>
                    <a:pt x="15696" y="1"/>
                    <a:pt x="13250" y="210"/>
                    <a:pt x="10967" y="531"/>
                  </a:cubicBezTo>
                  <a:cubicBezTo>
                    <a:pt x="9181" y="793"/>
                    <a:pt x="906" y="2948"/>
                    <a:pt x="1" y="5400"/>
                  </a:cubicBezTo>
                  <a:cubicBezTo>
                    <a:pt x="572" y="5805"/>
                    <a:pt x="2299" y="5341"/>
                    <a:pt x="2608" y="6127"/>
                  </a:cubicBezTo>
                  <a:cubicBezTo>
                    <a:pt x="3370" y="7912"/>
                    <a:pt x="4632" y="8901"/>
                    <a:pt x="5895" y="10079"/>
                  </a:cubicBezTo>
                  <a:cubicBezTo>
                    <a:pt x="9764" y="13687"/>
                    <a:pt x="14550" y="13806"/>
                    <a:pt x="19241" y="14092"/>
                  </a:cubicBezTo>
                  <a:cubicBezTo>
                    <a:pt x="22313" y="14278"/>
                    <a:pt x="25299" y="14350"/>
                    <a:pt x="28322" y="14350"/>
                  </a:cubicBezTo>
                  <a:cubicBezTo>
                    <a:pt x="29541" y="14350"/>
                    <a:pt x="30766" y="14339"/>
                    <a:pt x="32005" y="14318"/>
                  </a:cubicBezTo>
                  <a:cubicBezTo>
                    <a:pt x="34565" y="14270"/>
                    <a:pt x="37160" y="14413"/>
                    <a:pt x="39696" y="13854"/>
                  </a:cubicBezTo>
                  <a:cubicBezTo>
                    <a:pt x="39979" y="13792"/>
                    <a:pt x="40420" y="13778"/>
                    <a:pt x="40947" y="13778"/>
                  </a:cubicBezTo>
                  <a:cubicBezTo>
                    <a:pt x="41374" y="13778"/>
                    <a:pt x="41859" y="13788"/>
                    <a:pt x="42361" y="13788"/>
                  </a:cubicBezTo>
                  <a:cubicBezTo>
                    <a:pt x="44240" y="13788"/>
                    <a:pt x="46372" y="13661"/>
                    <a:pt x="46745" y="12461"/>
                  </a:cubicBezTo>
                  <a:cubicBezTo>
                    <a:pt x="47328" y="10579"/>
                    <a:pt x="43209" y="6341"/>
                    <a:pt x="42042" y="5317"/>
                  </a:cubicBezTo>
                  <a:cubicBezTo>
                    <a:pt x="40649" y="4067"/>
                    <a:pt x="38315" y="3400"/>
                    <a:pt x="36648" y="2995"/>
                  </a:cubicBezTo>
                  <a:cubicBezTo>
                    <a:pt x="32815" y="2043"/>
                    <a:pt x="28921" y="1531"/>
                    <a:pt x="25076" y="685"/>
                  </a:cubicBezTo>
                  <a:cubicBezTo>
                    <a:pt x="22870" y="199"/>
                    <a:pt x="20505" y="1"/>
                    <a:pt x="1813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91"/>
            <p:cNvSpPr/>
            <p:nvPr/>
          </p:nvSpPr>
          <p:spPr>
            <a:xfrm>
              <a:off x="6050588" y="4300900"/>
              <a:ext cx="1138550" cy="358800"/>
            </a:xfrm>
            <a:custGeom>
              <a:rect b="b" l="l" r="r" t="t"/>
              <a:pathLst>
                <a:path extrusionOk="0" h="14352" w="45542">
                  <a:moveTo>
                    <a:pt x="17446" y="0"/>
                  </a:moveTo>
                  <a:cubicBezTo>
                    <a:pt x="15100" y="0"/>
                    <a:pt x="12748" y="210"/>
                    <a:pt x="10549" y="536"/>
                  </a:cubicBezTo>
                  <a:cubicBezTo>
                    <a:pt x="8835" y="786"/>
                    <a:pt x="869" y="2953"/>
                    <a:pt x="0" y="5406"/>
                  </a:cubicBezTo>
                  <a:cubicBezTo>
                    <a:pt x="548" y="5811"/>
                    <a:pt x="2203" y="5346"/>
                    <a:pt x="2524" y="6132"/>
                  </a:cubicBezTo>
                  <a:cubicBezTo>
                    <a:pt x="3251" y="7918"/>
                    <a:pt x="4477" y="8906"/>
                    <a:pt x="5692" y="10073"/>
                  </a:cubicBezTo>
                  <a:cubicBezTo>
                    <a:pt x="9418" y="13693"/>
                    <a:pt x="14026" y="13812"/>
                    <a:pt x="18538" y="14097"/>
                  </a:cubicBezTo>
                  <a:cubicBezTo>
                    <a:pt x="21400" y="14279"/>
                    <a:pt x="24192" y="14352"/>
                    <a:pt x="27015" y="14352"/>
                  </a:cubicBezTo>
                  <a:cubicBezTo>
                    <a:pt x="28269" y="14352"/>
                    <a:pt x="29528" y="14337"/>
                    <a:pt x="30802" y="14312"/>
                  </a:cubicBezTo>
                  <a:cubicBezTo>
                    <a:pt x="31242" y="14305"/>
                    <a:pt x="31683" y="14305"/>
                    <a:pt x="32125" y="14305"/>
                  </a:cubicBezTo>
                  <a:cubicBezTo>
                    <a:pt x="32240" y="14305"/>
                    <a:pt x="32356" y="14305"/>
                    <a:pt x="32472" y="14305"/>
                  </a:cubicBezTo>
                  <a:cubicBezTo>
                    <a:pt x="34382" y="14305"/>
                    <a:pt x="36307" y="14292"/>
                    <a:pt x="38196" y="13859"/>
                  </a:cubicBezTo>
                  <a:cubicBezTo>
                    <a:pt x="38474" y="13796"/>
                    <a:pt x="38916" y="13783"/>
                    <a:pt x="39445" y="13783"/>
                  </a:cubicBezTo>
                  <a:cubicBezTo>
                    <a:pt x="39823" y="13783"/>
                    <a:pt x="40245" y="13789"/>
                    <a:pt x="40683" y="13789"/>
                  </a:cubicBezTo>
                  <a:cubicBezTo>
                    <a:pt x="42513" y="13789"/>
                    <a:pt x="44627" y="13672"/>
                    <a:pt x="44982" y="12454"/>
                  </a:cubicBezTo>
                  <a:cubicBezTo>
                    <a:pt x="45542" y="10585"/>
                    <a:pt x="41577" y="6335"/>
                    <a:pt x="40458" y="5311"/>
                  </a:cubicBezTo>
                  <a:cubicBezTo>
                    <a:pt x="39112" y="4060"/>
                    <a:pt x="36850" y="3406"/>
                    <a:pt x="35255" y="2989"/>
                  </a:cubicBezTo>
                  <a:cubicBezTo>
                    <a:pt x="31576" y="2036"/>
                    <a:pt x="27825" y="1536"/>
                    <a:pt x="24122" y="679"/>
                  </a:cubicBezTo>
                  <a:cubicBezTo>
                    <a:pt x="21999" y="198"/>
                    <a:pt x="19725" y="0"/>
                    <a:pt x="1744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91"/>
            <p:cNvSpPr/>
            <p:nvPr/>
          </p:nvSpPr>
          <p:spPr>
            <a:xfrm>
              <a:off x="4053525" y="3940424"/>
              <a:ext cx="5382613" cy="1269550"/>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91"/>
            <p:cNvSpPr/>
            <p:nvPr/>
          </p:nvSpPr>
          <p:spPr>
            <a:xfrm>
              <a:off x="4636311" y="4306673"/>
              <a:ext cx="3355332" cy="682250"/>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91"/>
            <p:cNvSpPr/>
            <p:nvPr/>
          </p:nvSpPr>
          <p:spPr>
            <a:xfrm>
              <a:off x="7602863" y="4284525"/>
              <a:ext cx="17275" cy="103025"/>
            </a:xfrm>
            <a:custGeom>
              <a:rect b="b" l="l" r="r" t="t"/>
              <a:pathLst>
                <a:path extrusionOk="0" h="4121" w="691">
                  <a:moveTo>
                    <a:pt x="0" y="1"/>
                  </a:moveTo>
                  <a:lnTo>
                    <a:pt x="0" y="4120"/>
                  </a:lnTo>
                  <a:lnTo>
                    <a:pt x="691" y="4120"/>
                  </a:lnTo>
                  <a:lnTo>
                    <a:pt x="69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91"/>
            <p:cNvSpPr/>
            <p:nvPr/>
          </p:nvSpPr>
          <p:spPr>
            <a:xfrm>
              <a:off x="7535288" y="4104275"/>
              <a:ext cx="160475" cy="211700"/>
            </a:xfrm>
            <a:custGeom>
              <a:rect b="b" l="l" r="r" t="t"/>
              <a:pathLst>
                <a:path extrusionOk="0" h="8468" w="6419">
                  <a:moveTo>
                    <a:pt x="2757" y="0"/>
                  </a:moveTo>
                  <a:cubicBezTo>
                    <a:pt x="2495" y="0"/>
                    <a:pt x="2248" y="131"/>
                    <a:pt x="1941" y="412"/>
                  </a:cubicBezTo>
                  <a:cubicBezTo>
                    <a:pt x="1418" y="888"/>
                    <a:pt x="1132" y="1555"/>
                    <a:pt x="894" y="2210"/>
                  </a:cubicBezTo>
                  <a:cubicBezTo>
                    <a:pt x="679" y="2853"/>
                    <a:pt x="406" y="3508"/>
                    <a:pt x="263" y="4163"/>
                  </a:cubicBezTo>
                  <a:cubicBezTo>
                    <a:pt x="1" y="5401"/>
                    <a:pt x="60" y="6949"/>
                    <a:pt x="894" y="7842"/>
                  </a:cubicBezTo>
                  <a:cubicBezTo>
                    <a:pt x="1236" y="8287"/>
                    <a:pt x="1966" y="8467"/>
                    <a:pt x="2615" y="8467"/>
                  </a:cubicBezTo>
                  <a:cubicBezTo>
                    <a:pt x="2868" y="8467"/>
                    <a:pt x="3110" y="8440"/>
                    <a:pt x="3311" y="8389"/>
                  </a:cubicBezTo>
                  <a:cubicBezTo>
                    <a:pt x="4442" y="8104"/>
                    <a:pt x="5049" y="7139"/>
                    <a:pt x="5478" y="6115"/>
                  </a:cubicBezTo>
                  <a:cubicBezTo>
                    <a:pt x="6418" y="3913"/>
                    <a:pt x="5525" y="1543"/>
                    <a:pt x="3561" y="305"/>
                  </a:cubicBezTo>
                  <a:cubicBezTo>
                    <a:pt x="3244" y="107"/>
                    <a:pt x="2995" y="0"/>
                    <a:pt x="275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26" name="Shape 326"/>
        <p:cNvGrpSpPr/>
        <p:nvPr/>
      </p:nvGrpSpPr>
      <p:grpSpPr>
        <a:xfrm>
          <a:off x="0" y="0"/>
          <a:ext cx="0" cy="0"/>
          <a:chOff x="0" y="0"/>
          <a:chExt cx="0" cy="0"/>
        </a:xfrm>
      </p:grpSpPr>
      <p:sp>
        <p:nvSpPr>
          <p:cNvPr id="327" name="Google Shape;327;p92"/>
          <p:cNvSpPr/>
          <p:nvPr/>
        </p:nvSpPr>
        <p:spPr>
          <a:xfrm>
            <a:off x="-392987" y="3086126"/>
            <a:ext cx="9929968" cy="2161080"/>
          </a:xfrm>
          <a:custGeom>
            <a:rect b="b" l="l" r="r" t="t"/>
            <a:pathLst>
              <a:path extrusionOk="0" h="38589" w="142590">
                <a:moveTo>
                  <a:pt x="10311" y="6632"/>
                </a:moveTo>
                <a:cubicBezTo>
                  <a:pt x="11037" y="4406"/>
                  <a:pt x="14109" y="3525"/>
                  <a:pt x="16240" y="3691"/>
                </a:cubicBezTo>
                <a:cubicBezTo>
                  <a:pt x="19014" y="3918"/>
                  <a:pt x="21062" y="5501"/>
                  <a:pt x="22384" y="7835"/>
                </a:cubicBezTo>
                <a:cubicBezTo>
                  <a:pt x="24694" y="4811"/>
                  <a:pt x="27932" y="7120"/>
                  <a:pt x="29039" y="9835"/>
                </a:cubicBezTo>
                <a:cubicBezTo>
                  <a:pt x="31433" y="8764"/>
                  <a:pt x="35171" y="7585"/>
                  <a:pt x="37755" y="8775"/>
                </a:cubicBezTo>
                <a:cubicBezTo>
                  <a:pt x="40362" y="9978"/>
                  <a:pt x="43220" y="12538"/>
                  <a:pt x="43767" y="15336"/>
                </a:cubicBezTo>
                <a:cubicBezTo>
                  <a:pt x="46851" y="13312"/>
                  <a:pt x="50435" y="13800"/>
                  <a:pt x="50959" y="17550"/>
                </a:cubicBezTo>
                <a:cubicBezTo>
                  <a:pt x="51804" y="16431"/>
                  <a:pt x="54114" y="17003"/>
                  <a:pt x="54316" y="18360"/>
                </a:cubicBezTo>
                <a:cubicBezTo>
                  <a:pt x="55495" y="16991"/>
                  <a:pt x="58472" y="16383"/>
                  <a:pt x="60186" y="16491"/>
                </a:cubicBezTo>
                <a:cubicBezTo>
                  <a:pt x="62258" y="16610"/>
                  <a:pt x="63532" y="17705"/>
                  <a:pt x="64770" y="19170"/>
                </a:cubicBezTo>
                <a:cubicBezTo>
                  <a:pt x="64496" y="19015"/>
                  <a:pt x="64210" y="18717"/>
                  <a:pt x="64008" y="18515"/>
                </a:cubicBezTo>
                <a:cubicBezTo>
                  <a:pt x="64449" y="17169"/>
                  <a:pt x="66627" y="16276"/>
                  <a:pt x="67747" y="15538"/>
                </a:cubicBezTo>
                <a:cubicBezTo>
                  <a:pt x="69902" y="14109"/>
                  <a:pt x="77605" y="16574"/>
                  <a:pt x="78427" y="19574"/>
                </a:cubicBezTo>
                <a:cubicBezTo>
                  <a:pt x="78427" y="19574"/>
                  <a:pt x="83903" y="14240"/>
                  <a:pt x="87654" y="17145"/>
                </a:cubicBezTo>
                <a:cubicBezTo>
                  <a:pt x="88559" y="15860"/>
                  <a:pt x="91023" y="14776"/>
                  <a:pt x="92583" y="14824"/>
                </a:cubicBezTo>
                <a:cubicBezTo>
                  <a:pt x="94655" y="14883"/>
                  <a:pt x="94893" y="16479"/>
                  <a:pt x="96393" y="17396"/>
                </a:cubicBezTo>
                <a:cubicBezTo>
                  <a:pt x="96405" y="16562"/>
                  <a:pt x="97179" y="15883"/>
                  <a:pt x="97989" y="15681"/>
                </a:cubicBezTo>
                <a:cubicBezTo>
                  <a:pt x="99322" y="15360"/>
                  <a:pt x="99739" y="16253"/>
                  <a:pt x="100656" y="17038"/>
                </a:cubicBezTo>
                <a:cubicBezTo>
                  <a:pt x="100929" y="14931"/>
                  <a:pt x="101346" y="12085"/>
                  <a:pt x="103513" y="11026"/>
                </a:cubicBezTo>
                <a:cubicBezTo>
                  <a:pt x="105656" y="9990"/>
                  <a:pt x="109407" y="10764"/>
                  <a:pt x="110573" y="12931"/>
                </a:cubicBezTo>
                <a:cubicBezTo>
                  <a:pt x="110776" y="11573"/>
                  <a:pt x="110692" y="10204"/>
                  <a:pt x="111585" y="9073"/>
                </a:cubicBezTo>
                <a:cubicBezTo>
                  <a:pt x="112776" y="7585"/>
                  <a:pt x="115026" y="7311"/>
                  <a:pt x="116836" y="7490"/>
                </a:cubicBezTo>
                <a:cubicBezTo>
                  <a:pt x="119074" y="7704"/>
                  <a:pt x="122754" y="8859"/>
                  <a:pt x="123004" y="11454"/>
                </a:cubicBezTo>
                <a:cubicBezTo>
                  <a:pt x="123337" y="10323"/>
                  <a:pt x="123063" y="9347"/>
                  <a:pt x="123670" y="8156"/>
                </a:cubicBezTo>
                <a:cubicBezTo>
                  <a:pt x="125682" y="4239"/>
                  <a:pt x="129254" y="179"/>
                  <a:pt x="134053" y="48"/>
                </a:cubicBezTo>
                <a:cubicBezTo>
                  <a:pt x="135505" y="1"/>
                  <a:pt x="140077" y="441"/>
                  <a:pt x="141220" y="1453"/>
                </a:cubicBezTo>
                <a:cubicBezTo>
                  <a:pt x="142327" y="2429"/>
                  <a:pt x="142101" y="5287"/>
                  <a:pt x="142173" y="6692"/>
                </a:cubicBezTo>
                <a:cubicBezTo>
                  <a:pt x="142589" y="14788"/>
                  <a:pt x="141911" y="22789"/>
                  <a:pt x="141077" y="30790"/>
                </a:cubicBezTo>
                <a:cubicBezTo>
                  <a:pt x="139422" y="31314"/>
                  <a:pt x="137648" y="31600"/>
                  <a:pt x="135934" y="31921"/>
                </a:cubicBezTo>
                <a:cubicBezTo>
                  <a:pt x="125956" y="33898"/>
                  <a:pt x="115860" y="35386"/>
                  <a:pt x="105751" y="36600"/>
                </a:cubicBezTo>
                <a:cubicBezTo>
                  <a:pt x="91988" y="38231"/>
                  <a:pt x="78284" y="38589"/>
                  <a:pt x="64413" y="38267"/>
                </a:cubicBezTo>
                <a:cubicBezTo>
                  <a:pt x="54816" y="38041"/>
                  <a:pt x="45351" y="36934"/>
                  <a:pt x="35826" y="35957"/>
                </a:cubicBezTo>
                <a:cubicBezTo>
                  <a:pt x="29551" y="35314"/>
                  <a:pt x="23384" y="35029"/>
                  <a:pt x="17086" y="35029"/>
                </a:cubicBezTo>
                <a:cubicBezTo>
                  <a:pt x="14288" y="35029"/>
                  <a:pt x="11478" y="34957"/>
                  <a:pt x="8680" y="35052"/>
                </a:cubicBezTo>
                <a:cubicBezTo>
                  <a:pt x="6965" y="35112"/>
                  <a:pt x="5251" y="35255"/>
                  <a:pt x="3524" y="35267"/>
                </a:cubicBezTo>
                <a:cubicBezTo>
                  <a:pt x="3096" y="35267"/>
                  <a:pt x="2072" y="35433"/>
                  <a:pt x="1691" y="35291"/>
                </a:cubicBezTo>
                <a:cubicBezTo>
                  <a:pt x="738" y="34898"/>
                  <a:pt x="560" y="33302"/>
                  <a:pt x="429" y="32397"/>
                </a:cubicBezTo>
                <a:cubicBezTo>
                  <a:pt x="0" y="29337"/>
                  <a:pt x="310" y="25956"/>
                  <a:pt x="548" y="22884"/>
                </a:cubicBezTo>
                <a:cubicBezTo>
                  <a:pt x="845" y="18979"/>
                  <a:pt x="1310" y="15133"/>
                  <a:pt x="3179" y="11657"/>
                </a:cubicBezTo>
                <a:cubicBezTo>
                  <a:pt x="3953" y="10204"/>
                  <a:pt x="4584" y="7751"/>
                  <a:pt x="6096" y="6954"/>
                </a:cubicBezTo>
                <a:cubicBezTo>
                  <a:pt x="6739" y="6632"/>
                  <a:pt x="7918" y="6501"/>
                  <a:pt x="10311" y="663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8" name="Google Shape;328;p92"/>
          <p:cNvGrpSpPr/>
          <p:nvPr/>
        </p:nvGrpSpPr>
        <p:grpSpPr>
          <a:xfrm flipH="1">
            <a:off x="-169895" y="4292967"/>
            <a:ext cx="9929985" cy="1646421"/>
            <a:chOff x="1265109" y="2260413"/>
            <a:chExt cx="7879064" cy="1306372"/>
          </a:xfrm>
        </p:grpSpPr>
        <p:sp>
          <p:nvSpPr>
            <p:cNvPr id="329" name="Google Shape;329;p92"/>
            <p:cNvSpPr/>
            <p:nvPr/>
          </p:nvSpPr>
          <p:spPr>
            <a:xfrm>
              <a:off x="8111100" y="2510988"/>
              <a:ext cx="10750" cy="63725"/>
            </a:xfrm>
            <a:custGeom>
              <a:rect b="b" l="l" r="r" t="t"/>
              <a:pathLst>
                <a:path extrusionOk="0" h="2549" w="430">
                  <a:moveTo>
                    <a:pt x="1" y="0"/>
                  </a:moveTo>
                  <a:lnTo>
                    <a:pt x="1" y="2548"/>
                  </a:lnTo>
                  <a:lnTo>
                    <a:pt x="430" y="2548"/>
                  </a:lnTo>
                  <a:lnTo>
                    <a:pt x="43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92"/>
            <p:cNvSpPr/>
            <p:nvPr/>
          </p:nvSpPr>
          <p:spPr>
            <a:xfrm>
              <a:off x="8069725" y="2399813"/>
              <a:ext cx="98850" cy="130525"/>
            </a:xfrm>
            <a:custGeom>
              <a:rect b="b" l="l" r="r" t="t"/>
              <a:pathLst>
                <a:path extrusionOk="0" h="5221" w="3954">
                  <a:moveTo>
                    <a:pt x="1675" y="0"/>
                  </a:moveTo>
                  <a:cubicBezTo>
                    <a:pt x="1513" y="0"/>
                    <a:pt x="1360" y="77"/>
                    <a:pt x="1168" y="245"/>
                  </a:cubicBezTo>
                  <a:cubicBezTo>
                    <a:pt x="834" y="542"/>
                    <a:pt x="680" y="959"/>
                    <a:pt x="525" y="1364"/>
                  </a:cubicBezTo>
                  <a:cubicBezTo>
                    <a:pt x="394" y="1757"/>
                    <a:pt x="215" y="2161"/>
                    <a:pt x="144" y="2566"/>
                  </a:cubicBezTo>
                  <a:cubicBezTo>
                    <a:pt x="1" y="3328"/>
                    <a:pt x="37" y="4281"/>
                    <a:pt x="537" y="4828"/>
                  </a:cubicBezTo>
                  <a:cubicBezTo>
                    <a:pt x="750" y="5111"/>
                    <a:pt x="1204" y="5221"/>
                    <a:pt x="1601" y="5221"/>
                  </a:cubicBezTo>
                  <a:cubicBezTo>
                    <a:pt x="1757" y="5221"/>
                    <a:pt x="1904" y="5204"/>
                    <a:pt x="2025" y="5174"/>
                  </a:cubicBezTo>
                  <a:cubicBezTo>
                    <a:pt x="2727" y="4995"/>
                    <a:pt x="3120" y="4400"/>
                    <a:pt x="3370" y="3781"/>
                  </a:cubicBezTo>
                  <a:cubicBezTo>
                    <a:pt x="3954" y="2423"/>
                    <a:pt x="3394" y="947"/>
                    <a:pt x="2180" y="185"/>
                  </a:cubicBezTo>
                  <a:cubicBezTo>
                    <a:pt x="1980" y="65"/>
                    <a:pt x="1824" y="0"/>
                    <a:pt x="167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92"/>
            <p:cNvSpPr/>
            <p:nvPr/>
          </p:nvSpPr>
          <p:spPr>
            <a:xfrm>
              <a:off x="8313825" y="2500263"/>
              <a:ext cx="13400" cy="78325"/>
            </a:xfrm>
            <a:custGeom>
              <a:rect b="b" l="l" r="r" t="t"/>
              <a:pathLst>
                <a:path extrusionOk="0" h="3133" w="536">
                  <a:moveTo>
                    <a:pt x="0" y="1"/>
                  </a:moveTo>
                  <a:lnTo>
                    <a:pt x="0" y="3132"/>
                  </a:lnTo>
                  <a:lnTo>
                    <a:pt x="536" y="3132"/>
                  </a:lnTo>
                  <a:lnTo>
                    <a:pt x="5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92"/>
            <p:cNvSpPr/>
            <p:nvPr/>
          </p:nvSpPr>
          <p:spPr>
            <a:xfrm>
              <a:off x="8262925" y="2362713"/>
              <a:ext cx="121750" cy="160900"/>
            </a:xfrm>
            <a:custGeom>
              <a:rect b="b" l="l" r="r" t="t"/>
              <a:pathLst>
                <a:path extrusionOk="0" h="6436" w="4870">
                  <a:moveTo>
                    <a:pt x="2080" y="0"/>
                  </a:moveTo>
                  <a:cubicBezTo>
                    <a:pt x="1882" y="0"/>
                    <a:pt x="1694" y="95"/>
                    <a:pt x="1465" y="300"/>
                  </a:cubicBezTo>
                  <a:cubicBezTo>
                    <a:pt x="1060" y="657"/>
                    <a:pt x="845" y="1181"/>
                    <a:pt x="667" y="1669"/>
                  </a:cubicBezTo>
                  <a:cubicBezTo>
                    <a:pt x="488" y="2145"/>
                    <a:pt x="298" y="2657"/>
                    <a:pt x="191" y="3157"/>
                  </a:cubicBezTo>
                  <a:cubicBezTo>
                    <a:pt x="0" y="4110"/>
                    <a:pt x="48" y="5289"/>
                    <a:pt x="667" y="5955"/>
                  </a:cubicBezTo>
                  <a:cubicBezTo>
                    <a:pt x="922" y="6295"/>
                    <a:pt x="1475" y="6435"/>
                    <a:pt x="1965" y="6435"/>
                  </a:cubicBezTo>
                  <a:cubicBezTo>
                    <a:pt x="2161" y="6435"/>
                    <a:pt x="2347" y="6413"/>
                    <a:pt x="2500" y="6372"/>
                  </a:cubicBezTo>
                  <a:cubicBezTo>
                    <a:pt x="3358" y="6170"/>
                    <a:pt x="3822" y="5420"/>
                    <a:pt x="4155" y="4646"/>
                  </a:cubicBezTo>
                  <a:cubicBezTo>
                    <a:pt x="4870" y="2979"/>
                    <a:pt x="4179" y="1169"/>
                    <a:pt x="2691" y="228"/>
                  </a:cubicBezTo>
                  <a:cubicBezTo>
                    <a:pt x="2451" y="80"/>
                    <a:pt x="2261" y="0"/>
                    <a:pt x="208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92"/>
            <p:cNvSpPr/>
            <p:nvPr/>
          </p:nvSpPr>
          <p:spPr>
            <a:xfrm>
              <a:off x="8522475" y="2518138"/>
              <a:ext cx="13425" cy="78300"/>
            </a:xfrm>
            <a:custGeom>
              <a:rect b="b" l="l" r="r" t="t"/>
              <a:pathLst>
                <a:path extrusionOk="0" h="3132" w="537">
                  <a:moveTo>
                    <a:pt x="0" y="0"/>
                  </a:moveTo>
                  <a:lnTo>
                    <a:pt x="0" y="3132"/>
                  </a:lnTo>
                  <a:lnTo>
                    <a:pt x="536" y="3132"/>
                  </a:lnTo>
                  <a:lnTo>
                    <a:pt x="53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92"/>
            <p:cNvSpPr/>
            <p:nvPr/>
          </p:nvSpPr>
          <p:spPr>
            <a:xfrm>
              <a:off x="8471275" y="2380888"/>
              <a:ext cx="122050" cy="161050"/>
            </a:xfrm>
            <a:custGeom>
              <a:rect b="b" l="l" r="r" t="t"/>
              <a:pathLst>
                <a:path extrusionOk="0" h="6442" w="4882">
                  <a:moveTo>
                    <a:pt x="2096" y="1"/>
                  </a:moveTo>
                  <a:cubicBezTo>
                    <a:pt x="1897" y="1"/>
                    <a:pt x="1708" y="98"/>
                    <a:pt x="1477" y="311"/>
                  </a:cubicBezTo>
                  <a:cubicBezTo>
                    <a:pt x="1072" y="668"/>
                    <a:pt x="870" y="1180"/>
                    <a:pt x="691" y="1680"/>
                  </a:cubicBezTo>
                  <a:cubicBezTo>
                    <a:pt x="512" y="2156"/>
                    <a:pt x="310" y="2657"/>
                    <a:pt x="215" y="3169"/>
                  </a:cubicBezTo>
                  <a:cubicBezTo>
                    <a:pt x="0" y="4121"/>
                    <a:pt x="60" y="5288"/>
                    <a:pt x="691" y="5966"/>
                  </a:cubicBezTo>
                  <a:cubicBezTo>
                    <a:pt x="947" y="6308"/>
                    <a:pt x="1496" y="6441"/>
                    <a:pt x="1984" y="6441"/>
                  </a:cubicBezTo>
                  <a:cubicBezTo>
                    <a:pt x="2177" y="6441"/>
                    <a:pt x="2361" y="6420"/>
                    <a:pt x="2513" y="6383"/>
                  </a:cubicBezTo>
                  <a:cubicBezTo>
                    <a:pt x="3382" y="6169"/>
                    <a:pt x="3846" y="5431"/>
                    <a:pt x="4168" y="4657"/>
                  </a:cubicBezTo>
                  <a:cubicBezTo>
                    <a:pt x="4882" y="2990"/>
                    <a:pt x="4191" y="1168"/>
                    <a:pt x="2703" y="228"/>
                  </a:cubicBezTo>
                  <a:cubicBezTo>
                    <a:pt x="2466" y="81"/>
                    <a:pt x="2277" y="1"/>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92"/>
            <p:cNvSpPr/>
            <p:nvPr/>
          </p:nvSpPr>
          <p:spPr>
            <a:xfrm>
              <a:off x="8434075" y="2534788"/>
              <a:ext cx="10725" cy="63725"/>
            </a:xfrm>
            <a:custGeom>
              <a:rect b="b" l="l" r="r" t="t"/>
              <a:pathLst>
                <a:path extrusionOk="0" h="2549" w="429">
                  <a:moveTo>
                    <a:pt x="0" y="1"/>
                  </a:moveTo>
                  <a:lnTo>
                    <a:pt x="0" y="2549"/>
                  </a:lnTo>
                  <a:lnTo>
                    <a:pt x="429" y="2549"/>
                  </a:lnTo>
                  <a:lnTo>
                    <a:pt x="42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92"/>
            <p:cNvSpPr/>
            <p:nvPr/>
          </p:nvSpPr>
          <p:spPr>
            <a:xfrm>
              <a:off x="8392700" y="2423613"/>
              <a:ext cx="98850" cy="130550"/>
            </a:xfrm>
            <a:custGeom>
              <a:rect b="b" l="l" r="r" t="t"/>
              <a:pathLst>
                <a:path extrusionOk="0" h="5222" w="3954">
                  <a:moveTo>
                    <a:pt x="1675" y="1"/>
                  </a:moveTo>
                  <a:cubicBezTo>
                    <a:pt x="1513" y="1"/>
                    <a:pt x="1359" y="78"/>
                    <a:pt x="1167" y="245"/>
                  </a:cubicBezTo>
                  <a:cubicBezTo>
                    <a:pt x="834" y="543"/>
                    <a:pt x="679" y="959"/>
                    <a:pt x="524" y="1364"/>
                  </a:cubicBezTo>
                  <a:cubicBezTo>
                    <a:pt x="393" y="1757"/>
                    <a:pt x="215" y="2174"/>
                    <a:pt x="143" y="2567"/>
                  </a:cubicBezTo>
                  <a:cubicBezTo>
                    <a:pt x="0" y="3329"/>
                    <a:pt x="36" y="4281"/>
                    <a:pt x="536" y="4829"/>
                  </a:cubicBezTo>
                  <a:cubicBezTo>
                    <a:pt x="750" y="5111"/>
                    <a:pt x="1203" y="5221"/>
                    <a:pt x="1600" y="5221"/>
                  </a:cubicBezTo>
                  <a:cubicBezTo>
                    <a:pt x="1756" y="5221"/>
                    <a:pt x="1903" y="5204"/>
                    <a:pt x="2024" y="5174"/>
                  </a:cubicBezTo>
                  <a:cubicBezTo>
                    <a:pt x="2727" y="4996"/>
                    <a:pt x="3120" y="4400"/>
                    <a:pt x="3370" y="3781"/>
                  </a:cubicBezTo>
                  <a:cubicBezTo>
                    <a:pt x="3953" y="2424"/>
                    <a:pt x="3393" y="948"/>
                    <a:pt x="2179" y="186"/>
                  </a:cubicBezTo>
                  <a:cubicBezTo>
                    <a:pt x="1979" y="66"/>
                    <a:pt x="1823" y="1"/>
                    <a:pt x="167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92"/>
            <p:cNvSpPr/>
            <p:nvPr/>
          </p:nvSpPr>
          <p:spPr>
            <a:xfrm>
              <a:off x="1265109" y="2522585"/>
              <a:ext cx="7879064" cy="1044200"/>
            </a:xfrm>
            <a:custGeom>
              <a:rect b="b" l="l" r="r" t="t"/>
              <a:pathLst>
                <a:path extrusionOk="0" h="41768" w="139923">
                  <a:moveTo>
                    <a:pt x="7287" y="6644"/>
                  </a:moveTo>
                  <a:cubicBezTo>
                    <a:pt x="9561" y="5263"/>
                    <a:pt x="13192" y="4692"/>
                    <a:pt x="15776" y="4358"/>
                  </a:cubicBezTo>
                  <a:cubicBezTo>
                    <a:pt x="23063" y="3394"/>
                    <a:pt x="30361" y="2239"/>
                    <a:pt x="37660" y="1334"/>
                  </a:cubicBezTo>
                  <a:cubicBezTo>
                    <a:pt x="48423" y="1"/>
                    <a:pt x="59091" y="72"/>
                    <a:pt x="69926" y="60"/>
                  </a:cubicBezTo>
                  <a:cubicBezTo>
                    <a:pt x="84987" y="37"/>
                    <a:pt x="99715" y="703"/>
                    <a:pt x="114681" y="2144"/>
                  </a:cubicBezTo>
                  <a:cubicBezTo>
                    <a:pt x="119837" y="2632"/>
                    <a:pt x="124992" y="3073"/>
                    <a:pt x="130159" y="3382"/>
                  </a:cubicBezTo>
                  <a:cubicBezTo>
                    <a:pt x="132791" y="3537"/>
                    <a:pt x="135767" y="4323"/>
                    <a:pt x="138363" y="3894"/>
                  </a:cubicBezTo>
                  <a:cubicBezTo>
                    <a:pt x="138232" y="11538"/>
                    <a:pt x="139923" y="20753"/>
                    <a:pt x="136922" y="28064"/>
                  </a:cubicBezTo>
                  <a:cubicBezTo>
                    <a:pt x="136327" y="29516"/>
                    <a:pt x="136279" y="29552"/>
                    <a:pt x="134743" y="30052"/>
                  </a:cubicBezTo>
                  <a:cubicBezTo>
                    <a:pt x="131898" y="31005"/>
                    <a:pt x="129088" y="32052"/>
                    <a:pt x="126242" y="33017"/>
                  </a:cubicBezTo>
                  <a:cubicBezTo>
                    <a:pt x="118063" y="35791"/>
                    <a:pt x="109978" y="38565"/>
                    <a:pt x="101358" y="39970"/>
                  </a:cubicBezTo>
                  <a:cubicBezTo>
                    <a:pt x="93441" y="41256"/>
                    <a:pt x="85547" y="41744"/>
                    <a:pt x="77510" y="41756"/>
                  </a:cubicBezTo>
                  <a:cubicBezTo>
                    <a:pt x="63306" y="41768"/>
                    <a:pt x="48709" y="39268"/>
                    <a:pt x="35136" y="35338"/>
                  </a:cubicBezTo>
                  <a:cubicBezTo>
                    <a:pt x="31754" y="34362"/>
                    <a:pt x="28432" y="33088"/>
                    <a:pt x="25003" y="32326"/>
                  </a:cubicBezTo>
                  <a:cubicBezTo>
                    <a:pt x="21396" y="31517"/>
                    <a:pt x="17753" y="31326"/>
                    <a:pt x="14109" y="30814"/>
                  </a:cubicBezTo>
                  <a:cubicBezTo>
                    <a:pt x="10609" y="30338"/>
                    <a:pt x="5441" y="30195"/>
                    <a:pt x="3596" y="26837"/>
                  </a:cubicBezTo>
                  <a:cubicBezTo>
                    <a:pt x="0" y="20313"/>
                    <a:pt x="4608" y="12586"/>
                    <a:pt x="7287" y="664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92"/>
            <p:cNvSpPr/>
            <p:nvPr/>
          </p:nvSpPr>
          <p:spPr>
            <a:xfrm>
              <a:off x="2447818" y="2596079"/>
              <a:ext cx="6273845" cy="299500"/>
            </a:xfrm>
            <a:custGeom>
              <a:rect b="b" l="l" r="r" t="t"/>
              <a:pathLst>
                <a:path extrusionOk="0" h="11980" w="103610">
                  <a:moveTo>
                    <a:pt x="49656" y="0"/>
                  </a:moveTo>
                  <a:cubicBezTo>
                    <a:pt x="45738" y="0"/>
                    <a:pt x="41822" y="89"/>
                    <a:pt x="37911" y="252"/>
                  </a:cubicBezTo>
                  <a:cubicBezTo>
                    <a:pt x="29231" y="633"/>
                    <a:pt x="20433" y="633"/>
                    <a:pt x="11836" y="2002"/>
                  </a:cubicBezTo>
                  <a:cubicBezTo>
                    <a:pt x="9119" y="2431"/>
                    <a:pt x="6063" y="3325"/>
                    <a:pt x="3263" y="3325"/>
                  </a:cubicBezTo>
                  <a:cubicBezTo>
                    <a:pt x="3192" y="3325"/>
                    <a:pt x="3120" y="3325"/>
                    <a:pt x="3049" y="3323"/>
                  </a:cubicBezTo>
                  <a:cubicBezTo>
                    <a:pt x="3193" y="3147"/>
                    <a:pt x="3106" y="3064"/>
                    <a:pt x="2894" y="3064"/>
                  </a:cubicBezTo>
                  <a:cubicBezTo>
                    <a:pt x="2172" y="3064"/>
                    <a:pt x="1" y="4018"/>
                    <a:pt x="442" y="5526"/>
                  </a:cubicBezTo>
                  <a:cubicBezTo>
                    <a:pt x="2097" y="5002"/>
                    <a:pt x="4323" y="4919"/>
                    <a:pt x="6097" y="4586"/>
                  </a:cubicBezTo>
                  <a:cubicBezTo>
                    <a:pt x="8429" y="4163"/>
                    <a:pt x="10745" y="4118"/>
                    <a:pt x="13087" y="4118"/>
                  </a:cubicBezTo>
                  <a:cubicBezTo>
                    <a:pt x="13712" y="4118"/>
                    <a:pt x="14338" y="4121"/>
                    <a:pt x="14968" y="4121"/>
                  </a:cubicBezTo>
                  <a:cubicBezTo>
                    <a:pt x="22826" y="4121"/>
                    <a:pt x="30565" y="4681"/>
                    <a:pt x="38173" y="6729"/>
                  </a:cubicBezTo>
                  <a:cubicBezTo>
                    <a:pt x="40983" y="7491"/>
                    <a:pt x="43733" y="8503"/>
                    <a:pt x="46555" y="9336"/>
                  </a:cubicBezTo>
                  <a:cubicBezTo>
                    <a:pt x="50091" y="10396"/>
                    <a:pt x="53544" y="10646"/>
                    <a:pt x="57223" y="11122"/>
                  </a:cubicBezTo>
                  <a:cubicBezTo>
                    <a:pt x="63962" y="11979"/>
                    <a:pt x="70451" y="11908"/>
                    <a:pt x="77225" y="11944"/>
                  </a:cubicBezTo>
                  <a:cubicBezTo>
                    <a:pt x="77442" y="11944"/>
                    <a:pt x="77658" y="11945"/>
                    <a:pt x="77873" y="11945"/>
                  </a:cubicBezTo>
                  <a:cubicBezTo>
                    <a:pt x="83933" y="11945"/>
                    <a:pt x="89682" y="11598"/>
                    <a:pt x="95454" y="9586"/>
                  </a:cubicBezTo>
                  <a:cubicBezTo>
                    <a:pt x="97526" y="8872"/>
                    <a:pt x="102502" y="7622"/>
                    <a:pt x="103407" y="5121"/>
                  </a:cubicBezTo>
                  <a:cubicBezTo>
                    <a:pt x="103610" y="4562"/>
                    <a:pt x="103526" y="2895"/>
                    <a:pt x="103014" y="2478"/>
                  </a:cubicBezTo>
                  <a:cubicBezTo>
                    <a:pt x="102747" y="2253"/>
                    <a:pt x="102091" y="2183"/>
                    <a:pt x="101348" y="2183"/>
                  </a:cubicBezTo>
                  <a:cubicBezTo>
                    <a:pt x="100204" y="2183"/>
                    <a:pt x="98854" y="2349"/>
                    <a:pt x="98407" y="2371"/>
                  </a:cubicBezTo>
                  <a:cubicBezTo>
                    <a:pt x="93906" y="2597"/>
                    <a:pt x="89382" y="3526"/>
                    <a:pt x="84941" y="4276"/>
                  </a:cubicBezTo>
                  <a:cubicBezTo>
                    <a:pt x="78551" y="5353"/>
                    <a:pt x="72079" y="6300"/>
                    <a:pt x="65595" y="6300"/>
                  </a:cubicBezTo>
                  <a:cubicBezTo>
                    <a:pt x="65555" y="6300"/>
                    <a:pt x="65514" y="6300"/>
                    <a:pt x="65474" y="6300"/>
                  </a:cubicBezTo>
                  <a:cubicBezTo>
                    <a:pt x="64447" y="6300"/>
                    <a:pt x="62878" y="6454"/>
                    <a:pt x="61300" y="6454"/>
                  </a:cubicBezTo>
                  <a:cubicBezTo>
                    <a:pt x="59366" y="6454"/>
                    <a:pt x="57420" y="6223"/>
                    <a:pt x="56449" y="5193"/>
                  </a:cubicBezTo>
                  <a:cubicBezTo>
                    <a:pt x="55354" y="4026"/>
                    <a:pt x="56211" y="3824"/>
                    <a:pt x="57473" y="3550"/>
                  </a:cubicBezTo>
                  <a:cubicBezTo>
                    <a:pt x="58973" y="3200"/>
                    <a:pt x="60502" y="3147"/>
                    <a:pt x="62036" y="3147"/>
                  </a:cubicBezTo>
                  <a:cubicBezTo>
                    <a:pt x="62694" y="3147"/>
                    <a:pt x="63352" y="3157"/>
                    <a:pt x="64009" y="3157"/>
                  </a:cubicBezTo>
                  <a:cubicBezTo>
                    <a:pt x="65162" y="3166"/>
                    <a:pt x="66772" y="3603"/>
                    <a:pt x="68073" y="3603"/>
                  </a:cubicBezTo>
                  <a:cubicBezTo>
                    <a:pt x="68425" y="3603"/>
                    <a:pt x="68754" y="3571"/>
                    <a:pt x="69046" y="3490"/>
                  </a:cubicBezTo>
                  <a:cubicBezTo>
                    <a:pt x="69891" y="3252"/>
                    <a:pt x="70713" y="2490"/>
                    <a:pt x="69879" y="1359"/>
                  </a:cubicBezTo>
                  <a:cubicBezTo>
                    <a:pt x="69186" y="409"/>
                    <a:pt x="67467" y="207"/>
                    <a:pt x="65748" y="207"/>
                  </a:cubicBezTo>
                  <a:cubicBezTo>
                    <a:pt x="64468" y="207"/>
                    <a:pt x="63188" y="319"/>
                    <a:pt x="62334" y="319"/>
                  </a:cubicBezTo>
                  <a:cubicBezTo>
                    <a:pt x="62208" y="319"/>
                    <a:pt x="62091" y="317"/>
                    <a:pt x="61985" y="311"/>
                  </a:cubicBezTo>
                  <a:cubicBezTo>
                    <a:pt x="57877" y="98"/>
                    <a:pt x="53766" y="0"/>
                    <a:pt x="49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92"/>
            <p:cNvSpPr/>
            <p:nvPr/>
          </p:nvSpPr>
          <p:spPr>
            <a:xfrm>
              <a:off x="2048310" y="2686613"/>
              <a:ext cx="19675" cy="115200"/>
            </a:xfrm>
            <a:custGeom>
              <a:rect b="b" l="l" r="r" t="t"/>
              <a:pathLst>
                <a:path extrusionOk="0" h="4608" w="787">
                  <a:moveTo>
                    <a:pt x="1" y="0"/>
                  </a:moveTo>
                  <a:lnTo>
                    <a:pt x="1" y="4608"/>
                  </a:lnTo>
                  <a:lnTo>
                    <a:pt x="786" y="4608"/>
                  </a:ln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92"/>
            <p:cNvSpPr/>
            <p:nvPr/>
          </p:nvSpPr>
          <p:spPr>
            <a:xfrm>
              <a:off x="1973310" y="2485263"/>
              <a:ext cx="179200" cy="236450"/>
            </a:xfrm>
            <a:custGeom>
              <a:rect b="b" l="l" r="r" t="t"/>
              <a:pathLst>
                <a:path extrusionOk="0" h="9458" w="7168">
                  <a:moveTo>
                    <a:pt x="3079" y="0"/>
                  </a:moveTo>
                  <a:cubicBezTo>
                    <a:pt x="2781" y="0"/>
                    <a:pt x="2499" y="145"/>
                    <a:pt x="2155" y="458"/>
                  </a:cubicBezTo>
                  <a:cubicBezTo>
                    <a:pt x="1572" y="982"/>
                    <a:pt x="1262" y="1744"/>
                    <a:pt x="1000" y="2470"/>
                  </a:cubicBezTo>
                  <a:cubicBezTo>
                    <a:pt x="738" y="3184"/>
                    <a:pt x="441" y="3911"/>
                    <a:pt x="286" y="4661"/>
                  </a:cubicBezTo>
                  <a:cubicBezTo>
                    <a:pt x="0" y="6030"/>
                    <a:pt x="72" y="7756"/>
                    <a:pt x="976" y="8757"/>
                  </a:cubicBezTo>
                  <a:cubicBezTo>
                    <a:pt x="1365" y="9257"/>
                    <a:pt x="2190" y="9457"/>
                    <a:pt x="2923" y="9457"/>
                  </a:cubicBezTo>
                  <a:cubicBezTo>
                    <a:pt x="3202" y="9457"/>
                    <a:pt x="3468" y="9428"/>
                    <a:pt x="3691" y="9376"/>
                  </a:cubicBezTo>
                  <a:cubicBezTo>
                    <a:pt x="4953" y="9066"/>
                    <a:pt x="5644" y="7983"/>
                    <a:pt x="6132" y="6828"/>
                  </a:cubicBezTo>
                  <a:cubicBezTo>
                    <a:pt x="7168" y="4375"/>
                    <a:pt x="6180" y="1708"/>
                    <a:pt x="3989" y="339"/>
                  </a:cubicBezTo>
                  <a:cubicBezTo>
                    <a:pt x="3633" y="119"/>
                    <a:pt x="3349" y="0"/>
                    <a:pt x="307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92"/>
            <p:cNvSpPr/>
            <p:nvPr/>
          </p:nvSpPr>
          <p:spPr>
            <a:xfrm>
              <a:off x="2222435" y="2508313"/>
              <a:ext cx="24425" cy="141700"/>
            </a:xfrm>
            <a:custGeom>
              <a:rect b="b" l="l" r="r" t="t"/>
              <a:pathLst>
                <a:path extrusionOk="0" h="5668" w="977">
                  <a:moveTo>
                    <a:pt x="1" y="0"/>
                  </a:moveTo>
                  <a:lnTo>
                    <a:pt x="1" y="5668"/>
                  </a:lnTo>
                  <a:lnTo>
                    <a:pt x="977" y="5668"/>
                  </a:lnTo>
                  <a:lnTo>
                    <a:pt x="97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92"/>
            <p:cNvSpPr/>
            <p:nvPr/>
          </p:nvSpPr>
          <p:spPr>
            <a:xfrm>
              <a:off x="2129860" y="2260413"/>
              <a:ext cx="220600" cy="291025"/>
            </a:xfrm>
            <a:custGeom>
              <a:rect b="b" l="l" r="r" t="t"/>
              <a:pathLst>
                <a:path extrusionOk="0" h="11641" w="8824">
                  <a:moveTo>
                    <a:pt x="3778" y="0"/>
                  </a:moveTo>
                  <a:cubicBezTo>
                    <a:pt x="3415" y="0"/>
                    <a:pt x="3073" y="178"/>
                    <a:pt x="2656" y="558"/>
                  </a:cubicBezTo>
                  <a:cubicBezTo>
                    <a:pt x="1930" y="1213"/>
                    <a:pt x="1549" y="2130"/>
                    <a:pt x="1215" y="3046"/>
                  </a:cubicBezTo>
                  <a:cubicBezTo>
                    <a:pt x="906" y="3916"/>
                    <a:pt x="537" y="4832"/>
                    <a:pt x="346" y="5737"/>
                  </a:cubicBezTo>
                  <a:cubicBezTo>
                    <a:pt x="1" y="7416"/>
                    <a:pt x="96" y="9547"/>
                    <a:pt x="1227" y="10785"/>
                  </a:cubicBezTo>
                  <a:cubicBezTo>
                    <a:pt x="1696" y="11400"/>
                    <a:pt x="2697" y="11641"/>
                    <a:pt x="3581" y="11641"/>
                  </a:cubicBezTo>
                  <a:cubicBezTo>
                    <a:pt x="3932" y="11641"/>
                    <a:pt x="4264" y="11603"/>
                    <a:pt x="4537" y="11536"/>
                  </a:cubicBezTo>
                  <a:cubicBezTo>
                    <a:pt x="6109" y="11155"/>
                    <a:pt x="6954" y="9809"/>
                    <a:pt x="7549" y="8416"/>
                  </a:cubicBezTo>
                  <a:cubicBezTo>
                    <a:pt x="8823" y="5380"/>
                    <a:pt x="7609" y="2106"/>
                    <a:pt x="4894" y="427"/>
                  </a:cubicBezTo>
                  <a:cubicBezTo>
                    <a:pt x="4457" y="149"/>
                    <a:pt x="4109" y="0"/>
                    <a:pt x="377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92"/>
            <p:cNvSpPr/>
            <p:nvPr/>
          </p:nvSpPr>
          <p:spPr>
            <a:xfrm>
              <a:off x="2341510" y="2573488"/>
              <a:ext cx="19950" cy="115225"/>
            </a:xfrm>
            <a:custGeom>
              <a:rect b="b" l="l" r="r" t="t"/>
              <a:pathLst>
                <a:path extrusionOk="0" h="4609" w="798">
                  <a:moveTo>
                    <a:pt x="0" y="1"/>
                  </a:moveTo>
                  <a:lnTo>
                    <a:pt x="0" y="4608"/>
                  </a:lnTo>
                  <a:lnTo>
                    <a:pt x="798" y="4608"/>
                  </a:lnTo>
                  <a:lnTo>
                    <a:pt x="79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92"/>
            <p:cNvSpPr/>
            <p:nvPr/>
          </p:nvSpPr>
          <p:spPr>
            <a:xfrm>
              <a:off x="2266485" y="2372138"/>
              <a:ext cx="179525" cy="236450"/>
            </a:xfrm>
            <a:custGeom>
              <a:rect b="b" l="l" r="r" t="t"/>
              <a:pathLst>
                <a:path extrusionOk="0" h="9458" w="7181">
                  <a:moveTo>
                    <a:pt x="3097" y="1"/>
                  </a:moveTo>
                  <a:cubicBezTo>
                    <a:pt x="2797" y="1"/>
                    <a:pt x="2512" y="146"/>
                    <a:pt x="2168" y="459"/>
                  </a:cubicBezTo>
                  <a:cubicBezTo>
                    <a:pt x="1596" y="982"/>
                    <a:pt x="1275" y="1744"/>
                    <a:pt x="1013" y="2471"/>
                  </a:cubicBezTo>
                  <a:cubicBezTo>
                    <a:pt x="763" y="3185"/>
                    <a:pt x="465" y="3911"/>
                    <a:pt x="298" y="4662"/>
                  </a:cubicBezTo>
                  <a:cubicBezTo>
                    <a:pt x="1" y="6031"/>
                    <a:pt x="72" y="7757"/>
                    <a:pt x="1001" y="8757"/>
                  </a:cubicBezTo>
                  <a:cubicBezTo>
                    <a:pt x="1389" y="9258"/>
                    <a:pt x="2215" y="9458"/>
                    <a:pt x="2943" y="9458"/>
                  </a:cubicBezTo>
                  <a:cubicBezTo>
                    <a:pt x="3221" y="9458"/>
                    <a:pt x="3484" y="9429"/>
                    <a:pt x="3704" y="9376"/>
                  </a:cubicBezTo>
                  <a:cubicBezTo>
                    <a:pt x="4966" y="9067"/>
                    <a:pt x="5656" y="7983"/>
                    <a:pt x="6144" y="6828"/>
                  </a:cubicBezTo>
                  <a:cubicBezTo>
                    <a:pt x="7180" y="4376"/>
                    <a:pt x="6192" y="1709"/>
                    <a:pt x="4001" y="340"/>
                  </a:cubicBezTo>
                  <a:cubicBezTo>
                    <a:pt x="3651" y="119"/>
                    <a:pt x="3368" y="1"/>
                    <a:pt x="30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43" name="Shape 43"/>
        <p:cNvGrpSpPr/>
        <p:nvPr/>
      </p:nvGrpSpPr>
      <p:grpSpPr>
        <a:xfrm>
          <a:off x="0" y="0"/>
          <a:ext cx="0" cy="0"/>
          <a:chOff x="0" y="0"/>
          <a:chExt cx="0" cy="0"/>
        </a:xfrm>
      </p:grpSpPr>
      <p:sp>
        <p:nvSpPr>
          <p:cNvPr id="44" name="Google Shape;44;p74"/>
          <p:cNvSpPr/>
          <p:nvPr/>
        </p:nvSpPr>
        <p:spPr>
          <a:xfrm>
            <a:off x="-49575" y="3801122"/>
            <a:ext cx="9307919" cy="964725"/>
          </a:xfrm>
          <a:custGeom>
            <a:rect b="b" l="l" r="r" t="t"/>
            <a:pathLst>
              <a:path extrusionOk="0" h="38589" w="142590">
                <a:moveTo>
                  <a:pt x="10311" y="6632"/>
                </a:moveTo>
                <a:cubicBezTo>
                  <a:pt x="11037" y="4406"/>
                  <a:pt x="14109" y="3525"/>
                  <a:pt x="16240" y="3691"/>
                </a:cubicBezTo>
                <a:cubicBezTo>
                  <a:pt x="19014" y="3918"/>
                  <a:pt x="21062" y="5501"/>
                  <a:pt x="22384" y="7835"/>
                </a:cubicBezTo>
                <a:cubicBezTo>
                  <a:pt x="24694" y="4811"/>
                  <a:pt x="27932" y="7120"/>
                  <a:pt x="29039" y="9835"/>
                </a:cubicBezTo>
                <a:cubicBezTo>
                  <a:pt x="31433" y="8764"/>
                  <a:pt x="35171" y="7585"/>
                  <a:pt x="37755" y="8775"/>
                </a:cubicBezTo>
                <a:cubicBezTo>
                  <a:pt x="40362" y="9978"/>
                  <a:pt x="43220" y="12538"/>
                  <a:pt x="43767" y="15336"/>
                </a:cubicBezTo>
                <a:cubicBezTo>
                  <a:pt x="46851" y="13312"/>
                  <a:pt x="50435" y="13800"/>
                  <a:pt x="50959" y="17550"/>
                </a:cubicBezTo>
                <a:cubicBezTo>
                  <a:pt x="51804" y="16431"/>
                  <a:pt x="54114" y="17003"/>
                  <a:pt x="54316" y="18360"/>
                </a:cubicBezTo>
                <a:cubicBezTo>
                  <a:pt x="55495" y="16991"/>
                  <a:pt x="58472" y="16383"/>
                  <a:pt x="60186" y="16491"/>
                </a:cubicBezTo>
                <a:cubicBezTo>
                  <a:pt x="62258" y="16610"/>
                  <a:pt x="63532" y="17705"/>
                  <a:pt x="64770" y="19170"/>
                </a:cubicBezTo>
                <a:cubicBezTo>
                  <a:pt x="64496" y="19015"/>
                  <a:pt x="64210" y="18717"/>
                  <a:pt x="64008" y="18515"/>
                </a:cubicBezTo>
                <a:cubicBezTo>
                  <a:pt x="64449" y="17169"/>
                  <a:pt x="66627" y="16276"/>
                  <a:pt x="67747" y="15538"/>
                </a:cubicBezTo>
                <a:cubicBezTo>
                  <a:pt x="69902" y="14109"/>
                  <a:pt x="77605" y="16574"/>
                  <a:pt x="78427" y="19574"/>
                </a:cubicBezTo>
                <a:cubicBezTo>
                  <a:pt x="78427" y="19574"/>
                  <a:pt x="83903" y="14240"/>
                  <a:pt x="87654" y="17145"/>
                </a:cubicBezTo>
                <a:cubicBezTo>
                  <a:pt x="88559" y="15860"/>
                  <a:pt x="91023" y="14776"/>
                  <a:pt x="92583" y="14824"/>
                </a:cubicBezTo>
                <a:cubicBezTo>
                  <a:pt x="94655" y="14883"/>
                  <a:pt x="94893" y="16479"/>
                  <a:pt x="96393" y="17396"/>
                </a:cubicBezTo>
                <a:cubicBezTo>
                  <a:pt x="96405" y="16562"/>
                  <a:pt x="97179" y="15883"/>
                  <a:pt x="97989" y="15681"/>
                </a:cubicBezTo>
                <a:cubicBezTo>
                  <a:pt x="99322" y="15360"/>
                  <a:pt x="99739" y="16253"/>
                  <a:pt x="100656" y="17038"/>
                </a:cubicBezTo>
                <a:cubicBezTo>
                  <a:pt x="100929" y="14931"/>
                  <a:pt x="101346" y="12085"/>
                  <a:pt x="103513" y="11026"/>
                </a:cubicBezTo>
                <a:cubicBezTo>
                  <a:pt x="105656" y="9990"/>
                  <a:pt x="109407" y="10764"/>
                  <a:pt x="110573" y="12931"/>
                </a:cubicBezTo>
                <a:cubicBezTo>
                  <a:pt x="110776" y="11573"/>
                  <a:pt x="110692" y="10204"/>
                  <a:pt x="111585" y="9073"/>
                </a:cubicBezTo>
                <a:cubicBezTo>
                  <a:pt x="112776" y="7585"/>
                  <a:pt x="115026" y="7311"/>
                  <a:pt x="116836" y="7490"/>
                </a:cubicBezTo>
                <a:cubicBezTo>
                  <a:pt x="119074" y="7704"/>
                  <a:pt x="122754" y="8859"/>
                  <a:pt x="123004" y="11454"/>
                </a:cubicBezTo>
                <a:cubicBezTo>
                  <a:pt x="123337" y="10323"/>
                  <a:pt x="123063" y="9347"/>
                  <a:pt x="123670" y="8156"/>
                </a:cubicBezTo>
                <a:cubicBezTo>
                  <a:pt x="125682" y="4239"/>
                  <a:pt x="129254" y="179"/>
                  <a:pt x="134053" y="48"/>
                </a:cubicBezTo>
                <a:cubicBezTo>
                  <a:pt x="135505" y="1"/>
                  <a:pt x="140077" y="441"/>
                  <a:pt x="141220" y="1453"/>
                </a:cubicBezTo>
                <a:cubicBezTo>
                  <a:pt x="142327" y="2429"/>
                  <a:pt x="142101" y="5287"/>
                  <a:pt x="142173" y="6692"/>
                </a:cubicBezTo>
                <a:cubicBezTo>
                  <a:pt x="142589" y="14788"/>
                  <a:pt x="141911" y="22789"/>
                  <a:pt x="141077" y="30790"/>
                </a:cubicBezTo>
                <a:cubicBezTo>
                  <a:pt x="139422" y="31314"/>
                  <a:pt x="137648" y="31600"/>
                  <a:pt x="135934" y="31921"/>
                </a:cubicBezTo>
                <a:cubicBezTo>
                  <a:pt x="125956" y="33898"/>
                  <a:pt x="115860" y="35386"/>
                  <a:pt x="105751" y="36600"/>
                </a:cubicBezTo>
                <a:cubicBezTo>
                  <a:pt x="91988" y="38231"/>
                  <a:pt x="78284" y="38589"/>
                  <a:pt x="64413" y="38267"/>
                </a:cubicBezTo>
                <a:cubicBezTo>
                  <a:pt x="54816" y="38041"/>
                  <a:pt x="45351" y="36934"/>
                  <a:pt x="35826" y="35957"/>
                </a:cubicBezTo>
                <a:cubicBezTo>
                  <a:pt x="29551" y="35314"/>
                  <a:pt x="23384" y="35029"/>
                  <a:pt x="17086" y="35029"/>
                </a:cubicBezTo>
                <a:cubicBezTo>
                  <a:pt x="14288" y="35029"/>
                  <a:pt x="11478" y="34957"/>
                  <a:pt x="8680" y="35052"/>
                </a:cubicBezTo>
                <a:cubicBezTo>
                  <a:pt x="6965" y="35112"/>
                  <a:pt x="5251" y="35255"/>
                  <a:pt x="3524" y="35267"/>
                </a:cubicBezTo>
                <a:cubicBezTo>
                  <a:pt x="3096" y="35267"/>
                  <a:pt x="2072" y="35433"/>
                  <a:pt x="1691" y="35291"/>
                </a:cubicBezTo>
                <a:cubicBezTo>
                  <a:pt x="738" y="34898"/>
                  <a:pt x="560" y="33302"/>
                  <a:pt x="429" y="32397"/>
                </a:cubicBezTo>
                <a:cubicBezTo>
                  <a:pt x="0" y="29337"/>
                  <a:pt x="310" y="25956"/>
                  <a:pt x="548" y="22884"/>
                </a:cubicBezTo>
                <a:cubicBezTo>
                  <a:pt x="845" y="18979"/>
                  <a:pt x="1310" y="15133"/>
                  <a:pt x="3179" y="11657"/>
                </a:cubicBezTo>
                <a:cubicBezTo>
                  <a:pt x="3953" y="10204"/>
                  <a:pt x="4584" y="7751"/>
                  <a:pt x="6096" y="6954"/>
                </a:cubicBezTo>
                <a:cubicBezTo>
                  <a:pt x="6739" y="6632"/>
                  <a:pt x="7918" y="6501"/>
                  <a:pt x="10311" y="663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5" name="Google Shape;45;p74"/>
          <p:cNvGrpSpPr/>
          <p:nvPr/>
        </p:nvGrpSpPr>
        <p:grpSpPr>
          <a:xfrm flipH="1">
            <a:off x="4450840" y="3831144"/>
            <a:ext cx="5269331" cy="1839639"/>
            <a:chOff x="5401970" y="2260413"/>
            <a:chExt cx="3741891" cy="1306376"/>
          </a:xfrm>
        </p:grpSpPr>
        <p:sp>
          <p:nvSpPr>
            <p:cNvPr id="46" name="Google Shape;46;p74"/>
            <p:cNvSpPr/>
            <p:nvPr/>
          </p:nvSpPr>
          <p:spPr>
            <a:xfrm>
              <a:off x="8111100" y="2510988"/>
              <a:ext cx="10750" cy="63725"/>
            </a:xfrm>
            <a:custGeom>
              <a:rect b="b" l="l" r="r" t="t"/>
              <a:pathLst>
                <a:path extrusionOk="0" h="2549" w="430">
                  <a:moveTo>
                    <a:pt x="1" y="0"/>
                  </a:moveTo>
                  <a:lnTo>
                    <a:pt x="1" y="2548"/>
                  </a:lnTo>
                  <a:lnTo>
                    <a:pt x="430" y="2548"/>
                  </a:lnTo>
                  <a:lnTo>
                    <a:pt x="430"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74"/>
            <p:cNvSpPr/>
            <p:nvPr/>
          </p:nvSpPr>
          <p:spPr>
            <a:xfrm>
              <a:off x="8069725" y="2399813"/>
              <a:ext cx="98850" cy="130525"/>
            </a:xfrm>
            <a:custGeom>
              <a:rect b="b" l="l" r="r" t="t"/>
              <a:pathLst>
                <a:path extrusionOk="0" h="5221" w="3954">
                  <a:moveTo>
                    <a:pt x="1675" y="0"/>
                  </a:moveTo>
                  <a:cubicBezTo>
                    <a:pt x="1513" y="0"/>
                    <a:pt x="1360" y="77"/>
                    <a:pt x="1168" y="245"/>
                  </a:cubicBezTo>
                  <a:cubicBezTo>
                    <a:pt x="834" y="542"/>
                    <a:pt x="680" y="959"/>
                    <a:pt x="525" y="1364"/>
                  </a:cubicBezTo>
                  <a:cubicBezTo>
                    <a:pt x="394" y="1757"/>
                    <a:pt x="215" y="2161"/>
                    <a:pt x="144" y="2566"/>
                  </a:cubicBezTo>
                  <a:cubicBezTo>
                    <a:pt x="1" y="3328"/>
                    <a:pt x="37" y="4281"/>
                    <a:pt x="537" y="4828"/>
                  </a:cubicBezTo>
                  <a:cubicBezTo>
                    <a:pt x="750" y="5111"/>
                    <a:pt x="1204" y="5221"/>
                    <a:pt x="1601" y="5221"/>
                  </a:cubicBezTo>
                  <a:cubicBezTo>
                    <a:pt x="1757" y="5221"/>
                    <a:pt x="1904" y="5204"/>
                    <a:pt x="2025" y="5174"/>
                  </a:cubicBezTo>
                  <a:cubicBezTo>
                    <a:pt x="2727" y="4995"/>
                    <a:pt x="3120" y="4400"/>
                    <a:pt x="3370" y="3781"/>
                  </a:cubicBezTo>
                  <a:cubicBezTo>
                    <a:pt x="3954" y="2423"/>
                    <a:pt x="3394" y="947"/>
                    <a:pt x="2180" y="185"/>
                  </a:cubicBezTo>
                  <a:cubicBezTo>
                    <a:pt x="1980" y="65"/>
                    <a:pt x="1824" y="0"/>
                    <a:pt x="1675"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74"/>
            <p:cNvSpPr/>
            <p:nvPr/>
          </p:nvSpPr>
          <p:spPr>
            <a:xfrm>
              <a:off x="8313825" y="2500263"/>
              <a:ext cx="13400" cy="78325"/>
            </a:xfrm>
            <a:custGeom>
              <a:rect b="b" l="l" r="r" t="t"/>
              <a:pathLst>
                <a:path extrusionOk="0" h="3133" w="536">
                  <a:moveTo>
                    <a:pt x="0" y="1"/>
                  </a:moveTo>
                  <a:lnTo>
                    <a:pt x="0" y="3132"/>
                  </a:lnTo>
                  <a:lnTo>
                    <a:pt x="536" y="3132"/>
                  </a:lnTo>
                  <a:lnTo>
                    <a:pt x="536"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74"/>
            <p:cNvSpPr/>
            <p:nvPr/>
          </p:nvSpPr>
          <p:spPr>
            <a:xfrm>
              <a:off x="8262925" y="2362713"/>
              <a:ext cx="121750" cy="160900"/>
            </a:xfrm>
            <a:custGeom>
              <a:rect b="b" l="l" r="r" t="t"/>
              <a:pathLst>
                <a:path extrusionOk="0" h="6436" w="4870">
                  <a:moveTo>
                    <a:pt x="2080" y="0"/>
                  </a:moveTo>
                  <a:cubicBezTo>
                    <a:pt x="1882" y="0"/>
                    <a:pt x="1694" y="95"/>
                    <a:pt x="1465" y="300"/>
                  </a:cubicBezTo>
                  <a:cubicBezTo>
                    <a:pt x="1060" y="657"/>
                    <a:pt x="845" y="1181"/>
                    <a:pt x="667" y="1669"/>
                  </a:cubicBezTo>
                  <a:cubicBezTo>
                    <a:pt x="488" y="2145"/>
                    <a:pt x="298" y="2657"/>
                    <a:pt x="191" y="3157"/>
                  </a:cubicBezTo>
                  <a:cubicBezTo>
                    <a:pt x="0" y="4110"/>
                    <a:pt x="48" y="5289"/>
                    <a:pt x="667" y="5955"/>
                  </a:cubicBezTo>
                  <a:cubicBezTo>
                    <a:pt x="922" y="6295"/>
                    <a:pt x="1475" y="6435"/>
                    <a:pt x="1965" y="6435"/>
                  </a:cubicBezTo>
                  <a:cubicBezTo>
                    <a:pt x="2161" y="6435"/>
                    <a:pt x="2347" y="6413"/>
                    <a:pt x="2500" y="6372"/>
                  </a:cubicBezTo>
                  <a:cubicBezTo>
                    <a:pt x="3358" y="6170"/>
                    <a:pt x="3822" y="5420"/>
                    <a:pt x="4155" y="4646"/>
                  </a:cubicBezTo>
                  <a:cubicBezTo>
                    <a:pt x="4870" y="2979"/>
                    <a:pt x="4179" y="1169"/>
                    <a:pt x="2691" y="228"/>
                  </a:cubicBezTo>
                  <a:cubicBezTo>
                    <a:pt x="2451" y="80"/>
                    <a:pt x="2261" y="0"/>
                    <a:pt x="2080"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74"/>
            <p:cNvSpPr/>
            <p:nvPr/>
          </p:nvSpPr>
          <p:spPr>
            <a:xfrm>
              <a:off x="8522475" y="2518138"/>
              <a:ext cx="13425" cy="78300"/>
            </a:xfrm>
            <a:custGeom>
              <a:rect b="b" l="l" r="r" t="t"/>
              <a:pathLst>
                <a:path extrusionOk="0" h="3132" w="537">
                  <a:moveTo>
                    <a:pt x="0" y="0"/>
                  </a:moveTo>
                  <a:lnTo>
                    <a:pt x="0" y="3132"/>
                  </a:lnTo>
                  <a:lnTo>
                    <a:pt x="536" y="3132"/>
                  </a:lnTo>
                  <a:lnTo>
                    <a:pt x="536"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74"/>
            <p:cNvSpPr/>
            <p:nvPr/>
          </p:nvSpPr>
          <p:spPr>
            <a:xfrm>
              <a:off x="8471275" y="2380888"/>
              <a:ext cx="122050" cy="161050"/>
            </a:xfrm>
            <a:custGeom>
              <a:rect b="b" l="l" r="r" t="t"/>
              <a:pathLst>
                <a:path extrusionOk="0" h="6442" w="4882">
                  <a:moveTo>
                    <a:pt x="2096" y="1"/>
                  </a:moveTo>
                  <a:cubicBezTo>
                    <a:pt x="1897" y="1"/>
                    <a:pt x="1708" y="98"/>
                    <a:pt x="1477" y="311"/>
                  </a:cubicBezTo>
                  <a:cubicBezTo>
                    <a:pt x="1072" y="668"/>
                    <a:pt x="870" y="1180"/>
                    <a:pt x="691" y="1680"/>
                  </a:cubicBezTo>
                  <a:cubicBezTo>
                    <a:pt x="512" y="2156"/>
                    <a:pt x="310" y="2657"/>
                    <a:pt x="215" y="3169"/>
                  </a:cubicBezTo>
                  <a:cubicBezTo>
                    <a:pt x="0" y="4121"/>
                    <a:pt x="60" y="5288"/>
                    <a:pt x="691" y="5966"/>
                  </a:cubicBezTo>
                  <a:cubicBezTo>
                    <a:pt x="947" y="6308"/>
                    <a:pt x="1496" y="6441"/>
                    <a:pt x="1984" y="6441"/>
                  </a:cubicBezTo>
                  <a:cubicBezTo>
                    <a:pt x="2177" y="6441"/>
                    <a:pt x="2361" y="6420"/>
                    <a:pt x="2513" y="6383"/>
                  </a:cubicBezTo>
                  <a:cubicBezTo>
                    <a:pt x="3382" y="6169"/>
                    <a:pt x="3846" y="5431"/>
                    <a:pt x="4168" y="4657"/>
                  </a:cubicBezTo>
                  <a:cubicBezTo>
                    <a:pt x="4882" y="2990"/>
                    <a:pt x="4191" y="1168"/>
                    <a:pt x="2703" y="228"/>
                  </a:cubicBezTo>
                  <a:cubicBezTo>
                    <a:pt x="2466" y="81"/>
                    <a:pt x="2277" y="1"/>
                    <a:pt x="2096"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74"/>
            <p:cNvSpPr/>
            <p:nvPr/>
          </p:nvSpPr>
          <p:spPr>
            <a:xfrm>
              <a:off x="8434075" y="2534788"/>
              <a:ext cx="10725" cy="63725"/>
            </a:xfrm>
            <a:custGeom>
              <a:rect b="b" l="l" r="r" t="t"/>
              <a:pathLst>
                <a:path extrusionOk="0" h="2549" w="429">
                  <a:moveTo>
                    <a:pt x="0" y="1"/>
                  </a:moveTo>
                  <a:lnTo>
                    <a:pt x="0" y="2549"/>
                  </a:lnTo>
                  <a:lnTo>
                    <a:pt x="429" y="2549"/>
                  </a:lnTo>
                  <a:lnTo>
                    <a:pt x="429"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74"/>
            <p:cNvSpPr/>
            <p:nvPr/>
          </p:nvSpPr>
          <p:spPr>
            <a:xfrm>
              <a:off x="8392700" y="2423613"/>
              <a:ext cx="98850" cy="130550"/>
            </a:xfrm>
            <a:custGeom>
              <a:rect b="b" l="l" r="r" t="t"/>
              <a:pathLst>
                <a:path extrusionOk="0" h="5222" w="3954">
                  <a:moveTo>
                    <a:pt x="1675" y="1"/>
                  </a:moveTo>
                  <a:cubicBezTo>
                    <a:pt x="1513" y="1"/>
                    <a:pt x="1359" y="78"/>
                    <a:pt x="1167" y="245"/>
                  </a:cubicBezTo>
                  <a:cubicBezTo>
                    <a:pt x="834" y="543"/>
                    <a:pt x="679" y="959"/>
                    <a:pt x="524" y="1364"/>
                  </a:cubicBezTo>
                  <a:cubicBezTo>
                    <a:pt x="393" y="1757"/>
                    <a:pt x="215" y="2174"/>
                    <a:pt x="143" y="2567"/>
                  </a:cubicBezTo>
                  <a:cubicBezTo>
                    <a:pt x="0" y="3329"/>
                    <a:pt x="36" y="4281"/>
                    <a:pt x="536" y="4829"/>
                  </a:cubicBezTo>
                  <a:cubicBezTo>
                    <a:pt x="750" y="5111"/>
                    <a:pt x="1203" y="5221"/>
                    <a:pt x="1600" y="5221"/>
                  </a:cubicBezTo>
                  <a:cubicBezTo>
                    <a:pt x="1756" y="5221"/>
                    <a:pt x="1903" y="5204"/>
                    <a:pt x="2024" y="5174"/>
                  </a:cubicBezTo>
                  <a:cubicBezTo>
                    <a:pt x="2727" y="4996"/>
                    <a:pt x="3120" y="4400"/>
                    <a:pt x="3370" y="3781"/>
                  </a:cubicBezTo>
                  <a:cubicBezTo>
                    <a:pt x="3953" y="2424"/>
                    <a:pt x="3393" y="948"/>
                    <a:pt x="2179" y="186"/>
                  </a:cubicBezTo>
                  <a:cubicBezTo>
                    <a:pt x="1979" y="66"/>
                    <a:pt x="1823" y="1"/>
                    <a:pt x="1675"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74"/>
            <p:cNvSpPr/>
            <p:nvPr/>
          </p:nvSpPr>
          <p:spPr>
            <a:xfrm>
              <a:off x="5401970" y="2522589"/>
              <a:ext cx="3741891" cy="1044200"/>
            </a:xfrm>
            <a:custGeom>
              <a:rect b="b" l="l" r="r" t="t"/>
              <a:pathLst>
                <a:path extrusionOk="0" h="41768" w="139923">
                  <a:moveTo>
                    <a:pt x="7287" y="6644"/>
                  </a:moveTo>
                  <a:cubicBezTo>
                    <a:pt x="9561" y="5263"/>
                    <a:pt x="13192" y="4692"/>
                    <a:pt x="15776" y="4358"/>
                  </a:cubicBezTo>
                  <a:cubicBezTo>
                    <a:pt x="23063" y="3394"/>
                    <a:pt x="30361" y="2239"/>
                    <a:pt x="37660" y="1334"/>
                  </a:cubicBezTo>
                  <a:cubicBezTo>
                    <a:pt x="48423" y="1"/>
                    <a:pt x="59091" y="72"/>
                    <a:pt x="69926" y="60"/>
                  </a:cubicBezTo>
                  <a:cubicBezTo>
                    <a:pt x="84987" y="37"/>
                    <a:pt x="99715" y="703"/>
                    <a:pt x="114681" y="2144"/>
                  </a:cubicBezTo>
                  <a:cubicBezTo>
                    <a:pt x="119837" y="2632"/>
                    <a:pt x="124992" y="3073"/>
                    <a:pt x="130159" y="3382"/>
                  </a:cubicBezTo>
                  <a:cubicBezTo>
                    <a:pt x="132791" y="3537"/>
                    <a:pt x="135767" y="4323"/>
                    <a:pt x="138363" y="3894"/>
                  </a:cubicBezTo>
                  <a:cubicBezTo>
                    <a:pt x="138232" y="11538"/>
                    <a:pt x="139923" y="20753"/>
                    <a:pt x="136922" y="28064"/>
                  </a:cubicBezTo>
                  <a:cubicBezTo>
                    <a:pt x="136327" y="29516"/>
                    <a:pt x="136279" y="29552"/>
                    <a:pt x="134743" y="30052"/>
                  </a:cubicBezTo>
                  <a:cubicBezTo>
                    <a:pt x="131898" y="31005"/>
                    <a:pt x="129088" y="32052"/>
                    <a:pt x="126242" y="33017"/>
                  </a:cubicBezTo>
                  <a:cubicBezTo>
                    <a:pt x="118063" y="35791"/>
                    <a:pt x="109978" y="38565"/>
                    <a:pt x="101358" y="39970"/>
                  </a:cubicBezTo>
                  <a:cubicBezTo>
                    <a:pt x="93441" y="41256"/>
                    <a:pt x="85547" y="41744"/>
                    <a:pt x="77510" y="41756"/>
                  </a:cubicBezTo>
                  <a:cubicBezTo>
                    <a:pt x="63306" y="41768"/>
                    <a:pt x="48709" y="39268"/>
                    <a:pt x="35136" y="35338"/>
                  </a:cubicBezTo>
                  <a:cubicBezTo>
                    <a:pt x="31754" y="34362"/>
                    <a:pt x="28432" y="33088"/>
                    <a:pt x="25003" y="32326"/>
                  </a:cubicBezTo>
                  <a:cubicBezTo>
                    <a:pt x="21396" y="31517"/>
                    <a:pt x="17753" y="31326"/>
                    <a:pt x="14109" y="30814"/>
                  </a:cubicBezTo>
                  <a:cubicBezTo>
                    <a:pt x="10609" y="30338"/>
                    <a:pt x="5441" y="30195"/>
                    <a:pt x="3596" y="26837"/>
                  </a:cubicBezTo>
                  <a:cubicBezTo>
                    <a:pt x="0" y="20313"/>
                    <a:pt x="4608" y="12586"/>
                    <a:pt x="7287" y="6644"/>
                  </a:cubicBezTo>
                  <a:close/>
                </a:path>
              </a:pathLst>
            </a:custGeom>
            <a:solidFill>
              <a:schemeClr val="l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74"/>
            <p:cNvSpPr/>
            <p:nvPr/>
          </p:nvSpPr>
          <p:spPr>
            <a:xfrm>
              <a:off x="6131375" y="2596088"/>
              <a:ext cx="2590250" cy="299500"/>
            </a:xfrm>
            <a:custGeom>
              <a:rect b="b" l="l" r="r" t="t"/>
              <a:pathLst>
                <a:path extrusionOk="0" h="11980" w="103610">
                  <a:moveTo>
                    <a:pt x="49656" y="0"/>
                  </a:moveTo>
                  <a:cubicBezTo>
                    <a:pt x="45738" y="0"/>
                    <a:pt x="41822" y="89"/>
                    <a:pt x="37911" y="252"/>
                  </a:cubicBezTo>
                  <a:cubicBezTo>
                    <a:pt x="29231" y="633"/>
                    <a:pt x="20433" y="633"/>
                    <a:pt x="11836" y="2002"/>
                  </a:cubicBezTo>
                  <a:cubicBezTo>
                    <a:pt x="9119" y="2431"/>
                    <a:pt x="6063" y="3325"/>
                    <a:pt x="3263" y="3325"/>
                  </a:cubicBezTo>
                  <a:cubicBezTo>
                    <a:pt x="3192" y="3325"/>
                    <a:pt x="3120" y="3325"/>
                    <a:pt x="3049" y="3323"/>
                  </a:cubicBezTo>
                  <a:cubicBezTo>
                    <a:pt x="3193" y="3147"/>
                    <a:pt x="3106" y="3064"/>
                    <a:pt x="2894" y="3064"/>
                  </a:cubicBezTo>
                  <a:cubicBezTo>
                    <a:pt x="2172" y="3064"/>
                    <a:pt x="1" y="4018"/>
                    <a:pt x="442" y="5526"/>
                  </a:cubicBezTo>
                  <a:cubicBezTo>
                    <a:pt x="2097" y="5002"/>
                    <a:pt x="4323" y="4919"/>
                    <a:pt x="6097" y="4586"/>
                  </a:cubicBezTo>
                  <a:cubicBezTo>
                    <a:pt x="8429" y="4163"/>
                    <a:pt x="10745" y="4118"/>
                    <a:pt x="13087" y="4118"/>
                  </a:cubicBezTo>
                  <a:cubicBezTo>
                    <a:pt x="13712" y="4118"/>
                    <a:pt x="14338" y="4121"/>
                    <a:pt x="14968" y="4121"/>
                  </a:cubicBezTo>
                  <a:cubicBezTo>
                    <a:pt x="22826" y="4121"/>
                    <a:pt x="30565" y="4681"/>
                    <a:pt x="38173" y="6729"/>
                  </a:cubicBezTo>
                  <a:cubicBezTo>
                    <a:pt x="40983" y="7491"/>
                    <a:pt x="43733" y="8503"/>
                    <a:pt x="46555" y="9336"/>
                  </a:cubicBezTo>
                  <a:cubicBezTo>
                    <a:pt x="50091" y="10396"/>
                    <a:pt x="53544" y="10646"/>
                    <a:pt x="57223" y="11122"/>
                  </a:cubicBezTo>
                  <a:cubicBezTo>
                    <a:pt x="63962" y="11979"/>
                    <a:pt x="70451" y="11908"/>
                    <a:pt x="77225" y="11944"/>
                  </a:cubicBezTo>
                  <a:cubicBezTo>
                    <a:pt x="77442" y="11944"/>
                    <a:pt x="77658" y="11945"/>
                    <a:pt x="77873" y="11945"/>
                  </a:cubicBezTo>
                  <a:cubicBezTo>
                    <a:pt x="83933" y="11945"/>
                    <a:pt x="89682" y="11598"/>
                    <a:pt x="95454" y="9586"/>
                  </a:cubicBezTo>
                  <a:cubicBezTo>
                    <a:pt x="97526" y="8872"/>
                    <a:pt x="102502" y="7622"/>
                    <a:pt x="103407" y="5121"/>
                  </a:cubicBezTo>
                  <a:cubicBezTo>
                    <a:pt x="103610" y="4562"/>
                    <a:pt x="103526" y="2895"/>
                    <a:pt x="103014" y="2478"/>
                  </a:cubicBezTo>
                  <a:cubicBezTo>
                    <a:pt x="102747" y="2253"/>
                    <a:pt x="102091" y="2183"/>
                    <a:pt x="101348" y="2183"/>
                  </a:cubicBezTo>
                  <a:cubicBezTo>
                    <a:pt x="100204" y="2183"/>
                    <a:pt x="98854" y="2349"/>
                    <a:pt x="98407" y="2371"/>
                  </a:cubicBezTo>
                  <a:cubicBezTo>
                    <a:pt x="93906" y="2597"/>
                    <a:pt x="89382" y="3526"/>
                    <a:pt x="84941" y="4276"/>
                  </a:cubicBezTo>
                  <a:cubicBezTo>
                    <a:pt x="78551" y="5353"/>
                    <a:pt x="72079" y="6300"/>
                    <a:pt x="65595" y="6300"/>
                  </a:cubicBezTo>
                  <a:cubicBezTo>
                    <a:pt x="65555" y="6300"/>
                    <a:pt x="65514" y="6300"/>
                    <a:pt x="65474" y="6300"/>
                  </a:cubicBezTo>
                  <a:cubicBezTo>
                    <a:pt x="64447" y="6300"/>
                    <a:pt x="62878" y="6454"/>
                    <a:pt x="61300" y="6454"/>
                  </a:cubicBezTo>
                  <a:cubicBezTo>
                    <a:pt x="59366" y="6454"/>
                    <a:pt x="57420" y="6223"/>
                    <a:pt x="56449" y="5193"/>
                  </a:cubicBezTo>
                  <a:cubicBezTo>
                    <a:pt x="55354" y="4026"/>
                    <a:pt x="56211" y="3824"/>
                    <a:pt x="57473" y="3550"/>
                  </a:cubicBezTo>
                  <a:cubicBezTo>
                    <a:pt x="58973" y="3200"/>
                    <a:pt x="60502" y="3147"/>
                    <a:pt x="62036" y="3147"/>
                  </a:cubicBezTo>
                  <a:cubicBezTo>
                    <a:pt x="62694" y="3147"/>
                    <a:pt x="63352" y="3157"/>
                    <a:pt x="64009" y="3157"/>
                  </a:cubicBezTo>
                  <a:cubicBezTo>
                    <a:pt x="65162" y="3166"/>
                    <a:pt x="66772" y="3603"/>
                    <a:pt x="68073" y="3603"/>
                  </a:cubicBezTo>
                  <a:cubicBezTo>
                    <a:pt x="68425" y="3603"/>
                    <a:pt x="68754" y="3571"/>
                    <a:pt x="69046" y="3490"/>
                  </a:cubicBezTo>
                  <a:cubicBezTo>
                    <a:pt x="69891" y="3252"/>
                    <a:pt x="70713" y="2490"/>
                    <a:pt x="69879" y="1359"/>
                  </a:cubicBezTo>
                  <a:cubicBezTo>
                    <a:pt x="69186" y="409"/>
                    <a:pt x="67467" y="207"/>
                    <a:pt x="65748" y="207"/>
                  </a:cubicBezTo>
                  <a:cubicBezTo>
                    <a:pt x="64468" y="207"/>
                    <a:pt x="63188" y="319"/>
                    <a:pt x="62334" y="319"/>
                  </a:cubicBezTo>
                  <a:cubicBezTo>
                    <a:pt x="62208" y="319"/>
                    <a:pt x="62091" y="317"/>
                    <a:pt x="61985" y="311"/>
                  </a:cubicBezTo>
                  <a:cubicBezTo>
                    <a:pt x="57877" y="98"/>
                    <a:pt x="53766" y="0"/>
                    <a:pt x="49656" y="0"/>
                  </a:cubicBezTo>
                  <a:close/>
                </a:path>
              </a:pathLst>
            </a:custGeom>
            <a:solidFill>
              <a:schemeClr val="accent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74"/>
            <p:cNvSpPr/>
            <p:nvPr/>
          </p:nvSpPr>
          <p:spPr>
            <a:xfrm>
              <a:off x="6273375" y="2508313"/>
              <a:ext cx="24425" cy="141700"/>
            </a:xfrm>
            <a:custGeom>
              <a:rect b="b" l="l" r="r" t="t"/>
              <a:pathLst>
                <a:path extrusionOk="0" h="5668" w="977">
                  <a:moveTo>
                    <a:pt x="1" y="0"/>
                  </a:moveTo>
                  <a:lnTo>
                    <a:pt x="1" y="5668"/>
                  </a:lnTo>
                  <a:lnTo>
                    <a:pt x="977" y="5668"/>
                  </a:lnTo>
                  <a:lnTo>
                    <a:pt x="977"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74"/>
            <p:cNvSpPr/>
            <p:nvPr/>
          </p:nvSpPr>
          <p:spPr>
            <a:xfrm>
              <a:off x="6180800" y="2260413"/>
              <a:ext cx="220600" cy="291025"/>
            </a:xfrm>
            <a:custGeom>
              <a:rect b="b" l="l" r="r" t="t"/>
              <a:pathLst>
                <a:path extrusionOk="0" h="11641" w="8824">
                  <a:moveTo>
                    <a:pt x="3778" y="0"/>
                  </a:moveTo>
                  <a:cubicBezTo>
                    <a:pt x="3415" y="0"/>
                    <a:pt x="3073" y="178"/>
                    <a:pt x="2656" y="558"/>
                  </a:cubicBezTo>
                  <a:cubicBezTo>
                    <a:pt x="1930" y="1213"/>
                    <a:pt x="1549" y="2130"/>
                    <a:pt x="1215" y="3046"/>
                  </a:cubicBezTo>
                  <a:cubicBezTo>
                    <a:pt x="906" y="3916"/>
                    <a:pt x="537" y="4832"/>
                    <a:pt x="346" y="5737"/>
                  </a:cubicBezTo>
                  <a:cubicBezTo>
                    <a:pt x="1" y="7416"/>
                    <a:pt x="96" y="9547"/>
                    <a:pt x="1227" y="10785"/>
                  </a:cubicBezTo>
                  <a:cubicBezTo>
                    <a:pt x="1696" y="11400"/>
                    <a:pt x="2697" y="11641"/>
                    <a:pt x="3581" y="11641"/>
                  </a:cubicBezTo>
                  <a:cubicBezTo>
                    <a:pt x="3932" y="11641"/>
                    <a:pt x="4264" y="11603"/>
                    <a:pt x="4537" y="11536"/>
                  </a:cubicBezTo>
                  <a:cubicBezTo>
                    <a:pt x="6109" y="11155"/>
                    <a:pt x="6954" y="9809"/>
                    <a:pt x="7549" y="8416"/>
                  </a:cubicBezTo>
                  <a:cubicBezTo>
                    <a:pt x="8823" y="5380"/>
                    <a:pt x="7609" y="2106"/>
                    <a:pt x="4894" y="427"/>
                  </a:cubicBezTo>
                  <a:cubicBezTo>
                    <a:pt x="4457" y="149"/>
                    <a:pt x="4109" y="0"/>
                    <a:pt x="3778"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74"/>
            <p:cNvSpPr/>
            <p:nvPr/>
          </p:nvSpPr>
          <p:spPr>
            <a:xfrm>
              <a:off x="6392450" y="2573488"/>
              <a:ext cx="19950" cy="115225"/>
            </a:xfrm>
            <a:custGeom>
              <a:rect b="b" l="l" r="r" t="t"/>
              <a:pathLst>
                <a:path extrusionOk="0" h="4609" w="798">
                  <a:moveTo>
                    <a:pt x="0" y="1"/>
                  </a:moveTo>
                  <a:lnTo>
                    <a:pt x="0" y="4608"/>
                  </a:lnTo>
                  <a:lnTo>
                    <a:pt x="798" y="4608"/>
                  </a:lnTo>
                  <a:lnTo>
                    <a:pt x="798"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74"/>
            <p:cNvSpPr/>
            <p:nvPr/>
          </p:nvSpPr>
          <p:spPr>
            <a:xfrm>
              <a:off x="6317425" y="2372138"/>
              <a:ext cx="179525" cy="236450"/>
            </a:xfrm>
            <a:custGeom>
              <a:rect b="b" l="l" r="r" t="t"/>
              <a:pathLst>
                <a:path extrusionOk="0" h="9458" w="7181">
                  <a:moveTo>
                    <a:pt x="3097" y="1"/>
                  </a:moveTo>
                  <a:cubicBezTo>
                    <a:pt x="2797" y="1"/>
                    <a:pt x="2512" y="146"/>
                    <a:pt x="2168" y="459"/>
                  </a:cubicBezTo>
                  <a:cubicBezTo>
                    <a:pt x="1596" y="982"/>
                    <a:pt x="1275" y="1744"/>
                    <a:pt x="1013" y="2471"/>
                  </a:cubicBezTo>
                  <a:cubicBezTo>
                    <a:pt x="763" y="3185"/>
                    <a:pt x="465" y="3911"/>
                    <a:pt x="298" y="4662"/>
                  </a:cubicBezTo>
                  <a:cubicBezTo>
                    <a:pt x="1" y="6031"/>
                    <a:pt x="72" y="7757"/>
                    <a:pt x="1001" y="8757"/>
                  </a:cubicBezTo>
                  <a:cubicBezTo>
                    <a:pt x="1389" y="9258"/>
                    <a:pt x="2215" y="9458"/>
                    <a:pt x="2943" y="9458"/>
                  </a:cubicBezTo>
                  <a:cubicBezTo>
                    <a:pt x="3221" y="9458"/>
                    <a:pt x="3484" y="9429"/>
                    <a:pt x="3704" y="9376"/>
                  </a:cubicBezTo>
                  <a:cubicBezTo>
                    <a:pt x="4966" y="9067"/>
                    <a:pt x="5656" y="7983"/>
                    <a:pt x="6144" y="6828"/>
                  </a:cubicBezTo>
                  <a:cubicBezTo>
                    <a:pt x="7180" y="4376"/>
                    <a:pt x="6192" y="1709"/>
                    <a:pt x="4001" y="340"/>
                  </a:cubicBezTo>
                  <a:cubicBezTo>
                    <a:pt x="3651" y="119"/>
                    <a:pt x="3368" y="1"/>
                    <a:pt x="3097"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 name="Google Shape;60;p74"/>
          <p:cNvGrpSpPr/>
          <p:nvPr/>
        </p:nvGrpSpPr>
        <p:grpSpPr>
          <a:xfrm>
            <a:off x="-202150" y="4038175"/>
            <a:ext cx="10746419" cy="1672678"/>
            <a:chOff x="5520855" y="3912151"/>
            <a:chExt cx="5737237" cy="893000"/>
          </a:xfrm>
        </p:grpSpPr>
        <p:sp>
          <p:nvSpPr>
            <p:cNvPr id="61" name="Google Shape;61;p74"/>
            <p:cNvSpPr/>
            <p:nvPr/>
          </p:nvSpPr>
          <p:spPr>
            <a:xfrm>
              <a:off x="5520855" y="3912151"/>
              <a:ext cx="5737237" cy="893000"/>
            </a:xfrm>
            <a:custGeom>
              <a:rect b="b" l="l" r="r" t="t"/>
              <a:pathLst>
                <a:path extrusionOk="0" h="35720" w="112039">
                  <a:moveTo>
                    <a:pt x="112039" y="11205"/>
                  </a:moveTo>
                  <a:cubicBezTo>
                    <a:pt x="107824" y="15562"/>
                    <a:pt x="97168" y="15955"/>
                    <a:pt x="91631" y="15908"/>
                  </a:cubicBezTo>
                  <a:cubicBezTo>
                    <a:pt x="79761" y="15800"/>
                    <a:pt x="67474" y="12991"/>
                    <a:pt x="56413" y="8692"/>
                  </a:cubicBezTo>
                  <a:cubicBezTo>
                    <a:pt x="39137" y="1965"/>
                    <a:pt x="17265" y="1"/>
                    <a:pt x="287" y="8466"/>
                  </a:cubicBezTo>
                  <a:cubicBezTo>
                    <a:pt x="1" y="10883"/>
                    <a:pt x="465" y="13336"/>
                    <a:pt x="953" y="15705"/>
                  </a:cubicBezTo>
                  <a:cubicBezTo>
                    <a:pt x="1370" y="17753"/>
                    <a:pt x="1596" y="21313"/>
                    <a:pt x="2632" y="23266"/>
                  </a:cubicBezTo>
                  <a:cubicBezTo>
                    <a:pt x="4251" y="26314"/>
                    <a:pt x="8835" y="26968"/>
                    <a:pt x="11812" y="27695"/>
                  </a:cubicBezTo>
                  <a:cubicBezTo>
                    <a:pt x="23920" y="30636"/>
                    <a:pt x="36577" y="32445"/>
                    <a:pt x="48935" y="34077"/>
                  </a:cubicBezTo>
                  <a:cubicBezTo>
                    <a:pt x="55091" y="34898"/>
                    <a:pt x="61151" y="35720"/>
                    <a:pt x="67390" y="35315"/>
                  </a:cubicBezTo>
                  <a:cubicBezTo>
                    <a:pt x="74427" y="34862"/>
                    <a:pt x="81928" y="33374"/>
                    <a:pt x="88417" y="30624"/>
                  </a:cubicBezTo>
                  <a:cubicBezTo>
                    <a:pt x="94525" y="28040"/>
                    <a:pt x="98835" y="23670"/>
                    <a:pt x="102871" y="18575"/>
                  </a:cubicBezTo>
                  <a:cubicBezTo>
                    <a:pt x="105085" y="15741"/>
                    <a:pt x="107526" y="11979"/>
                    <a:pt x="112039" y="11205"/>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74"/>
            <p:cNvSpPr/>
            <p:nvPr/>
          </p:nvSpPr>
          <p:spPr>
            <a:xfrm>
              <a:off x="5675154" y="4106109"/>
              <a:ext cx="1138550" cy="358800"/>
            </a:xfrm>
            <a:custGeom>
              <a:rect b="b" l="l" r="r" t="t"/>
              <a:pathLst>
                <a:path extrusionOk="0" h="14352" w="45542">
                  <a:moveTo>
                    <a:pt x="17446" y="0"/>
                  </a:moveTo>
                  <a:cubicBezTo>
                    <a:pt x="15100" y="0"/>
                    <a:pt x="12748" y="210"/>
                    <a:pt x="10549" y="536"/>
                  </a:cubicBezTo>
                  <a:cubicBezTo>
                    <a:pt x="8835" y="786"/>
                    <a:pt x="869" y="2953"/>
                    <a:pt x="0" y="5406"/>
                  </a:cubicBezTo>
                  <a:cubicBezTo>
                    <a:pt x="548" y="5811"/>
                    <a:pt x="2203" y="5346"/>
                    <a:pt x="2524" y="6132"/>
                  </a:cubicBezTo>
                  <a:cubicBezTo>
                    <a:pt x="3251" y="7918"/>
                    <a:pt x="4477" y="8906"/>
                    <a:pt x="5692" y="10073"/>
                  </a:cubicBezTo>
                  <a:cubicBezTo>
                    <a:pt x="9418" y="13693"/>
                    <a:pt x="14026" y="13812"/>
                    <a:pt x="18538" y="14097"/>
                  </a:cubicBezTo>
                  <a:cubicBezTo>
                    <a:pt x="21400" y="14279"/>
                    <a:pt x="24192" y="14352"/>
                    <a:pt x="27015" y="14352"/>
                  </a:cubicBezTo>
                  <a:cubicBezTo>
                    <a:pt x="28269" y="14352"/>
                    <a:pt x="29528" y="14337"/>
                    <a:pt x="30802" y="14312"/>
                  </a:cubicBezTo>
                  <a:cubicBezTo>
                    <a:pt x="31242" y="14305"/>
                    <a:pt x="31683" y="14305"/>
                    <a:pt x="32125" y="14305"/>
                  </a:cubicBezTo>
                  <a:cubicBezTo>
                    <a:pt x="32240" y="14305"/>
                    <a:pt x="32356" y="14305"/>
                    <a:pt x="32472" y="14305"/>
                  </a:cubicBezTo>
                  <a:cubicBezTo>
                    <a:pt x="34382" y="14305"/>
                    <a:pt x="36307" y="14292"/>
                    <a:pt x="38196" y="13859"/>
                  </a:cubicBezTo>
                  <a:cubicBezTo>
                    <a:pt x="38474" y="13796"/>
                    <a:pt x="38916" y="13783"/>
                    <a:pt x="39445" y="13783"/>
                  </a:cubicBezTo>
                  <a:cubicBezTo>
                    <a:pt x="39823" y="13783"/>
                    <a:pt x="40245" y="13789"/>
                    <a:pt x="40683" y="13789"/>
                  </a:cubicBezTo>
                  <a:cubicBezTo>
                    <a:pt x="42513" y="13789"/>
                    <a:pt x="44627" y="13672"/>
                    <a:pt x="44982" y="12454"/>
                  </a:cubicBezTo>
                  <a:cubicBezTo>
                    <a:pt x="45542" y="10585"/>
                    <a:pt x="41577" y="6335"/>
                    <a:pt x="40458" y="5311"/>
                  </a:cubicBezTo>
                  <a:cubicBezTo>
                    <a:pt x="39112" y="4060"/>
                    <a:pt x="36850" y="3406"/>
                    <a:pt x="35255" y="2989"/>
                  </a:cubicBezTo>
                  <a:cubicBezTo>
                    <a:pt x="31576" y="2036"/>
                    <a:pt x="27825" y="1536"/>
                    <a:pt x="24122" y="679"/>
                  </a:cubicBezTo>
                  <a:cubicBezTo>
                    <a:pt x="21999" y="198"/>
                    <a:pt x="19725" y="0"/>
                    <a:pt x="17446"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 name="Google Shape;63;p74"/>
          <p:cNvSpPr/>
          <p:nvPr/>
        </p:nvSpPr>
        <p:spPr>
          <a:xfrm>
            <a:off x="381967" y="297349"/>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74"/>
          <p:cNvSpPr/>
          <p:nvPr/>
        </p:nvSpPr>
        <p:spPr>
          <a:xfrm>
            <a:off x="6713351" y="202837"/>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74"/>
          <p:cNvSpPr txBox="1"/>
          <p:nvPr>
            <p:ph idx="1" type="subTitle"/>
          </p:nvPr>
        </p:nvSpPr>
        <p:spPr>
          <a:xfrm>
            <a:off x="716613" y="2015517"/>
            <a:ext cx="2336400" cy="77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 name="Google Shape;66;p74"/>
          <p:cNvSpPr txBox="1"/>
          <p:nvPr>
            <p:ph idx="2" type="subTitle"/>
          </p:nvPr>
        </p:nvSpPr>
        <p:spPr>
          <a:xfrm>
            <a:off x="3403800" y="2015517"/>
            <a:ext cx="2336400" cy="77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74"/>
          <p:cNvSpPr txBox="1"/>
          <p:nvPr>
            <p:ph idx="3" type="subTitle"/>
          </p:nvPr>
        </p:nvSpPr>
        <p:spPr>
          <a:xfrm>
            <a:off x="6090988" y="2015517"/>
            <a:ext cx="2336400" cy="77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 name="Google Shape;68;p7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69" name="Google Shape;69;p74"/>
          <p:cNvSpPr txBox="1"/>
          <p:nvPr>
            <p:ph idx="4" type="subTitle"/>
          </p:nvPr>
        </p:nvSpPr>
        <p:spPr>
          <a:xfrm>
            <a:off x="716613" y="1644328"/>
            <a:ext cx="2336400" cy="4476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70" name="Google Shape;70;p74"/>
          <p:cNvSpPr txBox="1"/>
          <p:nvPr>
            <p:ph idx="5" type="subTitle"/>
          </p:nvPr>
        </p:nvSpPr>
        <p:spPr>
          <a:xfrm>
            <a:off x="6090988" y="1644328"/>
            <a:ext cx="2336400" cy="4476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71" name="Google Shape;71;p74"/>
          <p:cNvSpPr txBox="1"/>
          <p:nvPr>
            <p:ph idx="6" type="subTitle"/>
          </p:nvPr>
        </p:nvSpPr>
        <p:spPr>
          <a:xfrm>
            <a:off x="3403800" y="1644328"/>
            <a:ext cx="2336400" cy="4476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3">
    <p:spTree>
      <p:nvGrpSpPr>
        <p:cNvPr id="72" name="Shape 72"/>
        <p:cNvGrpSpPr/>
        <p:nvPr/>
      </p:nvGrpSpPr>
      <p:grpSpPr>
        <a:xfrm>
          <a:off x="0" y="0"/>
          <a:ext cx="0" cy="0"/>
          <a:chOff x="0" y="0"/>
          <a:chExt cx="0" cy="0"/>
        </a:xfrm>
      </p:grpSpPr>
      <p:sp>
        <p:nvSpPr>
          <p:cNvPr id="73" name="Google Shape;73;p75"/>
          <p:cNvSpPr txBox="1"/>
          <p:nvPr>
            <p:ph idx="1" type="subTitle"/>
          </p:nvPr>
        </p:nvSpPr>
        <p:spPr>
          <a:xfrm>
            <a:off x="713313" y="2492414"/>
            <a:ext cx="2197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 name="Google Shape;74;p75"/>
          <p:cNvSpPr txBox="1"/>
          <p:nvPr>
            <p:ph idx="2" type="subTitle"/>
          </p:nvPr>
        </p:nvSpPr>
        <p:spPr>
          <a:xfrm>
            <a:off x="3473250" y="2491365"/>
            <a:ext cx="2197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5" name="Google Shape;75;p75"/>
          <p:cNvSpPr txBox="1"/>
          <p:nvPr>
            <p:ph idx="3" type="subTitle"/>
          </p:nvPr>
        </p:nvSpPr>
        <p:spPr>
          <a:xfrm>
            <a:off x="6233263" y="2491953"/>
            <a:ext cx="21975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6" name="Google Shape;76;p7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7" name="Google Shape;77;p75"/>
          <p:cNvSpPr txBox="1"/>
          <p:nvPr>
            <p:ph idx="4" type="title"/>
          </p:nvPr>
        </p:nvSpPr>
        <p:spPr>
          <a:xfrm>
            <a:off x="1445225" y="1513109"/>
            <a:ext cx="733500" cy="424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8" name="Google Shape;78;p75"/>
          <p:cNvSpPr txBox="1"/>
          <p:nvPr>
            <p:ph idx="5" type="title"/>
          </p:nvPr>
        </p:nvSpPr>
        <p:spPr>
          <a:xfrm>
            <a:off x="6966325" y="1513376"/>
            <a:ext cx="731400" cy="42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9" name="Google Shape;79;p75"/>
          <p:cNvSpPr txBox="1"/>
          <p:nvPr>
            <p:ph idx="6" type="title"/>
          </p:nvPr>
        </p:nvSpPr>
        <p:spPr>
          <a:xfrm>
            <a:off x="4206302" y="1513105"/>
            <a:ext cx="731400" cy="42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80" name="Google Shape;80;p75"/>
          <p:cNvSpPr txBox="1"/>
          <p:nvPr>
            <p:ph idx="7" type="subTitle"/>
          </p:nvPr>
        </p:nvSpPr>
        <p:spPr>
          <a:xfrm>
            <a:off x="713225" y="2111750"/>
            <a:ext cx="2197500" cy="4476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81" name="Google Shape;81;p75"/>
          <p:cNvSpPr txBox="1"/>
          <p:nvPr>
            <p:ph idx="8" type="subTitle"/>
          </p:nvPr>
        </p:nvSpPr>
        <p:spPr>
          <a:xfrm>
            <a:off x="6233175" y="2111418"/>
            <a:ext cx="2197500" cy="4476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82" name="Google Shape;82;p75"/>
          <p:cNvSpPr txBox="1"/>
          <p:nvPr>
            <p:ph idx="9" type="subTitle"/>
          </p:nvPr>
        </p:nvSpPr>
        <p:spPr>
          <a:xfrm>
            <a:off x="3473250" y="2110700"/>
            <a:ext cx="2197500" cy="4476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grpSp>
        <p:nvGrpSpPr>
          <p:cNvPr id="83" name="Google Shape;83;p75"/>
          <p:cNvGrpSpPr/>
          <p:nvPr/>
        </p:nvGrpSpPr>
        <p:grpSpPr>
          <a:xfrm>
            <a:off x="-403876" y="3152836"/>
            <a:ext cx="9847050" cy="2837117"/>
            <a:chOff x="4947570" y="2260413"/>
            <a:chExt cx="4619558" cy="1330980"/>
          </a:xfrm>
        </p:grpSpPr>
        <p:sp>
          <p:nvSpPr>
            <p:cNvPr id="84" name="Google Shape;84;p75"/>
            <p:cNvSpPr/>
            <p:nvPr/>
          </p:nvSpPr>
          <p:spPr>
            <a:xfrm>
              <a:off x="8111100" y="2510988"/>
              <a:ext cx="10750" cy="63725"/>
            </a:xfrm>
            <a:custGeom>
              <a:rect b="b" l="l" r="r" t="t"/>
              <a:pathLst>
                <a:path extrusionOk="0" h="2549" w="430">
                  <a:moveTo>
                    <a:pt x="1" y="0"/>
                  </a:moveTo>
                  <a:lnTo>
                    <a:pt x="1" y="2548"/>
                  </a:lnTo>
                  <a:lnTo>
                    <a:pt x="430" y="2548"/>
                  </a:lnTo>
                  <a:lnTo>
                    <a:pt x="430"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75"/>
            <p:cNvSpPr/>
            <p:nvPr/>
          </p:nvSpPr>
          <p:spPr>
            <a:xfrm>
              <a:off x="8069725" y="2399813"/>
              <a:ext cx="98850" cy="130525"/>
            </a:xfrm>
            <a:custGeom>
              <a:rect b="b" l="l" r="r" t="t"/>
              <a:pathLst>
                <a:path extrusionOk="0" h="5221" w="3954">
                  <a:moveTo>
                    <a:pt x="1675" y="0"/>
                  </a:moveTo>
                  <a:cubicBezTo>
                    <a:pt x="1513" y="0"/>
                    <a:pt x="1360" y="77"/>
                    <a:pt x="1168" y="245"/>
                  </a:cubicBezTo>
                  <a:cubicBezTo>
                    <a:pt x="834" y="542"/>
                    <a:pt x="680" y="959"/>
                    <a:pt x="525" y="1364"/>
                  </a:cubicBezTo>
                  <a:cubicBezTo>
                    <a:pt x="394" y="1757"/>
                    <a:pt x="215" y="2161"/>
                    <a:pt x="144" y="2566"/>
                  </a:cubicBezTo>
                  <a:cubicBezTo>
                    <a:pt x="1" y="3328"/>
                    <a:pt x="37" y="4281"/>
                    <a:pt x="537" y="4828"/>
                  </a:cubicBezTo>
                  <a:cubicBezTo>
                    <a:pt x="750" y="5111"/>
                    <a:pt x="1204" y="5221"/>
                    <a:pt x="1601" y="5221"/>
                  </a:cubicBezTo>
                  <a:cubicBezTo>
                    <a:pt x="1757" y="5221"/>
                    <a:pt x="1904" y="5204"/>
                    <a:pt x="2025" y="5174"/>
                  </a:cubicBezTo>
                  <a:cubicBezTo>
                    <a:pt x="2727" y="4995"/>
                    <a:pt x="3120" y="4400"/>
                    <a:pt x="3370" y="3781"/>
                  </a:cubicBezTo>
                  <a:cubicBezTo>
                    <a:pt x="3954" y="2423"/>
                    <a:pt x="3394" y="947"/>
                    <a:pt x="2180" y="185"/>
                  </a:cubicBezTo>
                  <a:cubicBezTo>
                    <a:pt x="1980" y="65"/>
                    <a:pt x="1824" y="0"/>
                    <a:pt x="1675"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75"/>
            <p:cNvSpPr/>
            <p:nvPr/>
          </p:nvSpPr>
          <p:spPr>
            <a:xfrm>
              <a:off x="8313825" y="2500263"/>
              <a:ext cx="13400" cy="78325"/>
            </a:xfrm>
            <a:custGeom>
              <a:rect b="b" l="l" r="r" t="t"/>
              <a:pathLst>
                <a:path extrusionOk="0" h="3133" w="536">
                  <a:moveTo>
                    <a:pt x="0" y="1"/>
                  </a:moveTo>
                  <a:lnTo>
                    <a:pt x="0" y="3132"/>
                  </a:lnTo>
                  <a:lnTo>
                    <a:pt x="536" y="3132"/>
                  </a:lnTo>
                  <a:lnTo>
                    <a:pt x="536"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75"/>
            <p:cNvSpPr/>
            <p:nvPr/>
          </p:nvSpPr>
          <p:spPr>
            <a:xfrm>
              <a:off x="8262925" y="2362713"/>
              <a:ext cx="121750" cy="160900"/>
            </a:xfrm>
            <a:custGeom>
              <a:rect b="b" l="l" r="r" t="t"/>
              <a:pathLst>
                <a:path extrusionOk="0" h="6436" w="4870">
                  <a:moveTo>
                    <a:pt x="2080" y="0"/>
                  </a:moveTo>
                  <a:cubicBezTo>
                    <a:pt x="1882" y="0"/>
                    <a:pt x="1694" y="95"/>
                    <a:pt x="1465" y="300"/>
                  </a:cubicBezTo>
                  <a:cubicBezTo>
                    <a:pt x="1060" y="657"/>
                    <a:pt x="845" y="1181"/>
                    <a:pt x="667" y="1669"/>
                  </a:cubicBezTo>
                  <a:cubicBezTo>
                    <a:pt x="488" y="2145"/>
                    <a:pt x="298" y="2657"/>
                    <a:pt x="191" y="3157"/>
                  </a:cubicBezTo>
                  <a:cubicBezTo>
                    <a:pt x="0" y="4110"/>
                    <a:pt x="48" y="5289"/>
                    <a:pt x="667" y="5955"/>
                  </a:cubicBezTo>
                  <a:cubicBezTo>
                    <a:pt x="922" y="6295"/>
                    <a:pt x="1475" y="6435"/>
                    <a:pt x="1965" y="6435"/>
                  </a:cubicBezTo>
                  <a:cubicBezTo>
                    <a:pt x="2161" y="6435"/>
                    <a:pt x="2347" y="6413"/>
                    <a:pt x="2500" y="6372"/>
                  </a:cubicBezTo>
                  <a:cubicBezTo>
                    <a:pt x="3358" y="6170"/>
                    <a:pt x="3822" y="5420"/>
                    <a:pt x="4155" y="4646"/>
                  </a:cubicBezTo>
                  <a:cubicBezTo>
                    <a:pt x="4870" y="2979"/>
                    <a:pt x="4179" y="1169"/>
                    <a:pt x="2691" y="228"/>
                  </a:cubicBezTo>
                  <a:cubicBezTo>
                    <a:pt x="2451" y="80"/>
                    <a:pt x="2261" y="0"/>
                    <a:pt x="2080"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75"/>
            <p:cNvSpPr/>
            <p:nvPr/>
          </p:nvSpPr>
          <p:spPr>
            <a:xfrm>
              <a:off x="8522475" y="2518138"/>
              <a:ext cx="13425" cy="78300"/>
            </a:xfrm>
            <a:custGeom>
              <a:rect b="b" l="l" r="r" t="t"/>
              <a:pathLst>
                <a:path extrusionOk="0" h="3132" w="537">
                  <a:moveTo>
                    <a:pt x="0" y="0"/>
                  </a:moveTo>
                  <a:lnTo>
                    <a:pt x="0" y="3132"/>
                  </a:lnTo>
                  <a:lnTo>
                    <a:pt x="536" y="3132"/>
                  </a:lnTo>
                  <a:lnTo>
                    <a:pt x="536"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75"/>
            <p:cNvSpPr/>
            <p:nvPr/>
          </p:nvSpPr>
          <p:spPr>
            <a:xfrm>
              <a:off x="8471275" y="2380888"/>
              <a:ext cx="122050" cy="161050"/>
            </a:xfrm>
            <a:custGeom>
              <a:rect b="b" l="l" r="r" t="t"/>
              <a:pathLst>
                <a:path extrusionOk="0" h="6442" w="4882">
                  <a:moveTo>
                    <a:pt x="2096" y="1"/>
                  </a:moveTo>
                  <a:cubicBezTo>
                    <a:pt x="1897" y="1"/>
                    <a:pt x="1708" y="98"/>
                    <a:pt x="1477" y="311"/>
                  </a:cubicBezTo>
                  <a:cubicBezTo>
                    <a:pt x="1072" y="668"/>
                    <a:pt x="870" y="1180"/>
                    <a:pt x="691" y="1680"/>
                  </a:cubicBezTo>
                  <a:cubicBezTo>
                    <a:pt x="512" y="2156"/>
                    <a:pt x="310" y="2657"/>
                    <a:pt x="215" y="3169"/>
                  </a:cubicBezTo>
                  <a:cubicBezTo>
                    <a:pt x="0" y="4121"/>
                    <a:pt x="60" y="5288"/>
                    <a:pt x="691" y="5966"/>
                  </a:cubicBezTo>
                  <a:cubicBezTo>
                    <a:pt x="947" y="6308"/>
                    <a:pt x="1496" y="6441"/>
                    <a:pt x="1984" y="6441"/>
                  </a:cubicBezTo>
                  <a:cubicBezTo>
                    <a:pt x="2177" y="6441"/>
                    <a:pt x="2361" y="6420"/>
                    <a:pt x="2513" y="6383"/>
                  </a:cubicBezTo>
                  <a:cubicBezTo>
                    <a:pt x="3382" y="6169"/>
                    <a:pt x="3846" y="5431"/>
                    <a:pt x="4168" y="4657"/>
                  </a:cubicBezTo>
                  <a:cubicBezTo>
                    <a:pt x="4882" y="2990"/>
                    <a:pt x="4191" y="1168"/>
                    <a:pt x="2703" y="228"/>
                  </a:cubicBezTo>
                  <a:cubicBezTo>
                    <a:pt x="2466" y="81"/>
                    <a:pt x="2277" y="1"/>
                    <a:pt x="2096"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75"/>
            <p:cNvSpPr/>
            <p:nvPr/>
          </p:nvSpPr>
          <p:spPr>
            <a:xfrm>
              <a:off x="8434075" y="2534788"/>
              <a:ext cx="10725" cy="63725"/>
            </a:xfrm>
            <a:custGeom>
              <a:rect b="b" l="l" r="r" t="t"/>
              <a:pathLst>
                <a:path extrusionOk="0" h="2549" w="429">
                  <a:moveTo>
                    <a:pt x="0" y="1"/>
                  </a:moveTo>
                  <a:lnTo>
                    <a:pt x="0" y="2549"/>
                  </a:lnTo>
                  <a:lnTo>
                    <a:pt x="429" y="2549"/>
                  </a:lnTo>
                  <a:lnTo>
                    <a:pt x="429"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75"/>
            <p:cNvSpPr/>
            <p:nvPr/>
          </p:nvSpPr>
          <p:spPr>
            <a:xfrm>
              <a:off x="8392700" y="2423613"/>
              <a:ext cx="98850" cy="130550"/>
            </a:xfrm>
            <a:custGeom>
              <a:rect b="b" l="l" r="r" t="t"/>
              <a:pathLst>
                <a:path extrusionOk="0" h="5222" w="3954">
                  <a:moveTo>
                    <a:pt x="1675" y="1"/>
                  </a:moveTo>
                  <a:cubicBezTo>
                    <a:pt x="1513" y="1"/>
                    <a:pt x="1359" y="78"/>
                    <a:pt x="1167" y="245"/>
                  </a:cubicBezTo>
                  <a:cubicBezTo>
                    <a:pt x="834" y="543"/>
                    <a:pt x="679" y="959"/>
                    <a:pt x="524" y="1364"/>
                  </a:cubicBezTo>
                  <a:cubicBezTo>
                    <a:pt x="393" y="1757"/>
                    <a:pt x="215" y="2174"/>
                    <a:pt x="143" y="2567"/>
                  </a:cubicBezTo>
                  <a:cubicBezTo>
                    <a:pt x="0" y="3329"/>
                    <a:pt x="36" y="4281"/>
                    <a:pt x="536" y="4829"/>
                  </a:cubicBezTo>
                  <a:cubicBezTo>
                    <a:pt x="750" y="5111"/>
                    <a:pt x="1203" y="5221"/>
                    <a:pt x="1600" y="5221"/>
                  </a:cubicBezTo>
                  <a:cubicBezTo>
                    <a:pt x="1756" y="5221"/>
                    <a:pt x="1903" y="5204"/>
                    <a:pt x="2024" y="5174"/>
                  </a:cubicBezTo>
                  <a:cubicBezTo>
                    <a:pt x="2727" y="4996"/>
                    <a:pt x="3120" y="4400"/>
                    <a:pt x="3370" y="3781"/>
                  </a:cubicBezTo>
                  <a:cubicBezTo>
                    <a:pt x="3953" y="2424"/>
                    <a:pt x="3393" y="948"/>
                    <a:pt x="2179" y="186"/>
                  </a:cubicBezTo>
                  <a:cubicBezTo>
                    <a:pt x="1979" y="66"/>
                    <a:pt x="1823" y="1"/>
                    <a:pt x="1675"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75"/>
            <p:cNvSpPr/>
            <p:nvPr/>
          </p:nvSpPr>
          <p:spPr>
            <a:xfrm>
              <a:off x="4947570" y="2547193"/>
              <a:ext cx="4619558" cy="1044200"/>
            </a:xfrm>
            <a:custGeom>
              <a:rect b="b" l="l" r="r" t="t"/>
              <a:pathLst>
                <a:path extrusionOk="0" h="41768" w="139923">
                  <a:moveTo>
                    <a:pt x="7287" y="6644"/>
                  </a:moveTo>
                  <a:cubicBezTo>
                    <a:pt x="9561" y="5263"/>
                    <a:pt x="13192" y="4692"/>
                    <a:pt x="15776" y="4358"/>
                  </a:cubicBezTo>
                  <a:cubicBezTo>
                    <a:pt x="23063" y="3394"/>
                    <a:pt x="30361" y="2239"/>
                    <a:pt x="37660" y="1334"/>
                  </a:cubicBezTo>
                  <a:cubicBezTo>
                    <a:pt x="48423" y="1"/>
                    <a:pt x="59091" y="72"/>
                    <a:pt x="69926" y="60"/>
                  </a:cubicBezTo>
                  <a:cubicBezTo>
                    <a:pt x="84987" y="37"/>
                    <a:pt x="99715" y="703"/>
                    <a:pt x="114681" y="2144"/>
                  </a:cubicBezTo>
                  <a:cubicBezTo>
                    <a:pt x="119837" y="2632"/>
                    <a:pt x="124992" y="3073"/>
                    <a:pt x="130159" y="3382"/>
                  </a:cubicBezTo>
                  <a:cubicBezTo>
                    <a:pt x="132791" y="3537"/>
                    <a:pt x="135767" y="4323"/>
                    <a:pt x="138363" y="3894"/>
                  </a:cubicBezTo>
                  <a:cubicBezTo>
                    <a:pt x="138232" y="11538"/>
                    <a:pt x="139923" y="20753"/>
                    <a:pt x="136922" y="28064"/>
                  </a:cubicBezTo>
                  <a:cubicBezTo>
                    <a:pt x="136327" y="29516"/>
                    <a:pt x="136279" y="29552"/>
                    <a:pt x="134743" y="30052"/>
                  </a:cubicBezTo>
                  <a:cubicBezTo>
                    <a:pt x="131898" y="31005"/>
                    <a:pt x="129088" y="32052"/>
                    <a:pt x="126242" y="33017"/>
                  </a:cubicBezTo>
                  <a:cubicBezTo>
                    <a:pt x="118063" y="35791"/>
                    <a:pt x="109978" y="38565"/>
                    <a:pt x="101358" y="39970"/>
                  </a:cubicBezTo>
                  <a:cubicBezTo>
                    <a:pt x="93441" y="41256"/>
                    <a:pt x="85547" y="41744"/>
                    <a:pt x="77510" y="41756"/>
                  </a:cubicBezTo>
                  <a:cubicBezTo>
                    <a:pt x="63306" y="41768"/>
                    <a:pt x="48709" y="39268"/>
                    <a:pt x="35136" y="35338"/>
                  </a:cubicBezTo>
                  <a:cubicBezTo>
                    <a:pt x="31754" y="34362"/>
                    <a:pt x="28432" y="33088"/>
                    <a:pt x="25003" y="32326"/>
                  </a:cubicBezTo>
                  <a:cubicBezTo>
                    <a:pt x="21396" y="31517"/>
                    <a:pt x="17753" y="31326"/>
                    <a:pt x="14109" y="30814"/>
                  </a:cubicBezTo>
                  <a:cubicBezTo>
                    <a:pt x="10609" y="30338"/>
                    <a:pt x="5441" y="30195"/>
                    <a:pt x="3596" y="26837"/>
                  </a:cubicBezTo>
                  <a:cubicBezTo>
                    <a:pt x="0" y="20313"/>
                    <a:pt x="4608" y="12586"/>
                    <a:pt x="7287" y="6644"/>
                  </a:cubicBezTo>
                  <a:close/>
                </a:path>
              </a:pathLst>
            </a:custGeom>
            <a:solidFill>
              <a:schemeClr val="l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75"/>
            <p:cNvSpPr/>
            <p:nvPr/>
          </p:nvSpPr>
          <p:spPr>
            <a:xfrm>
              <a:off x="5588684" y="2620693"/>
              <a:ext cx="3420684" cy="299500"/>
            </a:xfrm>
            <a:custGeom>
              <a:rect b="b" l="l" r="r" t="t"/>
              <a:pathLst>
                <a:path extrusionOk="0" h="11980" w="103610">
                  <a:moveTo>
                    <a:pt x="49656" y="0"/>
                  </a:moveTo>
                  <a:cubicBezTo>
                    <a:pt x="45738" y="0"/>
                    <a:pt x="41822" y="89"/>
                    <a:pt x="37911" y="252"/>
                  </a:cubicBezTo>
                  <a:cubicBezTo>
                    <a:pt x="29231" y="633"/>
                    <a:pt x="20433" y="633"/>
                    <a:pt x="11836" y="2002"/>
                  </a:cubicBezTo>
                  <a:cubicBezTo>
                    <a:pt x="9119" y="2431"/>
                    <a:pt x="6063" y="3325"/>
                    <a:pt x="3263" y="3325"/>
                  </a:cubicBezTo>
                  <a:cubicBezTo>
                    <a:pt x="3192" y="3325"/>
                    <a:pt x="3120" y="3325"/>
                    <a:pt x="3049" y="3323"/>
                  </a:cubicBezTo>
                  <a:cubicBezTo>
                    <a:pt x="3193" y="3147"/>
                    <a:pt x="3106" y="3064"/>
                    <a:pt x="2894" y="3064"/>
                  </a:cubicBezTo>
                  <a:cubicBezTo>
                    <a:pt x="2172" y="3064"/>
                    <a:pt x="1" y="4018"/>
                    <a:pt x="442" y="5526"/>
                  </a:cubicBezTo>
                  <a:cubicBezTo>
                    <a:pt x="2097" y="5002"/>
                    <a:pt x="4323" y="4919"/>
                    <a:pt x="6097" y="4586"/>
                  </a:cubicBezTo>
                  <a:cubicBezTo>
                    <a:pt x="8429" y="4163"/>
                    <a:pt x="10745" y="4118"/>
                    <a:pt x="13087" y="4118"/>
                  </a:cubicBezTo>
                  <a:cubicBezTo>
                    <a:pt x="13712" y="4118"/>
                    <a:pt x="14338" y="4121"/>
                    <a:pt x="14968" y="4121"/>
                  </a:cubicBezTo>
                  <a:cubicBezTo>
                    <a:pt x="22826" y="4121"/>
                    <a:pt x="30565" y="4681"/>
                    <a:pt x="38173" y="6729"/>
                  </a:cubicBezTo>
                  <a:cubicBezTo>
                    <a:pt x="40983" y="7491"/>
                    <a:pt x="43733" y="8503"/>
                    <a:pt x="46555" y="9336"/>
                  </a:cubicBezTo>
                  <a:cubicBezTo>
                    <a:pt x="50091" y="10396"/>
                    <a:pt x="53544" y="10646"/>
                    <a:pt x="57223" y="11122"/>
                  </a:cubicBezTo>
                  <a:cubicBezTo>
                    <a:pt x="63962" y="11979"/>
                    <a:pt x="70451" y="11908"/>
                    <a:pt x="77225" y="11944"/>
                  </a:cubicBezTo>
                  <a:cubicBezTo>
                    <a:pt x="77442" y="11944"/>
                    <a:pt x="77658" y="11945"/>
                    <a:pt x="77873" y="11945"/>
                  </a:cubicBezTo>
                  <a:cubicBezTo>
                    <a:pt x="83933" y="11945"/>
                    <a:pt x="89682" y="11598"/>
                    <a:pt x="95454" y="9586"/>
                  </a:cubicBezTo>
                  <a:cubicBezTo>
                    <a:pt x="97526" y="8872"/>
                    <a:pt x="102502" y="7622"/>
                    <a:pt x="103407" y="5121"/>
                  </a:cubicBezTo>
                  <a:cubicBezTo>
                    <a:pt x="103610" y="4562"/>
                    <a:pt x="103526" y="2895"/>
                    <a:pt x="103014" y="2478"/>
                  </a:cubicBezTo>
                  <a:cubicBezTo>
                    <a:pt x="102747" y="2253"/>
                    <a:pt x="102091" y="2183"/>
                    <a:pt x="101348" y="2183"/>
                  </a:cubicBezTo>
                  <a:cubicBezTo>
                    <a:pt x="100204" y="2183"/>
                    <a:pt x="98854" y="2349"/>
                    <a:pt x="98407" y="2371"/>
                  </a:cubicBezTo>
                  <a:cubicBezTo>
                    <a:pt x="93906" y="2597"/>
                    <a:pt x="89382" y="3526"/>
                    <a:pt x="84941" y="4276"/>
                  </a:cubicBezTo>
                  <a:cubicBezTo>
                    <a:pt x="78551" y="5353"/>
                    <a:pt x="72079" y="6300"/>
                    <a:pt x="65595" y="6300"/>
                  </a:cubicBezTo>
                  <a:cubicBezTo>
                    <a:pt x="65555" y="6300"/>
                    <a:pt x="65514" y="6300"/>
                    <a:pt x="65474" y="6300"/>
                  </a:cubicBezTo>
                  <a:cubicBezTo>
                    <a:pt x="64447" y="6300"/>
                    <a:pt x="62878" y="6454"/>
                    <a:pt x="61300" y="6454"/>
                  </a:cubicBezTo>
                  <a:cubicBezTo>
                    <a:pt x="59366" y="6454"/>
                    <a:pt x="57420" y="6223"/>
                    <a:pt x="56449" y="5193"/>
                  </a:cubicBezTo>
                  <a:cubicBezTo>
                    <a:pt x="55354" y="4026"/>
                    <a:pt x="56211" y="3824"/>
                    <a:pt x="57473" y="3550"/>
                  </a:cubicBezTo>
                  <a:cubicBezTo>
                    <a:pt x="58973" y="3200"/>
                    <a:pt x="60502" y="3147"/>
                    <a:pt x="62036" y="3147"/>
                  </a:cubicBezTo>
                  <a:cubicBezTo>
                    <a:pt x="62694" y="3147"/>
                    <a:pt x="63352" y="3157"/>
                    <a:pt x="64009" y="3157"/>
                  </a:cubicBezTo>
                  <a:cubicBezTo>
                    <a:pt x="65162" y="3166"/>
                    <a:pt x="66772" y="3603"/>
                    <a:pt x="68073" y="3603"/>
                  </a:cubicBezTo>
                  <a:cubicBezTo>
                    <a:pt x="68425" y="3603"/>
                    <a:pt x="68754" y="3571"/>
                    <a:pt x="69046" y="3490"/>
                  </a:cubicBezTo>
                  <a:cubicBezTo>
                    <a:pt x="69891" y="3252"/>
                    <a:pt x="70713" y="2490"/>
                    <a:pt x="69879" y="1359"/>
                  </a:cubicBezTo>
                  <a:cubicBezTo>
                    <a:pt x="69186" y="409"/>
                    <a:pt x="67467" y="207"/>
                    <a:pt x="65748" y="207"/>
                  </a:cubicBezTo>
                  <a:cubicBezTo>
                    <a:pt x="64468" y="207"/>
                    <a:pt x="63188" y="319"/>
                    <a:pt x="62334" y="319"/>
                  </a:cubicBezTo>
                  <a:cubicBezTo>
                    <a:pt x="62208" y="319"/>
                    <a:pt x="62091" y="317"/>
                    <a:pt x="61985" y="311"/>
                  </a:cubicBezTo>
                  <a:cubicBezTo>
                    <a:pt x="57877" y="98"/>
                    <a:pt x="53766" y="0"/>
                    <a:pt x="49656" y="0"/>
                  </a:cubicBezTo>
                  <a:close/>
                </a:path>
              </a:pathLst>
            </a:custGeom>
            <a:solidFill>
              <a:schemeClr val="accent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75"/>
            <p:cNvSpPr/>
            <p:nvPr/>
          </p:nvSpPr>
          <p:spPr>
            <a:xfrm>
              <a:off x="6099250" y="2686613"/>
              <a:ext cx="19675" cy="115200"/>
            </a:xfrm>
            <a:custGeom>
              <a:rect b="b" l="l" r="r" t="t"/>
              <a:pathLst>
                <a:path extrusionOk="0" h="4608" w="787">
                  <a:moveTo>
                    <a:pt x="1" y="0"/>
                  </a:moveTo>
                  <a:lnTo>
                    <a:pt x="1" y="4608"/>
                  </a:lnTo>
                  <a:lnTo>
                    <a:pt x="786" y="4608"/>
                  </a:lnTo>
                  <a:lnTo>
                    <a:pt x="786"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75"/>
            <p:cNvSpPr/>
            <p:nvPr/>
          </p:nvSpPr>
          <p:spPr>
            <a:xfrm>
              <a:off x="6024250" y="2485263"/>
              <a:ext cx="179200" cy="236450"/>
            </a:xfrm>
            <a:custGeom>
              <a:rect b="b" l="l" r="r" t="t"/>
              <a:pathLst>
                <a:path extrusionOk="0" h="9458" w="7168">
                  <a:moveTo>
                    <a:pt x="3079" y="0"/>
                  </a:moveTo>
                  <a:cubicBezTo>
                    <a:pt x="2781" y="0"/>
                    <a:pt x="2499" y="145"/>
                    <a:pt x="2155" y="458"/>
                  </a:cubicBezTo>
                  <a:cubicBezTo>
                    <a:pt x="1572" y="982"/>
                    <a:pt x="1262" y="1744"/>
                    <a:pt x="1000" y="2470"/>
                  </a:cubicBezTo>
                  <a:cubicBezTo>
                    <a:pt x="738" y="3184"/>
                    <a:pt x="441" y="3911"/>
                    <a:pt x="286" y="4661"/>
                  </a:cubicBezTo>
                  <a:cubicBezTo>
                    <a:pt x="0" y="6030"/>
                    <a:pt x="72" y="7756"/>
                    <a:pt x="976" y="8757"/>
                  </a:cubicBezTo>
                  <a:cubicBezTo>
                    <a:pt x="1365" y="9257"/>
                    <a:pt x="2190" y="9457"/>
                    <a:pt x="2923" y="9457"/>
                  </a:cubicBezTo>
                  <a:cubicBezTo>
                    <a:pt x="3202" y="9457"/>
                    <a:pt x="3468" y="9428"/>
                    <a:pt x="3691" y="9376"/>
                  </a:cubicBezTo>
                  <a:cubicBezTo>
                    <a:pt x="4953" y="9066"/>
                    <a:pt x="5644" y="7983"/>
                    <a:pt x="6132" y="6828"/>
                  </a:cubicBezTo>
                  <a:cubicBezTo>
                    <a:pt x="7168" y="4375"/>
                    <a:pt x="6180" y="1708"/>
                    <a:pt x="3989" y="339"/>
                  </a:cubicBezTo>
                  <a:cubicBezTo>
                    <a:pt x="3633" y="119"/>
                    <a:pt x="3349" y="0"/>
                    <a:pt x="3079"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75"/>
            <p:cNvSpPr/>
            <p:nvPr/>
          </p:nvSpPr>
          <p:spPr>
            <a:xfrm>
              <a:off x="6273375" y="2508313"/>
              <a:ext cx="24425" cy="141700"/>
            </a:xfrm>
            <a:custGeom>
              <a:rect b="b" l="l" r="r" t="t"/>
              <a:pathLst>
                <a:path extrusionOk="0" h="5668" w="977">
                  <a:moveTo>
                    <a:pt x="1" y="0"/>
                  </a:moveTo>
                  <a:lnTo>
                    <a:pt x="1" y="5668"/>
                  </a:lnTo>
                  <a:lnTo>
                    <a:pt x="977" y="5668"/>
                  </a:lnTo>
                  <a:lnTo>
                    <a:pt x="977" y="0"/>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75"/>
            <p:cNvSpPr/>
            <p:nvPr/>
          </p:nvSpPr>
          <p:spPr>
            <a:xfrm>
              <a:off x="6180800" y="2260413"/>
              <a:ext cx="220600" cy="291025"/>
            </a:xfrm>
            <a:custGeom>
              <a:rect b="b" l="l" r="r" t="t"/>
              <a:pathLst>
                <a:path extrusionOk="0" h="11641" w="8824">
                  <a:moveTo>
                    <a:pt x="3778" y="0"/>
                  </a:moveTo>
                  <a:cubicBezTo>
                    <a:pt x="3415" y="0"/>
                    <a:pt x="3073" y="178"/>
                    <a:pt x="2656" y="558"/>
                  </a:cubicBezTo>
                  <a:cubicBezTo>
                    <a:pt x="1930" y="1213"/>
                    <a:pt x="1549" y="2130"/>
                    <a:pt x="1215" y="3046"/>
                  </a:cubicBezTo>
                  <a:cubicBezTo>
                    <a:pt x="906" y="3916"/>
                    <a:pt x="537" y="4832"/>
                    <a:pt x="346" y="5737"/>
                  </a:cubicBezTo>
                  <a:cubicBezTo>
                    <a:pt x="1" y="7416"/>
                    <a:pt x="96" y="9547"/>
                    <a:pt x="1227" y="10785"/>
                  </a:cubicBezTo>
                  <a:cubicBezTo>
                    <a:pt x="1696" y="11400"/>
                    <a:pt x="2697" y="11641"/>
                    <a:pt x="3581" y="11641"/>
                  </a:cubicBezTo>
                  <a:cubicBezTo>
                    <a:pt x="3932" y="11641"/>
                    <a:pt x="4264" y="11603"/>
                    <a:pt x="4537" y="11536"/>
                  </a:cubicBezTo>
                  <a:cubicBezTo>
                    <a:pt x="6109" y="11155"/>
                    <a:pt x="6954" y="9809"/>
                    <a:pt x="7549" y="8416"/>
                  </a:cubicBezTo>
                  <a:cubicBezTo>
                    <a:pt x="8823" y="5380"/>
                    <a:pt x="7609" y="2106"/>
                    <a:pt x="4894" y="427"/>
                  </a:cubicBezTo>
                  <a:cubicBezTo>
                    <a:pt x="4457" y="149"/>
                    <a:pt x="4109" y="0"/>
                    <a:pt x="3778" y="0"/>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75"/>
            <p:cNvSpPr/>
            <p:nvPr/>
          </p:nvSpPr>
          <p:spPr>
            <a:xfrm>
              <a:off x="6392450" y="2573488"/>
              <a:ext cx="19950" cy="115225"/>
            </a:xfrm>
            <a:custGeom>
              <a:rect b="b" l="l" r="r" t="t"/>
              <a:pathLst>
                <a:path extrusionOk="0" h="4609" w="798">
                  <a:moveTo>
                    <a:pt x="0" y="1"/>
                  </a:moveTo>
                  <a:lnTo>
                    <a:pt x="0" y="4608"/>
                  </a:lnTo>
                  <a:lnTo>
                    <a:pt x="798" y="4608"/>
                  </a:lnTo>
                  <a:lnTo>
                    <a:pt x="798" y="1"/>
                  </a:ln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75"/>
            <p:cNvSpPr/>
            <p:nvPr/>
          </p:nvSpPr>
          <p:spPr>
            <a:xfrm>
              <a:off x="6317425" y="2372138"/>
              <a:ext cx="179525" cy="236450"/>
            </a:xfrm>
            <a:custGeom>
              <a:rect b="b" l="l" r="r" t="t"/>
              <a:pathLst>
                <a:path extrusionOk="0" h="9458" w="7181">
                  <a:moveTo>
                    <a:pt x="3097" y="1"/>
                  </a:moveTo>
                  <a:cubicBezTo>
                    <a:pt x="2797" y="1"/>
                    <a:pt x="2512" y="146"/>
                    <a:pt x="2168" y="459"/>
                  </a:cubicBezTo>
                  <a:cubicBezTo>
                    <a:pt x="1596" y="982"/>
                    <a:pt x="1275" y="1744"/>
                    <a:pt x="1013" y="2471"/>
                  </a:cubicBezTo>
                  <a:cubicBezTo>
                    <a:pt x="763" y="3185"/>
                    <a:pt x="465" y="3911"/>
                    <a:pt x="298" y="4662"/>
                  </a:cubicBezTo>
                  <a:cubicBezTo>
                    <a:pt x="1" y="6031"/>
                    <a:pt x="72" y="7757"/>
                    <a:pt x="1001" y="8757"/>
                  </a:cubicBezTo>
                  <a:cubicBezTo>
                    <a:pt x="1389" y="9258"/>
                    <a:pt x="2215" y="9458"/>
                    <a:pt x="2943" y="9458"/>
                  </a:cubicBezTo>
                  <a:cubicBezTo>
                    <a:pt x="3221" y="9458"/>
                    <a:pt x="3484" y="9429"/>
                    <a:pt x="3704" y="9376"/>
                  </a:cubicBezTo>
                  <a:cubicBezTo>
                    <a:pt x="4966" y="9067"/>
                    <a:pt x="5656" y="7983"/>
                    <a:pt x="6144" y="6828"/>
                  </a:cubicBezTo>
                  <a:cubicBezTo>
                    <a:pt x="7180" y="4376"/>
                    <a:pt x="6192" y="1709"/>
                    <a:pt x="4001" y="340"/>
                  </a:cubicBezTo>
                  <a:cubicBezTo>
                    <a:pt x="3651" y="119"/>
                    <a:pt x="3368" y="1"/>
                    <a:pt x="3097" y="1"/>
                  </a:cubicBezTo>
                  <a:close/>
                </a:path>
              </a:pathLst>
            </a:custGeom>
            <a:solidFill>
              <a:schemeClr val="accen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0" name="Shape 100"/>
        <p:cNvGrpSpPr/>
        <p:nvPr/>
      </p:nvGrpSpPr>
      <p:grpSpPr>
        <a:xfrm>
          <a:off x="0" y="0"/>
          <a:ext cx="0" cy="0"/>
          <a:chOff x="0" y="0"/>
          <a:chExt cx="0" cy="0"/>
        </a:xfrm>
      </p:grpSpPr>
      <p:sp>
        <p:nvSpPr>
          <p:cNvPr id="101" name="Google Shape;101;p76"/>
          <p:cNvSpPr/>
          <p:nvPr/>
        </p:nvSpPr>
        <p:spPr>
          <a:xfrm>
            <a:off x="-67275" y="2935900"/>
            <a:ext cx="9368519" cy="1907744"/>
          </a:xfrm>
          <a:custGeom>
            <a:rect b="b" l="l" r="r" t="t"/>
            <a:pathLst>
              <a:path extrusionOk="0" h="38589" w="142590">
                <a:moveTo>
                  <a:pt x="10311" y="6632"/>
                </a:moveTo>
                <a:cubicBezTo>
                  <a:pt x="11037" y="4406"/>
                  <a:pt x="14109" y="3525"/>
                  <a:pt x="16240" y="3691"/>
                </a:cubicBezTo>
                <a:cubicBezTo>
                  <a:pt x="19014" y="3918"/>
                  <a:pt x="21062" y="5501"/>
                  <a:pt x="22384" y="7835"/>
                </a:cubicBezTo>
                <a:cubicBezTo>
                  <a:pt x="24694" y="4811"/>
                  <a:pt x="27932" y="7120"/>
                  <a:pt x="29039" y="9835"/>
                </a:cubicBezTo>
                <a:cubicBezTo>
                  <a:pt x="31433" y="8764"/>
                  <a:pt x="35171" y="7585"/>
                  <a:pt x="37755" y="8775"/>
                </a:cubicBezTo>
                <a:cubicBezTo>
                  <a:pt x="40362" y="9978"/>
                  <a:pt x="43220" y="12538"/>
                  <a:pt x="43767" y="15336"/>
                </a:cubicBezTo>
                <a:cubicBezTo>
                  <a:pt x="46851" y="13312"/>
                  <a:pt x="50435" y="13800"/>
                  <a:pt x="50959" y="17550"/>
                </a:cubicBezTo>
                <a:cubicBezTo>
                  <a:pt x="51804" y="16431"/>
                  <a:pt x="54114" y="17003"/>
                  <a:pt x="54316" y="18360"/>
                </a:cubicBezTo>
                <a:cubicBezTo>
                  <a:pt x="55495" y="16991"/>
                  <a:pt x="58472" y="16383"/>
                  <a:pt x="60186" y="16491"/>
                </a:cubicBezTo>
                <a:cubicBezTo>
                  <a:pt x="62258" y="16610"/>
                  <a:pt x="63532" y="17705"/>
                  <a:pt x="64770" y="19170"/>
                </a:cubicBezTo>
                <a:cubicBezTo>
                  <a:pt x="64496" y="19015"/>
                  <a:pt x="64210" y="18717"/>
                  <a:pt x="64008" y="18515"/>
                </a:cubicBezTo>
                <a:cubicBezTo>
                  <a:pt x="64449" y="17169"/>
                  <a:pt x="66627" y="16276"/>
                  <a:pt x="67747" y="15538"/>
                </a:cubicBezTo>
                <a:cubicBezTo>
                  <a:pt x="69902" y="14109"/>
                  <a:pt x="77605" y="16574"/>
                  <a:pt x="78427" y="19574"/>
                </a:cubicBezTo>
                <a:cubicBezTo>
                  <a:pt x="78427" y="19574"/>
                  <a:pt x="83903" y="14240"/>
                  <a:pt x="87654" y="17145"/>
                </a:cubicBezTo>
                <a:cubicBezTo>
                  <a:pt x="88559" y="15860"/>
                  <a:pt x="91023" y="14776"/>
                  <a:pt x="92583" y="14824"/>
                </a:cubicBezTo>
                <a:cubicBezTo>
                  <a:pt x="94655" y="14883"/>
                  <a:pt x="94893" y="16479"/>
                  <a:pt x="96393" y="17396"/>
                </a:cubicBezTo>
                <a:cubicBezTo>
                  <a:pt x="96405" y="16562"/>
                  <a:pt x="97179" y="15883"/>
                  <a:pt x="97989" y="15681"/>
                </a:cubicBezTo>
                <a:cubicBezTo>
                  <a:pt x="99322" y="15360"/>
                  <a:pt x="99739" y="16253"/>
                  <a:pt x="100656" y="17038"/>
                </a:cubicBezTo>
                <a:cubicBezTo>
                  <a:pt x="100929" y="14931"/>
                  <a:pt x="101346" y="12085"/>
                  <a:pt x="103513" y="11026"/>
                </a:cubicBezTo>
                <a:cubicBezTo>
                  <a:pt x="105656" y="9990"/>
                  <a:pt x="109407" y="10764"/>
                  <a:pt x="110573" y="12931"/>
                </a:cubicBezTo>
                <a:cubicBezTo>
                  <a:pt x="110776" y="11573"/>
                  <a:pt x="110692" y="10204"/>
                  <a:pt x="111585" y="9073"/>
                </a:cubicBezTo>
                <a:cubicBezTo>
                  <a:pt x="112776" y="7585"/>
                  <a:pt x="115026" y="7311"/>
                  <a:pt x="116836" y="7490"/>
                </a:cubicBezTo>
                <a:cubicBezTo>
                  <a:pt x="119074" y="7704"/>
                  <a:pt x="122754" y="8859"/>
                  <a:pt x="123004" y="11454"/>
                </a:cubicBezTo>
                <a:cubicBezTo>
                  <a:pt x="123337" y="10323"/>
                  <a:pt x="123063" y="9347"/>
                  <a:pt x="123670" y="8156"/>
                </a:cubicBezTo>
                <a:cubicBezTo>
                  <a:pt x="125682" y="4239"/>
                  <a:pt x="129254" y="179"/>
                  <a:pt x="134053" y="48"/>
                </a:cubicBezTo>
                <a:cubicBezTo>
                  <a:pt x="135505" y="1"/>
                  <a:pt x="140077" y="441"/>
                  <a:pt x="141220" y="1453"/>
                </a:cubicBezTo>
                <a:cubicBezTo>
                  <a:pt x="142327" y="2429"/>
                  <a:pt x="142101" y="5287"/>
                  <a:pt x="142173" y="6692"/>
                </a:cubicBezTo>
                <a:cubicBezTo>
                  <a:pt x="142589" y="14788"/>
                  <a:pt x="141911" y="22789"/>
                  <a:pt x="141077" y="30790"/>
                </a:cubicBezTo>
                <a:cubicBezTo>
                  <a:pt x="139422" y="31314"/>
                  <a:pt x="137648" y="31600"/>
                  <a:pt x="135934" y="31921"/>
                </a:cubicBezTo>
                <a:cubicBezTo>
                  <a:pt x="125956" y="33898"/>
                  <a:pt x="115860" y="35386"/>
                  <a:pt x="105751" y="36600"/>
                </a:cubicBezTo>
                <a:cubicBezTo>
                  <a:pt x="91988" y="38231"/>
                  <a:pt x="78284" y="38589"/>
                  <a:pt x="64413" y="38267"/>
                </a:cubicBezTo>
                <a:cubicBezTo>
                  <a:pt x="54816" y="38041"/>
                  <a:pt x="45351" y="36934"/>
                  <a:pt x="35826" y="35957"/>
                </a:cubicBezTo>
                <a:cubicBezTo>
                  <a:pt x="29551" y="35314"/>
                  <a:pt x="23384" y="35029"/>
                  <a:pt x="17086" y="35029"/>
                </a:cubicBezTo>
                <a:cubicBezTo>
                  <a:pt x="14288" y="35029"/>
                  <a:pt x="11478" y="34957"/>
                  <a:pt x="8680" y="35052"/>
                </a:cubicBezTo>
                <a:cubicBezTo>
                  <a:pt x="6965" y="35112"/>
                  <a:pt x="5251" y="35255"/>
                  <a:pt x="3524" y="35267"/>
                </a:cubicBezTo>
                <a:cubicBezTo>
                  <a:pt x="3096" y="35267"/>
                  <a:pt x="2072" y="35433"/>
                  <a:pt x="1691" y="35291"/>
                </a:cubicBezTo>
                <a:cubicBezTo>
                  <a:pt x="738" y="34898"/>
                  <a:pt x="560" y="33302"/>
                  <a:pt x="429" y="32397"/>
                </a:cubicBezTo>
                <a:cubicBezTo>
                  <a:pt x="0" y="29337"/>
                  <a:pt x="310" y="25956"/>
                  <a:pt x="548" y="22884"/>
                </a:cubicBezTo>
                <a:cubicBezTo>
                  <a:pt x="845" y="18979"/>
                  <a:pt x="1310" y="15133"/>
                  <a:pt x="3179" y="11657"/>
                </a:cubicBezTo>
                <a:cubicBezTo>
                  <a:pt x="3953" y="10204"/>
                  <a:pt x="4584" y="7751"/>
                  <a:pt x="6096" y="6954"/>
                </a:cubicBezTo>
                <a:cubicBezTo>
                  <a:pt x="6739" y="6632"/>
                  <a:pt x="7918" y="6501"/>
                  <a:pt x="10311" y="663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 name="Google Shape;102;p76"/>
          <p:cNvGrpSpPr/>
          <p:nvPr/>
        </p:nvGrpSpPr>
        <p:grpSpPr>
          <a:xfrm>
            <a:off x="-1116600" y="3378425"/>
            <a:ext cx="10553151" cy="2544507"/>
            <a:chOff x="4053525" y="3912154"/>
            <a:chExt cx="5382613" cy="1297820"/>
          </a:xfrm>
        </p:grpSpPr>
        <p:sp>
          <p:nvSpPr>
            <p:cNvPr id="103" name="Google Shape;103;p76"/>
            <p:cNvSpPr/>
            <p:nvPr/>
          </p:nvSpPr>
          <p:spPr>
            <a:xfrm>
              <a:off x="4221175" y="3912154"/>
              <a:ext cx="4019399" cy="893000"/>
            </a:xfrm>
            <a:custGeom>
              <a:rect b="b" l="l" r="r" t="t"/>
              <a:pathLst>
                <a:path extrusionOk="0" h="35720" w="112039">
                  <a:moveTo>
                    <a:pt x="112039" y="11205"/>
                  </a:moveTo>
                  <a:cubicBezTo>
                    <a:pt x="107824" y="15562"/>
                    <a:pt x="97168" y="15955"/>
                    <a:pt x="91631" y="15908"/>
                  </a:cubicBezTo>
                  <a:cubicBezTo>
                    <a:pt x="79761" y="15800"/>
                    <a:pt x="67474" y="12991"/>
                    <a:pt x="56413" y="8692"/>
                  </a:cubicBezTo>
                  <a:cubicBezTo>
                    <a:pt x="39137" y="1965"/>
                    <a:pt x="17265" y="1"/>
                    <a:pt x="287" y="8466"/>
                  </a:cubicBezTo>
                  <a:cubicBezTo>
                    <a:pt x="1" y="10883"/>
                    <a:pt x="465" y="13336"/>
                    <a:pt x="953" y="15705"/>
                  </a:cubicBezTo>
                  <a:cubicBezTo>
                    <a:pt x="1370" y="17753"/>
                    <a:pt x="1596" y="21313"/>
                    <a:pt x="2632" y="23266"/>
                  </a:cubicBezTo>
                  <a:cubicBezTo>
                    <a:pt x="4251" y="26314"/>
                    <a:pt x="8835" y="26968"/>
                    <a:pt x="11812" y="27695"/>
                  </a:cubicBezTo>
                  <a:cubicBezTo>
                    <a:pt x="23920" y="30636"/>
                    <a:pt x="36577" y="32445"/>
                    <a:pt x="48935" y="34077"/>
                  </a:cubicBezTo>
                  <a:cubicBezTo>
                    <a:pt x="55091" y="34898"/>
                    <a:pt x="61151" y="35720"/>
                    <a:pt x="67390" y="35315"/>
                  </a:cubicBezTo>
                  <a:cubicBezTo>
                    <a:pt x="74427" y="34862"/>
                    <a:pt x="81928" y="33374"/>
                    <a:pt x="88417" y="30624"/>
                  </a:cubicBezTo>
                  <a:cubicBezTo>
                    <a:pt x="94525" y="28040"/>
                    <a:pt x="98835" y="23670"/>
                    <a:pt x="102871" y="18575"/>
                  </a:cubicBezTo>
                  <a:cubicBezTo>
                    <a:pt x="105085" y="15741"/>
                    <a:pt x="107526" y="11979"/>
                    <a:pt x="112039" y="1120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76"/>
            <p:cNvSpPr/>
            <p:nvPr/>
          </p:nvSpPr>
          <p:spPr>
            <a:xfrm>
              <a:off x="5994613" y="4277525"/>
              <a:ext cx="1183225" cy="360350"/>
            </a:xfrm>
            <a:custGeom>
              <a:rect b="b" l="l" r="r" t="t"/>
              <a:pathLst>
                <a:path extrusionOk="0" h="14414" w="47329">
                  <a:moveTo>
                    <a:pt x="18136" y="1"/>
                  </a:moveTo>
                  <a:cubicBezTo>
                    <a:pt x="15696" y="1"/>
                    <a:pt x="13250" y="210"/>
                    <a:pt x="10967" y="531"/>
                  </a:cubicBezTo>
                  <a:cubicBezTo>
                    <a:pt x="9181" y="793"/>
                    <a:pt x="906" y="2948"/>
                    <a:pt x="1" y="5400"/>
                  </a:cubicBezTo>
                  <a:cubicBezTo>
                    <a:pt x="572" y="5805"/>
                    <a:pt x="2299" y="5341"/>
                    <a:pt x="2608" y="6127"/>
                  </a:cubicBezTo>
                  <a:cubicBezTo>
                    <a:pt x="3370" y="7912"/>
                    <a:pt x="4632" y="8901"/>
                    <a:pt x="5895" y="10079"/>
                  </a:cubicBezTo>
                  <a:cubicBezTo>
                    <a:pt x="9764" y="13687"/>
                    <a:pt x="14550" y="13806"/>
                    <a:pt x="19241" y="14092"/>
                  </a:cubicBezTo>
                  <a:cubicBezTo>
                    <a:pt x="22313" y="14278"/>
                    <a:pt x="25299" y="14350"/>
                    <a:pt x="28322" y="14350"/>
                  </a:cubicBezTo>
                  <a:cubicBezTo>
                    <a:pt x="29541" y="14350"/>
                    <a:pt x="30766" y="14339"/>
                    <a:pt x="32005" y="14318"/>
                  </a:cubicBezTo>
                  <a:cubicBezTo>
                    <a:pt x="34565" y="14270"/>
                    <a:pt x="37160" y="14413"/>
                    <a:pt x="39696" y="13854"/>
                  </a:cubicBezTo>
                  <a:cubicBezTo>
                    <a:pt x="39979" y="13792"/>
                    <a:pt x="40420" y="13778"/>
                    <a:pt x="40947" y="13778"/>
                  </a:cubicBezTo>
                  <a:cubicBezTo>
                    <a:pt x="41374" y="13778"/>
                    <a:pt x="41859" y="13788"/>
                    <a:pt x="42361" y="13788"/>
                  </a:cubicBezTo>
                  <a:cubicBezTo>
                    <a:pt x="44240" y="13788"/>
                    <a:pt x="46372" y="13661"/>
                    <a:pt x="46745" y="12461"/>
                  </a:cubicBezTo>
                  <a:cubicBezTo>
                    <a:pt x="47328" y="10579"/>
                    <a:pt x="43209" y="6341"/>
                    <a:pt x="42042" y="5317"/>
                  </a:cubicBezTo>
                  <a:cubicBezTo>
                    <a:pt x="40649" y="4067"/>
                    <a:pt x="38315" y="3400"/>
                    <a:pt x="36648" y="2995"/>
                  </a:cubicBezTo>
                  <a:cubicBezTo>
                    <a:pt x="32815" y="2043"/>
                    <a:pt x="28921" y="1531"/>
                    <a:pt x="25076" y="685"/>
                  </a:cubicBezTo>
                  <a:cubicBezTo>
                    <a:pt x="22870" y="199"/>
                    <a:pt x="20505" y="1"/>
                    <a:pt x="1813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76"/>
            <p:cNvSpPr/>
            <p:nvPr/>
          </p:nvSpPr>
          <p:spPr>
            <a:xfrm>
              <a:off x="6050588" y="4300900"/>
              <a:ext cx="1138550" cy="358800"/>
            </a:xfrm>
            <a:custGeom>
              <a:rect b="b" l="l" r="r" t="t"/>
              <a:pathLst>
                <a:path extrusionOk="0" h="14352" w="45542">
                  <a:moveTo>
                    <a:pt x="17446" y="0"/>
                  </a:moveTo>
                  <a:cubicBezTo>
                    <a:pt x="15100" y="0"/>
                    <a:pt x="12748" y="210"/>
                    <a:pt x="10549" y="536"/>
                  </a:cubicBezTo>
                  <a:cubicBezTo>
                    <a:pt x="8835" y="786"/>
                    <a:pt x="869" y="2953"/>
                    <a:pt x="0" y="5406"/>
                  </a:cubicBezTo>
                  <a:cubicBezTo>
                    <a:pt x="548" y="5811"/>
                    <a:pt x="2203" y="5346"/>
                    <a:pt x="2524" y="6132"/>
                  </a:cubicBezTo>
                  <a:cubicBezTo>
                    <a:pt x="3251" y="7918"/>
                    <a:pt x="4477" y="8906"/>
                    <a:pt x="5692" y="10073"/>
                  </a:cubicBezTo>
                  <a:cubicBezTo>
                    <a:pt x="9418" y="13693"/>
                    <a:pt x="14026" y="13812"/>
                    <a:pt x="18538" y="14097"/>
                  </a:cubicBezTo>
                  <a:cubicBezTo>
                    <a:pt x="21400" y="14279"/>
                    <a:pt x="24192" y="14352"/>
                    <a:pt x="27015" y="14352"/>
                  </a:cubicBezTo>
                  <a:cubicBezTo>
                    <a:pt x="28269" y="14352"/>
                    <a:pt x="29528" y="14337"/>
                    <a:pt x="30802" y="14312"/>
                  </a:cubicBezTo>
                  <a:cubicBezTo>
                    <a:pt x="31242" y="14305"/>
                    <a:pt x="31683" y="14305"/>
                    <a:pt x="32125" y="14305"/>
                  </a:cubicBezTo>
                  <a:cubicBezTo>
                    <a:pt x="32240" y="14305"/>
                    <a:pt x="32356" y="14305"/>
                    <a:pt x="32472" y="14305"/>
                  </a:cubicBezTo>
                  <a:cubicBezTo>
                    <a:pt x="34382" y="14305"/>
                    <a:pt x="36307" y="14292"/>
                    <a:pt x="38196" y="13859"/>
                  </a:cubicBezTo>
                  <a:cubicBezTo>
                    <a:pt x="38474" y="13796"/>
                    <a:pt x="38916" y="13783"/>
                    <a:pt x="39445" y="13783"/>
                  </a:cubicBezTo>
                  <a:cubicBezTo>
                    <a:pt x="39823" y="13783"/>
                    <a:pt x="40245" y="13789"/>
                    <a:pt x="40683" y="13789"/>
                  </a:cubicBezTo>
                  <a:cubicBezTo>
                    <a:pt x="42513" y="13789"/>
                    <a:pt x="44627" y="13672"/>
                    <a:pt x="44982" y="12454"/>
                  </a:cubicBezTo>
                  <a:cubicBezTo>
                    <a:pt x="45542" y="10585"/>
                    <a:pt x="41577" y="6335"/>
                    <a:pt x="40458" y="5311"/>
                  </a:cubicBezTo>
                  <a:cubicBezTo>
                    <a:pt x="39112" y="4060"/>
                    <a:pt x="36850" y="3406"/>
                    <a:pt x="35255" y="2989"/>
                  </a:cubicBezTo>
                  <a:cubicBezTo>
                    <a:pt x="31576" y="2036"/>
                    <a:pt x="27825" y="1536"/>
                    <a:pt x="24122" y="679"/>
                  </a:cubicBezTo>
                  <a:cubicBezTo>
                    <a:pt x="21999" y="198"/>
                    <a:pt x="19725" y="0"/>
                    <a:pt x="1744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76"/>
            <p:cNvSpPr/>
            <p:nvPr/>
          </p:nvSpPr>
          <p:spPr>
            <a:xfrm>
              <a:off x="4053525" y="3940424"/>
              <a:ext cx="5382613" cy="1269550"/>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76"/>
            <p:cNvSpPr/>
            <p:nvPr/>
          </p:nvSpPr>
          <p:spPr>
            <a:xfrm>
              <a:off x="4636311" y="4306673"/>
              <a:ext cx="3355332" cy="682250"/>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76"/>
            <p:cNvSpPr/>
            <p:nvPr/>
          </p:nvSpPr>
          <p:spPr>
            <a:xfrm>
              <a:off x="7602863" y="4284525"/>
              <a:ext cx="17275" cy="103025"/>
            </a:xfrm>
            <a:custGeom>
              <a:rect b="b" l="l" r="r" t="t"/>
              <a:pathLst>
                <a:path extrusionOk="0" h="4121" w="691">
                  <a:moveTo>
                    <a:pt x="0" y="1"/>
                  </a:moveTo>
                  <a:lnTo>
                    <a:pt x="0" y="4120"/>
                  </a:lnTo>
                  <a:lnTo>
                    <a:pt x="691" y="4120"/>
                  </a:lnTo>
                  <a:lnTo>
                    <a:pt x="69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76"/>
            <p:cNvSpPr/>
            <p:nvPr/>
          </p:nvSpPr>
          <p:spPr>
            <a:xfrm>
              <a:off x="7535288" y="4104275"/>
              <a:ext cx="160475" cy="211700"/>
            </a:xfrm>
            <a:custGeom>
              <a:rect b="b" l="l" r="r" t="t"/>
              <a:pathLst>
                <a:path extrusionOk="0" h="8468" w="6419">
                  <a:moveTo>
                    <a:pt x="2757" y="0"/>
                  </a:moveTo>
                  <a:cubicBezTo>
                    <a:pt x="2495" y="0"/>
                    <a:pt x="2248" y="131"/>
                    <a:pt x="1941" y="412"/>
                  </a:cubicBezTo>
                  <a:cubicBezTo>
                    <a:pt x="1418" y="888"/>
                    <a:pt x="1132" y="1555"/>
                    <a:pt x="894" y="2210"/>
                  </a:cubicBezTo>
                  <a:cubicBezTo>
                    <a:pt x="679" y="2853"/>
                    <a:pt x="406" y="3508"/>
                    <a:pt x="263" y="4163"/>
                  </a:cubicBezTo>
                  <a:cubicBezTo>
                    <a:pt x="1" y="5401"/>
                    <a:pt x="60" y="6949"/>
                    <a:pt x="894" y="7842"/>
                  </a:cubicBezTo>
                  <a:cubicBezTo>
                    <a:pt x="1236" y="8287"/>
                    <a:pt x="1966" y="8467"/>
                    <a:pt x="2615" y="8467"/>
                  </a:cubicBezTo>
                  <a:cubicBezTo>
                    <a:pt x="2868" y="8467"/>
                    <a:pt x="3110" y="8440"/>
                    <a:pt x="3311" y="8389"/>
                  </a:cubicBezTo>
                  <a:cubicBezTo>
                    <a:pt x="4442" y="8104"/>
                    <a:pt x="5049" y="7139"/>
                    <a:pt x="5478" y="6115"/>
                  </a:cubicBezTo>
                  <a:cubicBezTo>
                    <a:pt x="6418" y="3913"/>
                    <a:pt x="5525" y="1543"/>
                    <a:pt x="3561" y="305"/>
                  </a:cubicBezTo>
                  <a:cubicBezTo>
                    <a:pt x="3244" y="107"/>
                    <a:pt x="2995" y="0"/>
                    <a:pt x="275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 name="Google Shape;110;p76"/>
          <p:cNvSpPr/>
          <p:nvPr/>
        </p:nvSpPr>
        <p:spPr>
          <a:xfrm>
            <a:off x="4753367" y="297349"/>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76"/>
          <p:cNvSpPr txBox="1"/>
          <p:nvPr>
            <p:ph type="title"/>
          </p:nvPr>
        </p:nvSpPr>
        <p:spPr>
          <a:xfrm>
            <a:off x="1938848" y="1259175"/>
            <a:ext cx="3898800" cy="8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b="1"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12" name="Google Shape;112;p76"/>
          <p:cNvSpPr txBox="1"/>
          <p:nvPr>
            <p:ph idx="2" type="title"/>
          </p:nvPr>
        </p:nvSpPr>
        <p:spPr>
          <a:xfrm>
            <a:off x="998325" y="1259171"/>
            <a:ext cx="8409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8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13" name="Google Shape;113;p76"/>
          <p:cNvSpPr txBox="1"/>
          <p:nvPr>
            <p:ph idx="1" type="subTitle"/>
          </p:nvPr>
        </p:nvSpPr>
        <p:spPr>
          <a:xfrm>
            <a:off x="998325" y="2257813"/>
            <a:ext cx="4839300" cy="393300"/>
          </a:xfrm>
          <a:prstGeom prst="rect">
            <a:avLst/>
          </a:prstGeom>
          <a:solidFill>
            <a:schemeClr val="accent5"/>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114" name="Shape 114"/>
        <p:cNvGrpSpPr/>
        <p:nvPr/>
      </p:nvGrpSpPr>
      <p:grpSpPr>
        <a:xfrm>
          <a:off x="0" y="0"/>
          <a:ext cx="0" cy="0"/>
          <a:chOff x="0" y="0"/>
          <a:chExt cx="0" cy="0"/>
        </a:xfrm>
      </p:grpSpPr>
      <p:sp>
        <p:nvSpPr>
          <p:cNvPr id="115" name="Google Shape;115;p7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l">
              <a:lnSpc>
                <a:spcPct val="100000"/>
              </a:lnSpc>
              <a:spcBef>
                <a:spcPts val="0"/>
              </a:spcBef>
              <a:spcAft>
                <a:spcPts val="0"/>
              </a:spcAft>
              <a:buSzPts val="3500"/>
              <a:buNone/>
              <a:defRPr b="1"/>
            </a:lvl2pPr>
            <a:lvl3pPr lvl="2" algn="l">
              <a:lnSpc>
                <a:spcPct val="100000"/>
              </a:lnSpc>
              <a:spcBef>
                <a:spcPts val="0"/>
              </a:spcBef>
              <a:spcAft>
                <a:spcPts val="0"/>
              </a:spcAft>
              <a:buSzPts val="3500"/>
              <a:buNone/>
              <a:defRPr b="1"/>
            </a:lvl3pPr>
            <a:lvl4pPr lvl="3" algn="l">
              <a:lnSpc>
                <a:spcPct val="100000"/>
              </a:lnSpc>
              <a:spcBef>
                <a:spcPts val="0"/>
              </a:spcBef>
              <a:spcAft>
                <a:spcPts val="0"/>
              </a:spcAft>
              <a:buSzPts val="3500"/>
              <a:buNone/>
              <a:defRPr b="1"/>
            </a:lvl4pPr>
            <a:lvl5pPr lvl="4" algn="l">
              <a:lnSpc>
                <a:spcPct val="100000"/>
              </a:lnSpc>
              <a:spcBef>
                <a:spcPts val="0"/>
              </a:spcBef>
              <a:spcAft>
                <a:spcPts val="0"/>
              </a:spcAft>
              <a:buSzPts val="3500"/>
              <a:buNone/>
              <a:defRPr b="1"/>
            </a:lvl5pPr>
            <a:lvl6pPr lvl="5" algn="l">
              <a:lnSpc>
                <a:spcPct val="100000"/>
              </a:lnSpc>
              <a:spcBef>
                <a:spcPts val="0"/>
              </a:spcBef>
              <a:spcAft>
                <a:spcPts val="0"/>
              </a:spcAft>
              <a:buSzPts val="3500"/>
              <a:buNone/>
              <a:defRPr b="1"/>
            </a:lvl6pPr>
            <a:lvl7pPr lvl="6" algn="l">
              <a:lnSpc>
                <a:spcPct val="100000"/>
              </a:lnSpc>
              <a:spcBef>
                <a:spcPts val="0"/>
              </a:spcBef>
              <a:spcAft>
                <a:spcPts val="0"/>
              </a:spcAft>
              <a:buSzPts val="3500"/>
              <a:buNone/>
              <a:defRPr b="1"/>
            </a:lvl7pPr>
            <a:lvl8pPr lvl="7" algn="l">
              <a:lnSpc>
                <a:spcPct val="100000"/>
              </a:lnSpc>
              <a:spcBef>
                <a:spcPts val="0"/>
              </a:spcBef>
              <a:spcAft>
                <a:spcPts val="0"/>
              </a:spcAft>
              <a:buSzPts val="3500"/>
              <a:buNone/>
              <a:defRPr b="1"/>
            </a:lvl8pPr>
            <a:lvl9pPr lvl="8" algn="l">
              <a:lnSpc>
                <a:spcPct val="100000"/>
              </a:lnSpc>
              <a:spcBef>
                <a:spcPts val="0"/>
              </a:spcBef>
              <a:spcAft>
                <a:spcPts val="0"/>
              </a:spcAft>
              <a:buSzPts val="3500"/>
              <a:buNone/>
              <a:defRPr b="1"/>
            </a:lvl9pPr>
          </a:lstStyle>
          <a:p/>
        </p:txBody>
      </p:sp>
      <p:grpSp>
        <p:nvGrpSpPr>
          <p:cNvPr id="116" name="Google Shape;116;p77"/>
          <p:cNvGrpSpPr/>
          <p:nvPr/>
        </p:nvGrpSpPr>
        <p:grpSpPr>
          <a:xfrm flipH="1">
            <a:off x="-677246" y="4140709"/>
            <a:ext cx="10069484" cy="1622325"/>
            <a:chOff x="5439501" y="3874330"/>
            <a:chExt cx="6156823" cy="991945"/>
          </a:xfrm>
        </p:grpSpPr>
        <p:sp>
          <p:nvSpPr>
            <p:cNvPr id="117" name="Google Shape;117;p77"/>
            <p:cNvSpPr/>
            <p:nvPr/>
          </p:nvSpPr>
          <p:spPr>
            <a:xfrm>
              <a:off x="5658855" y="4054580"/>
              <a:ext cx="17275" cy="103025"/>
            </a:xfrm>
            <a:custGeom>
              <a:rect b="b" l="l" r="r" t="t"/>
              <a:pathLst>
                <a:path extrusionOk="0" h="4121" w="691">
                  <a:moveTo>
                    <a:pt x="0" y="1"/>
                  </a:moveTo>
                  <a:lnTo>
                    <a:pt x="0" y="4120"/>
                  </a:lnTo>
                  <a:lnTo>
                    <a:pt x="691" y="4120"/>
                  </a:lnTo>
                  <a:lnTo>
                    <a:pt x="69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77"/>
            <p:cNvSpPr/>
            <p:nvPr/>
          </p:nvSpPr>
          <p:spPr>
            <a:xfrm>
              <a:off x="5591280" y="3874330"/>
              <a:ext cx="160475" cy="211700"/>
            </a:xfrm>
            <a:custGeom>
              <a:rect b="b" l="l" r="r" t="t"/>
              <a:pathLst>
                <a:path extrusionOk="0" h="8468" w="6419">
                  <a:moveTo>
                    <a:pt x="2757" y="0"/>
                  </a:moveTo>
                  <a:cubicBezTo>
                    <a:pt x="2495" y="0"/>
                    <a:pt x="2248" y="131"/>
                    <a:pt x="1941" y="412"/>
                  </a:cubicBezTo>
                  <a:cubicBezTo>
                    <a:pt x="1418" y="888"/>
                    <a:pt x="1132" y="1555"/>
                    <a:pt x="894" y="2210"/>
                  </a:cubicBezTo>
                  <a:cubicBezTo>
                    <a:pt x="679" y="2853"/>
                    <a:pt x="406" y="3508"/>
                    <a:pt x="263" y="4163"/>
                  </a:cubicBezTo>
                  <a:cubicBezTo>
                    <a:pt x="1" y="5401"/>
                    <a:pt x="60" y="6949"/>
                    <a:pt x="894" y="7842"/>
                  </a:cubicBezTo>
                  <a:cubicBezTo>
                    <a:pt x="1236" y="8287"/>
                    <a:pt x="1966" y="8467"/>
                    <a:pt x="2615" y="8467"/>
                  </a:cubicBezTo>
                  <a:cubicBezTo>
                    <a:pt x="2868" y="8467"/>
                    <a:pt x="3110" y="8440"/>
                    <a:pt x="3311" y="8389"/>
                  </a:cubicBezTo>
                  <a:cubicBezTo>
                    <a:pt x="4442" y="8104"/>
                    <a:pt x="5049" y="7139"/>
                    <a:pt x="5478" y="6115"/>
                  </a:cubicBezTo>
                  <a:cubicBezTo>
                    <a:pt x="6418" y="3913"/>
                    <a:pt x="5525" y="1543"/>
                    <a:pt x="3561" y="305"/>
                  </a:cubicBezTo>
                  <a:cubicBezTo>
                    <a:pt x="3244" y="107"/>
                    <a:pt x="2995" y="0"/>
                    <a:pt x="275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77"/>
            <p:cNvSpPr/>
            <p:nvPr/>
          </p:nvSpPr>
          <p:spPr>
            <a:xfrm>
              <a:off x="5439501" y="3973275"/>
              <a:ext cx="6156823" cy="893000"/>
            </a:xfrm>
            <a:custGeom>
              <a:rect b="b" l="l" r="r" t="t"/>
              <a:pathLst>
                <a:path extrusionOk="0" h="35720" w="112039">
                  <a:moveTo>
                    <a:pt x="112039" y="11205"/>
                  </a:moveTo>
                  <a:cubicBezTo>
                    <a:pt x="107824" y="15562"/>
                    <a:pt x="97168" y="15955"/>
                    <a:pt x="91631" y="15908"/>
                  </a:cubicBezTo>
                  <a:cubicBezTo>
                    <a:pt x="79761" y="15800"/>
                    <a:pt x="67474" y="12991"/>
                    <a:pt x="56413" y="8692"/>
                  </a:cubicBezTo>
                  <a:cubicBezTo>
                    <a:pt x="39137" y="1965"/>
                    <a:pt x="17265" y="1"/>
                    <a:pt x="287" y="8466"/>
                  </a:cubicBezTo>
                  <a:cubicBezTo>
                    <a:pt x="1" y="10883"/>
                    <a:pt x="465" y="13336"/>
                    <a:pt x="953" y="15705"/>
                  </a:cubicBezTo>
                  <a:cubicBezTo>
                    <a:pt x="1370" y="17753"/>
                    <a:pt x="1596" y="21313"/>
                    <a:pt x="2632" y="23266"/>
                  </a:cubicBezTo>
                  <a:cubicBezTo>
                    <a:pt x="4251" y="26314"/>
                    <a:pt x="8835" y="26968"/>
                    <a:pt x="11812" y="27695"/>
                  </a:cubicBezTo>
                  <a:cubicBezTo>
                    <a:pt x="23920" y="30636"/>
                    <a:pt x="36577" y="32445"/>
                    <a:pt x="48935" y="34077"/>
                  </a:cubicBezTo>
                  <a:cubicBezTo>
                    <a:pt x="55091" y="34898"/>
                    <a:pt x="61151" y="35720"/>
                    <a:pt x="67390" y="35315"/>
                  </a:cubicBezTo>
                  <a:cubicBezTo>
                    <a:pt x="74427" y="34862"/>
                    <a:pt x="81928" y="33374"/>
                    <a:pt x="88417" y="30624"/>
                  </a:cubicBezTo>
                  <a:cubicBezTo>
                    <a:pt x="94525" y="28040"/>
                    <a:pt x="98835" y="23670"/>
                    <a:pt x="102871" y="18575"/>
                  </a:cubicBezTo>
                  <a:cubicBezTo>
                    <a:pt x="105085" y="15741"/>
                    <a:pt x="107526" y="11979"/>
                    <a:pt x="112039" y="1120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 name="Google Shape;120;p77"/>
          <p:cNvSpPr/>
          <p:nvPr/>
        </p:nvSpPr>
        <p:spPr>
          <a:xfrm>
            <a:off x="-458275" y="4446200"/>
            <a:ext cx="9631534" cy="1050799"/>
          </a:xfrm>
          <a:custGeom>
            <a:rect b="b" l="l" r="r" t="t"/>
            <a:pathLst>
              <a:path extrusionOk="0" h="56487" w="147638">
                <a:moveTo>
                  <a:pt x="71885" y="0"/>
                </a:moveTo>
                <a:cubicBezTo>
                  <a:pt x="56805" y="0"/>
                  <a:pt x="38155" y="2032"/>
                  <a:pt x="16026" y="8094"/>
                </a:cubicBezTo>
                <a:cubicBezTo>
                  <a:pt x="11407" y="9356"/>
                  <a:pt x="7442" y="12404"/>
                  <a:pt x="3679" y="15083"/>
                </a:cubicBezTo>
                <a:lnTo>
                  <a:pt x="429" y="15892"/>
                </a:lnTo>
                <a:cubicBezTo>
                  <a:pt x="429" y="23453"/>
                  <a:pt x="0" y="31168"/>
                  <a:pt x="1179" y="38669"/>
                </a:cubicBezTo>
                <a:cubicBezTo>
                  <a:pt x="2036" y="44193"/>
                  <a:pt x="2108" y="49230"/>
                  <a:pt x="8501" y="51611"/>
                </a:cubicBezTo>
                <a:cubicBezTo>
                  <a:pt x="15979" y="54385"/>
                  <a:pt x="25420" y="54373"/>
                  <a:pt x="33397" y="54730"/>
                </a:cubicBezTo>
                <a:cubicBezTo>
                  <a:pt x="39934" y="55028"/>
                  <a:pt x="46447" y="54968"/>
                  <a:pt x="52971" y="55397"/>
                </a:cubicBezTo>
                <a:cubicBezTo>
                  <a:pt x="58686" y="55778"/>
                  <a:pt x="64520" y="56385"/>
                  <a:pt x="70235" y="56457"/>
                </a:cubicBezTo>
                <a:cubicBezTo>
                  <a:pt x="71803" y="56476"/>
                  <a:pt x="73370" y="56486"/>
                  <a:pt x="74935" y="56486"/>
                </a:cubicBezTo>
                <a:cubicBezTo>
                  <a:pt x="85787" y="56486"/>
                  <a:pt x="96571" y="56003"/>
                  <a:pt x="107383" y="54837"/>
                </a:cubicBezTo>
                <a:cubicBezTo>
                  <a:pt x="120896" y="53361"/>
                  <a:pt x="133696" y="49682"/>
                  <a:pt x="147031" y="47646"/>
                </a:cubicBezTo>
                <a:cubicBezTo>
                  <a:pt x="147364" y="42443"/>
                  <a:pt x="147507" y="37061"/>
                  <a:pt x="147590" y="31847"/>
                </a:cubicBezTo>
                <a:cubicBezTo>
                  <a:pt x="147638" y="29358"/>
                  <a:pt x="147471" y="28513"/>
                  <a:pt x="145685" y="26632"/>
                </a:cubicBezTo>
                <a:cubicBezTo>
                  <a:pt x="138327" y="18845"/>
                  <a:pt x="127754" y="12154"/>
                  <a:pt x="117372" y="7772"/>
                </a:cubicBezTo>
                <a:cubicBezTo>
                  <a:pt x="112780" y="5847"/>
                  <a:pt x="97471" y="0"/>
                  <a:pt x="718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 name="Google Shape;121;p77"/>
          <p:cNvGrpSpPr/>
          <p:nvPr/>
        </p:nvGrpSpPr>
        <p:grpSpPr>
          <a:xfrm flipH="1">
            <a:off x="8619097" y="4140709"/>
            <a:ext cx="262457" cy="463296"/>
            <a:chOff x="5591280" y="3874330"/>
            <a:chExt cx="160475" cy="283275"/>
          </a:xfrm>
        </p:grpSpPr>
        <p:sp>
          <p:nvSpPr>
            <p:cNvPr id="122" name="Google Shape;122;p77"/>
            <p:cNvSpPr/>
            <p:nvPr/>
          </p:nvSpPr>
          <p:spPr>
            <a:xfrm>
              <a:off x="5658855" y="4054580"/>
              <a:ext cx="17275" cy="103025"/>
            </a:xfrm>
            <a:custGeom>
              <a:rect b="b" l="l" r="r" t="t"/>
              <a:pathLst>
                <a:path extrusionOk="0" h="4121" w="691">
                  <a:moveTo>
                    <a:pt x="0" y="1"/>
                  </a:moveTo>
                  <a:lnTo>
                    <a:pt x="0" y="4120"/>
                  </a:lnTo>
                  <a:lnTo>
                    <a:pt x="691" y="4120"/>
                  </a:lnTo>
                  <a:lnTo>
                    <a:pt x="69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77"/>
            <p:cNvSpPr/>
            <p:nvPr/>
          </p:nvSpPr>
          <p:spPr>
            <a:xfrm>
              <a:off x="5591280" y="3874330"/>
              <a:ext cx="160475" cy="211700"/>
            </a:xfrm>
            <a:custGeom>
              <a:rect b="b" l="l" r="r" t="t"/>
              <a:pathLst>
                <a:path extrusionOk="0" h="8468" w="6419">
                  <a:moveTo>
                    <a:pt x="2757" y="0"/>
                  </a:moveTo>
                  <a:cubicBezTo>
                    <a:pt x="2495" y="0"/>
                    <a:pt x="2248" y="131"/>
                    <a:pt x="1941" y="412"/>
                  </a:cubicBezTo>
                  <a:cubicBezTo>
                    <a:pt x="1418" y="888"/>
                    <a:pt x="1132" y="1555"/>
                    <a:pt x="894" y="2210"/>
                  </a:cubicBezTo>
                  <a:cubicBezTo>
                    <a:pt x="679" y="2853"/>
                    <a:pt x="406" y="3508"/>
                    <a:pt x="263" y="4163"/>
                  </a:cubicBezTo>
                  <a:cubicBezTo>
                    <a:pt x="1" y="5401"/>
                    <a:pt x="60" y="6949"/>
                    <a:pt x="894" y="7842"/>
                  </a:cubicBezTo>
                  <a:cubicBezTo>
                    <a:pt x="1236" y="8287"/>
                    <a:pt x="1966" y="8467"/>
                    <a:pt x="2615" y="8467"/>
                  </a:cubicBezTo>
                  <a:cubicBezTo>
                    <a:pt x="2868" y="8467"/>
                    <a:pt x="3110" y="8440"/>
                    <a:pt x="3311" y="8389"/>
                  </a:cubicBezTo>
                  <a:cubicBezTo>
                    <a:pt x="4442" y="8104"/>
                    <a:pt x="5049" y="7139"/>
                    <a:pt x="5478" y="6115"/>
                  </a:cubicBezTo>
                  <a:cubicBezTo>
                    <a:pt x="6418" y="3913"/>
                    <a:pt x="5525" y="1543"/>
                    <a:pt x="3561" y="305"/>
                  </a:cubicBezTo>
                  <a:cubicBezTo>
                    <a:pt x="3244" y="107"/>
                    <a:pt x="2995" y="0"/>
                    <a:pt x="275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 name="Google Shape;124;p77"/>
          <p:cNvGrpSpPr/>
          <p:nvPr/>
        </p:nvGrpSpPr>
        <p:grpSpPr>
          <a:xfrm>
            <a:off x="-220536" y="4336687"/>
            <a:ext cx="2165308" cy="978733"/>
            <a:chOff x="1366650" y="3716950"/>
            <a:chExt cx="1624387" cy="734233"/>
          </a:xfrm>
        </p:grpSpPr>
        <p:sp>
          <p:nvSpPr>
            <p:cNvPr id="125" name="Google Shape;125;p77"/>
            <p:cNvSpPr/>
            <p:nvPr/>
          </p:nvSpPr>
          <p:spPr>
            <a:xfrm>
              <a:off x="1933062" y="4022208"/>
              <a:ext cx="1057975" cy="428975"/>
            </a:xfrm>
            <a:custGeom>
              <a:rect b="b" l="l" r="r" t="t"/>
              <a:pathLst>
                <a:path extrusionOk="0" h="17159" w="42319">
                  <a:moveTo>
                    <a:pt x="13559" y="1"/>
                  </a:moveTo>
                  <a:cubicBezTo>
                    <a:pt x="12474" y="1"/>
                    <a:pt x="10857" y="757"/>
                    <a:pt x="10132" y="1394"/>
                  </a:cubicBezTo>
                  <a:cubicBezTo>
                    <a:pt x="9692" y="1787"/>
                    <a:pt x="9596" y="2263"/>
                    <a:pt x="9085" y="2585"/>
                  </a:cubicBezTo>
                  <a:cubicBezTo>
                    <a:pt x="8782" y="1655"/>
                    <a:pt x="8309" y="1170"/>
                    <a:pt x="7655" y="1170"/>
                  </a:cubicBezTo>
                  <a:cubicBezTo>
                    <a:pt x="7229" y="1170"/>
                    <a:pt x="6726" y="1376"/>
                    <a:pt x="6144" y="1799"/>
                  </a:cubicBezTo>
                  <a:cubicBezTo>
                    <a:pt x="6127" y="932"/>
                    <a:pt x="5359" y="553"/>
                    <a:pt x="4612" y="553"/>
                  </a:cubicBezTo>
                  <a:cubicBezTo>
                    <a:pt x="4303" y="553"/>
                    <a:pt x="3998" y="618"/>
                    <a:pt x="3751" y="739"/>
                  </a:cubicBezTo>
                  <a:cubicBezTo>
                    <a:pt x="2417" y="1382"/>
                    <a:pt x="1822" y="3240"/>
                    <a:pt x="1893" y="4609"/>
                  </a:cubicBezTo>
                  <a:cubicBezTo>
                    <a:pt x="1893" y="5954"/>
                    <a:pt x="2096" y="6550"/>
                    <a:pt x="1929" y="7109"/>
                  </a:cubicBezTo>
                  <a:cubicBezTo>
                    <a:pt x="1441" y="9241"/>
                    <a:pt x="0" y="10503"/>
                    <a:pt x="83" y="12884"/>
                  </a:cubicBezTo>
                  <a:cubicBezTo>
                    <a:pt x="143" y="14539"/>
                    <a:pt x="71" y="15206"/>
                    <a:pt x="1500" y="15515"/>
                  </a:cubicBezTo>
                  <a:cubicBezTo>
                    <a:pt x="8799" y="17099"/>
                    <a:pt x="16705" y="16551"/>
                    <a:pt x="24110" y="17027"/>
                  </a:cubicBezTo>
                  <a:cubicBezTo>
                    <a:pt x="25588" y="17121"/>
                    <a:pt x="27064" y="17159"/>
                    <a:pt x="28540" y="17159"/>
                  </a:cubicBezTo>
                  <a:cubicBezTo>
                    <a:pt x="33079" y="17159"/>
                    <a:pt x="37608" y="16796"/>
                    <a:pt x="42136" y="16563"/>
                  </a:cubicBezTo>
                  <a:cubicBezTo>
                    <a:pt x="42318" y="15069"/>
                    <a:pt x="41413" y="12870"/>
                    <a:pt x="40071" y="12870"/>
                  </a:cubicBezTo>
                  <a:cubicBezTo>
                    <a:pt x="39659" y="12870"/>
                    <a:pt x="39206" y="13077"/>
                    <a:pt x="38731" y="13574"/>
                  </a:cubicBezTo>
                  <a:cubicBezTo>
                    <a:pt x="38267" y="11586"/>
                    <a:pt x="36790" y="9300"/>
                    <a:pt x="34683" y="8657"/>
                  </a:cubicBezTo>
                  <a:cubicBezTo>
                    <a:pt x="34439" y="8585"/>
                    <a:pt x="34182" y="8551"/>
                    <a:pt x="33917" y="8551"/>
                  </a:cubicBezTo>
                  <a:cubicBezTo>
                    <a:pt x="31731" y="8551"/>
                    <a:pt x="29030" y="10849"/>
                    <a:pt x="28754" y="12824"/>
                  </a:cubicBezTo>
                  <a:cubicBezTo>
                    <a:pt x="28551" y="12146"/>
                    <a:pt x="28444" y="11038"/>
                    <a:pt x="27765" y="10562"/>
                  </a:cubicBezTo>
                  <a:cubicBezTo>
                    <a:pt x="27400" y="10301"/>
                    <a:pt x="26974" y="10210"/>
                    <a:pt x="26517" y="10210"/>
                  </a:cubicBezTo>
                  <a:cubicBezTo>
                    <a:pt x="25436" y="10210"/>
                    <a:pt x="24179" y="10724"/>
                    <a:pt x="23120" y="10724"/>
                  </a:cubicBezTo>
                  <a:cubicBezTo>
                    <a:pt x="22952" y="10724"/>
                    <a:pt x="22790" y="10711"/>
                    <a:pt x="22634" y="10681"/>
                  </a:cubicBezTo>
                  <a:cubicBezTo>
                    <a:pt x="23051" y="9741"/>
                    <a:pt x="23813" y="8598"/>
                    <a:pt x="23586" y="7526"/>
                  </a:cubicBezTo>
                  <a:cubicBezTo>
                    <a:pt x="23365" y="6457"/>
                    <a:pt x="22643" y="6218"/>
                    <a:pt x="21796" y="6218"/>
                  </a:cubicBezTo>
                  <a:cubicBezTo>
                    <a:pt x="21109" y="6218"/>
                    <a:pt x="20340" y="6375"/>
                    <a:pt x="19687" y="6375"/>
                  </a:cubicBezTo>
                  <a:cubicBezTo>
                    <a:pt x="19629" y="6375"/>
                    <a:pt x="19571" y="6374"/>
                    <a:pt x="19514" y="6371"/>
                  </a:cubicBezTo>
                  <a:cubicBezTo>
                    <a:pt x="19812" y="5859"/>
                    <a:pt x="19753" y="5157"/>
                    <a:pt x="19431" y="4561"/>
                  </a:cubicBezTo>
                  <a:cubicBezTo>
                    <a:pt x="19019" y="3766"/>
                    <a:pt x="18448" y="3535"/>
                    <a:pt x="17780" y="3535"/>
                  </a:cubicBezTo>
                  <a:cubicBezTo>
                    <a:pt x="17308" y="3535"/>
                    <a:pt x="16787" y="3650"/>
                    <a:pt x="16240" y="3764"/>
                  </a:cubicBezTo>
                  <a:cubicBezTo>
                    <a:pt x="16193" y="2394"/>
                    <a:pt x="15359" y="275"/>
                    <a:pt x="13871" y="25"/>
                  </a:cubicBezTo>
                  <a:cubicBezTo>
                    <a:pt x="13773" y="9"/>
                    <a:pt x="13669" y="1"/>
                    <a:pt x="135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77"/>
            <p:cNvSpPr/>
            <p:nvPr/>
          </p:nvSpPr>
          <p:spPr>
            <a:xfrm>
              <a:off x="1366650" y="3716950"/>
              <a:ext cx="1075300" cy="692950"/>
            </a:xfrm>
            <a:custGeom>
              <a:rect b="b" l="l" r="r" t="t"/>
              <a:pathLst>
                <a:path extrusionOk="0" h="27718" w="43012">
                  <a:moveTo>
                    <a:pt x="11902" y="1"/>
                  </a:moveTo>
                  <a:cubicBezTo>
                    <a:pt x="9925" y="620"/>
                    <a:pt x="7175" y="4168"/>
                    <a:pt x="8437" y="5954"/>
                  </a:cubicBezTo>
                  <a:cubicBezTo>
                    <a:pt x="8407" y="5953"/>
                    <a:pt x="8376" y="5953"/>
                    <a:pt x="8346" y="5953"/>
                  </a:cubicBezTo>
                  <a:cubicBezTo>
                    <a:pt x="0" y="5953"/>
                    <a:pt x="642" y="22256"/>
                    <a:pt x="1698" y="26313"/>
                  </a:cubicBezTo>
                  <a:cubicBezTo>
                    <a:pt x="11362" y="27132"/>
                    <a:pt x="21158" y="27718"/>
                    <a:pt x="30936" y="27718"/>
                  </a:cubicBezTo>
                  <a:cubicBezTo>
                    <a:pt x="34952" y="27718"/>
                    <a:pt x="38965" y="27619"/>
                    <a:pt x="42965" y="27397"/>
                  </a:cubicBezTo>
                  <a:cubicBezTo>
                    <a:pt x="43012" y="25586"/>
                    <a:pt x="42884" y="19863"/>
                    <a:pt x="40933" y="19863"/>
                  </a:cubicBezTo>
                  <a:cubicBezTo>
                    <a:pt x="40383" y="19863"/>
                    <a:pt x="39687" y="20318"/>
                    <a:pt x="38810" y="21444"/>
                  </a:cubicBezTo>
                  <a:cubicBezTo>
                    <a:pt x="39142" y="18326"/>
                    <a:pt x="38375" y="17527"/>
                    <a:pt x="37019" y="17527"/>
                  </a:cubicBezTo>
                  <a:cubicBezTo>
                    <a:pt x="35994" y="17527"/>
                    <a:pt x="34632" y="17985"/>
                    <a:pt x="33155" y="18241"/>
                  </a:cubicBezTo>
                  <a:cubicBezTo>
                    <a:pt x="33237" y="14749"/>
                    <a:pt x="29923" y="11051"/>
                    <a:pt x="26651" y="11051"/>
                  </a:cubicBezTo>
                  <a:cubicBezTo>
                    <a:pt x="25193" y="11051"/>
                    <a:pt x="23743" y="11785"/>
                    <a:pt x="22606" y="13598"/>
                  </a:cubicBezTo>
                  <a:cubicBezTo>
                    <a:pt x="22702" y="9811"/>
                    <a:pt x="22129" y="8585"/>
                    <a:pt x="19183" y="8585"/>
                  </a:cubicBezTo>
                  <a:cubicBezTo>
                    <a:pt x="18840" y="8585"/>
                    <a:pt x="18466" y="8602"/>
                    <a:pt x="18057" y="8633"/>
                  </a:cubicBezTo>
                  <a:cubicBezTo>
                    <a:pt x="20315" y="7268"/>
                    <a:pt x="18723" y="4503"/>
                    <a:pt x="16548" y="4503"/>
                  </a:cubicBezTo>
                  <a:cubicBezTo>
                    <a:pt x="15649" y="4503"/>
                    <a:pt x="14650" y="4976"/>
                    <a:pt x="13783" y="6216"/>
                  </a:cubicBezTo>
                  <a:cubicBezTo>
                    <a:pt x="13831" y="3835"/>
                    <a:pt x="13593" y="1560"/>
                    <a:pt x="1190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7" name="Shape 127"/>
        <p:cNvGrpSpPr/>
        <p:nvPr/>
      </p:nvGrpSpPr>
      <p:grpSpPr>
        <a:xfrm>
          <a:off x="0" y="0"/>
          <a:ext cx="0" cy="0"/>
          <a:chOff x="0" y="0"/>
          <a:chExt cx="0" cy="0"/>
        </a:xfrm>
      </p:grpSpPr>
      <p:grpSp>
        <p:nvGrpSpPr>
          <p:cNvPr id="128" name="Google Shape;128;p78"/>
          <p:cNvGrpSpPr/>
          <p:nvPr/>
        </p:nvGrpSpPr>
        <p:grpSpPr>
          <a:xfrm>
            <a:off x="-902774" y="4029296"/>
            <a:ext cx="10838563" cy="1584875"/>
            <a:chOff x="-741623" y="3947396"/>
            <a:chExt cx="10178010" cy="1488425"/>
          </a:xfrm>
        </p:grpSpPr>
        <p:sp>
          <p:nvSpPr>
            <p:cNvPr id="129" name="Google Shape;129;p78"/>
            <p:cNvSpPr/>
            <p:nvPr/>
          </p:nvSpPr>
          <p:spPr>
            <a:xfrm>
              <a:off x="-741623" y="4166271"/>
              <a:ext cx="10178010" cy="1269550"/>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78"/>
            <p:cNvSpPr/>
            <p:nvPr/>
          </p:nvSpPr>
          <p:spPr>
            <a:xfrm>
              <a:off x="6470300" y="4383027"/>
              <a:ext cx="2505475" cy="682250"/>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78"/>
            <p:cNvSpPr/>
            <p:nvPr/>
          </p:nvSpPr>
          <p:spPr>
            <a:xfrm>
              <a:off x="8524713" y="4195296"/>
              <a:ext cx="24125" cy="141700"/>
            </a:xfrm>
            <a:custGeom>
              <a:rect b="b" l="l" r="r" t="t"/>
              <a:pathLst>
                <a:path extrusionOk="0" h="5668" w="965">
                  <a:moveTo>
                    <a:pt x="0" y="0"/>
                  </a:moveTo>
                  <a:lnTo>
                    <a:pt x="0" y="5668"/>
                  </a:lnTo>
                  <a:lnTo>
                    <a:pt x="964" y="5668"/>
                  </a:lnTo>
                  <a:lnTo>
                    <a:pt x="96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78"/>
            <p:cNvSpPr/>
            <p:nvPr/>
          </p:nvSpPr>
          <p:spPr>
            <a:xfrm>
              <a:off x="8432438" y="3947396"/>
              <a:ext cx="220575" cy="291050"/>
            </a:xfrm>
            <a:custGeom>
              <a:rect b="b" l="l" r="r" t="t"/>
              <a:pathLst>
                <a:path extrusionOk="0" h="11642" w="8823">
                  <a:moveTo>
                    <a:pt x="3777" y="0"/>
                  </a:moveTo>
                  <a:cubicBezTo>
                    <a:pt x="3414" y="0"/>
                    <a:pt x="3072" y="178"/>
                    <a:pt x="2655" y="558"/>
                  </a:cubicBezTo>
                  <a:cubicBezTo>
                    <a:pt x="1941" y="1213"/>
                    <a:pt x="1548" y="2130"/>
                    <a:pt x="1226" y="3046"/>
                  </a:cubicBezTo>
                  <a:cubicBezTo>
                    <a:pt x="905" y="3916"/>
                    <a:pt x="536" y="4832"/>
                    <a:pt x="345" y="5737"/>
                  </a:cubicBezTo>
                  <a:cubicBezTo>
                    <a:pt x="0" y="7416"/>
                    <a:pt x="95" y="9547"/>
                    <a:pt x="1226" y="10786"/>
                  </a:cubicBezTo>
                  <a:cubicBezTo>
                    <a:pt x="1696" y="11400"/>
                    <a:pt x="2696" y="11641"/>
                    <a:pt x="3581" y="11641"/>
                  </a:cubicBezTo>
                  <a:cubicBezTo>
                    <a:pt x="3931" y="11641"/>
                    <a:pt x="4263" y="11603"/>
                    <a:pt x="4536" y="11536"/>
                  </a:cubicBezTo>
                  <a:cubicBezTo>
                    <a:pt x="6108" y="11155"/>
                    <a:pt x="6953" y="9809"/>
                    <a:pt x="7549" y="8416"/>
                  </a:cubicBezTo>
                  <a:cubicBezTo>
                    <a:pt x="8823" y="5380"/>
                    <a:pt x="7608" y="2106"/>
                    <a:pt x="4894" y="427"/>
                  </a:cubicBezTo>
                  <a:cubicBezTo>
                    <a:pt x="4456" y="149"/>
                    <a:pt x="4108" y="0"/>
                    <a:pt x="377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78"/>
            <p:cNvSpPr/>
            <p:nvPr/>
          </p:nvSpPr>
          <p:spPr>
            <a:xfrm>
              <a:off x="7602863" y="4526153"/>
              <a:ext cx="17275" cy="103025"/>
            </a:xfrm>
            <a:custGeom>
              <a:rect b="b" l="l" r="r" t="t"/>
              <a:pathLst>
                <a:path extrusionOk="0" h="4121" w="691">
                  <a:moveTo>
                    <a:pt x="0" y="1"/>
                  </a:moveTo>
                  <a:lnTo>
                    <a:pt x="0" y="4120"/>
                  </a:lnTo>
                  <a:lnTo>
                    <a:pt x="691" y="4120"/>
                  </a:lnTo>
                  <a:lnTo>
                    <a:pt x="69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78"/>
            <p:cNvSpPr/>
            <p:nvPr/>
          </p:nvSpPr>
          <p:spPr>
            <a:xfrm>
              <a:off x="7535288" y="4345903"/>
              <a:ext cx="160475" cy="211700"/>
            </a:xfrm>
            <a:custGeom>
              <a:rect b="b" l="l" r="r" t="t"/>
              <a:pathLst>
                <a:path extrusionOk="0" h="8468" w="6419">
                  <a:moveTo>
                    <a:pt x="2757" y="0"/>
                  </a:moveTo>
                  <a:cubicBezTo>
                    <a:pt x="2495" y="0"/>
                    <a:pt x="2248" y="131"/>
                    <a:pt x="1941" y="412"/>
                  </a:cubicBezTo>
                  <a:cubicBezTo>
                    <a:pt x="1418" y="888"/>
                    <a:pt x="1132" y="1555"/>
                    <a:pt x="894" y="2210"/>
                  </a:cubicBezTo>
                  <a:cubicBezTo>
                    <a:pt x="679" y="2853"/>
                    <a:pt x="406" y="3508"/>
                    <a:pt x="263" y="4163"/>
                  </a:cubicBezTo>
                  <a:cubicBezTo>
                    <a:pt x="1" y="5401"/>
                    <a:pt x="60" y="6949"/>
                    <a:pt x="894" y="7842"/>
                  </a:cubicBezTo>
                  <a:cubicBezTo>
                    <a:pt x="1236" y="8287"/>
                    <a:pt x="1966" y="8467"/>
                    <a:pt x="2615" y="8467"/>
                  </a:cubicBezTo>
                  <a:cubicBezTo>
                    <a:pt x="2868" y="8467"/>
                    <a:pt x="3110" y="8440"/>
                    <a:pt x="3311" y="8389"/>
                  </a:cubicBezTo>
                  <a:cubicBezTo>
                    <a:pt x="4442" y="8104"/>
                    <a:pt x="5049" y="7139"/>
                    <a:pt x="5478" y="6115"/>
                  </a:cubicBezTo>
                  <a:cubicBezTo>
                    <a:pt x="6418" y="3913"/>
                    <a:pt x="5525" y="1543"/>
                    <a:pt x="3561" y="305"/>
                  </a:cubicBezTo>
                  <a:cubicBezTo>
                    <a:pt x="3244" y="107"/>
                    <a:pt x="2995" y="0"/>
                    <a:pt x="275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78"/>
            <p:cNvSpPr/>
            <p:nvPr/>
          </p:nvSpPr>
          <p:spPr>
            <a:xfrm>
              <a:off x="8400888" y="4225842"/>
              <a:ext cx="19650" cy="115500"/>
            </a:xfrm>
            <a:custGeom>
              <a:rect b="b" l="l" r="r" t="t"/>
              <a:pathLst>
                <a:path extrusionOk="0" h="4620" w="786">
                  <a:moveTo>
                    <a:pt x="0" y="0"/>
                  </a:moveTo>
                  <a:lnTo>
                    <a:pt x="0" y="4620"/>
                  </a:lnTo>
                  <a:lnTo>
                    <a:pt x="786" y="4620"/>
                  </a:ln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78"/>
            <p:cNvSpPr/>
            <p:nvPr/>
          </p:nvSpPr>
          <p:spPr>
            <a:xfrm>
              <a:off x="8325563" y="4024592"/>
              <a:ext cx="179525" cy="236525"/>
            </a:xfrm>
            <a:custGeom>
              <a:rect b="b" l="l" r="r" t="t"/>
              <a:pathLst>
                <a:path extrusionOk="0" h="9461" w="7181">
                  <a:moveTo>
                    <a:pt x="3082" y="1"/>
                  </a:moveTo>
                  <a:cubicBezTo>
                    <a:pt x="2785" y="1"/>
                    <a:pt x="2504" y="143"/>
                    <a:pt x="2168" y="454"/>
                  </a:cubicBezTo>
                  <a:cubicBezTo>
                    <a:pt x="1584" y="978"/>
                    <a:pt x="1275" y="1740"/>
                    <a:pt x="1001" y="2466"/>
                  </a:cubicBezTo>
                  <a:cubicBezTo>
                    <a:pt x="751" y="3181"/>
                    <a:pt x="453" y="3907"/>
                    <a:pt x="287" y="4657"/>
                  </a:cubicBezTo>
                  <a:cubicBezTo>
                    <a:pt x="1" y="6026"/>
                    <a:pt x="60" y="7753"/>
                    <a:pt x="989" y="8753"/>
                  </a:cubicBezTo>
                  <a:cubicBezTo>
                    <a:pt x="1374" y="9257"/>
                    <a:pt x="2187" y="9460"/>
                    <a:pt x="2911" y="9460"/>
                  </a:cubicBezTo>
                  <a:cubicBezTo>
                    <a:pt x="3196" y="9460"/>
                    <a:pt x="3466" y="9429"/>
                    <a:pt x="3692" y="9372"/>
                  </a:cubicBezTo>
                  <a:cubicBezTo>
                    <a:pt x="4966" y="9062"/>
                    <a:pt x="5644" y="7979"/>
                    <a:pt x="6133" y="6824"/>
                  </a:cubicBezTo>
                  <a:cubicBezTo>
                    <a:pt x="7180" y="4371"/>
                    <a:pt x="6180" y="1716"/>
                    <a:pt x="3989" y="335"/>
                  </a:cubicBezTo>
                  <a:cubicBezTo>
                    <a:pt x="3637" y="119"/>
                    <a:pt x="3353"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 name="Google Shape;137;p7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8" name="Google Shape;138;p78"/>
          <p:cNvSpPr/>
          <p:nvPr/>
        </p:nvSpPr>
        <p:spPr>
          <a:xfrm>
            <a:off x="8376392" y="297349"/>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78"/>
          <p:cNvSpPr/>
          <p:nvPr/>
        </p:nvSpPr>
        <p:spPr>
          <a:xfrm>
            <a:off x="-746499" y="202837"/>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0" name="Shape 140"/>
        <p:cNvGrpSpPr/>
        <p:nvPr/>
      </p:nvGrpSpPr>
      <p:grpSpPr>
        <a:xfrm>
          <a:off x="0" y="0"/>
          <a:ext cx="0" cy="0"/>
          <a:chOff x="0" y="0"/>
          <a:chExt cx="0" cy="0"/>
        </a:xfrm>
      </p:grpSpPr>
      <p:sp>
        <p:nvSpPr>
          <p:cNvPr id="141" name="Google Shape;141;p79"/>
          <p:cNvSpPr/>
          <p:nvPr/>
        </p:nvSpPr>
        <p:spPr>
          <a:xfrm>
            <a:off x="3781200" y="3557688"/>
            <a:ext cx="5558158" cy="1504199"/>
          </a:xfrm>
          <a:custGeom>
            <a:rect b="b" l="l" r="r" t="t"/>
            <a:pathLst>
              <a:path extrusionOk="0" h="38589" w="142590">
                <a:moveTo>
                  <a:pt x="10311" y="6632"/>
                </a:moveTo>
                <a:cubicBezTo>
                  <a:pt x="11037" y="4406"/>
                  <a:pt x="14109" y="3525"/>
                  <a:pt x="16240" y="3691"/>
                </a:cubicBezTo>
                <a:cubicBezTo>
                  <a:pt x="19014" y="3918"/>
                  <a:pt x="21062" y="5501"/>
                  <a:pt x="22384" y="7835"/>
                </a:cubicBezTo>
                <a:cubicBezTo>
                  <a:pt x="24694" y="4811"/>
                  <a:pt x="27932" y="7120"/>
                  <a:pt x="29039" y="9835"/>
                </a:cubicBezTo>
                <a:cubicBezTo>
                  <a:pt x="31433" y="8764"/>
                  <a:pt x="35171" y="7585"/>
                  <a:pt x="37755" y="8775"/>
                </a:cubicBezTo>
                <a:cubicBezTo>
                  <a:pt x="40362" y="9978"/>
                  <a:pt x="43220" y="12538"/>
                  <a:pt x="43767" y="15336"/>
                </a:cubicBezTo>
                <a:cubicBezTo>
                  <a:pt x="46851" y="13312"/>
                  <a:pt x="50435" y="13800"/>
                  <a:pt x="50959" y="17550"/>
                </a:cubicBezTo>
                <a:cubicBezTo>
                  <a:pt x="51804" y="16431"/>
                  <a:pt x="54114" y="17003"/>
                  <a:pt x="54316" y="18360"/>
                </a:cubicBezTo>
                <a:cubicBezTo>
                  <a:pt x="55495" y="16991"/>
                  <a:pt x="58472" y="16383"/>
                  <a:pt x="60186" y="16491"/>
                </a:cubicBezTo>
                <a:cubicBezTo>
                  <a:pt x="62258" y="16610"/>
                  <a:pt x="63532" y="17705"/>
                  <a:pt x="64770" y="19170"/>
                </a:cubicBezTo>
                <a:cubicBezTo>
                  <a:pt x="64496" y="19015"/>
                  <a:pt x="64210" y="18717"/>
                  <a:pt x="64008" y="18515"/>
                </a:cubicBezTo>
                <a:cubicBezTo>
                  <a:pt x="64449" y="17169"/>
                  <a:pt x="66627" y="16276"/>
                  <a:pt x="67747" y="15538"/>
                </a:cubicBezTo>
                <a:cubicBezTo>
                  <a:pt x="69902" y="14109"/>
                  <a:pt x="77605" y="16574"/>
                  <a:pt x="78427" y="19574"/>
                </a:cubicBezTo>
                <a:cubicBezTo>
                  <a:pt x="78427" y="19574"/>
                  <a:pt x="83903" y="14240"/>
                  <a:pt x="87654" y="17145"/>
                </a:cubicBezTo>
                <a:cubicBezTo>
                  <a:pt x="88559" y="15860"/>
                  <a:pt x="91023" y="14776"/>
                  <a:pt x="92583" y="14824"/>
                </a:cubicBezTo>
                <a:cubicBezTo>
                  <a:pt x="94655" y="14883"/>
                  <a:pt x="94893" y="16479"/>
                  <a:pt x="96393" y="17396"/>
                </a:cubicBezTo>
                <a:cubicBezTo>
                  <a:pt x="96405" y="16562"/>
                  <a:pt x="97179" y="15883"/>
                  <a:pt x="97989" y="15681"/>
                </a:cubicBezTo>
                <a:cubicBezTo>
                  <a:pt x="99322" y="15360"/>
                  <a:pt x="99739" y="16253"/>
                  <a:pt x="100656" y="17038"/>
                </a:cubicBezTo>
                <a:cubicBezTo>
                  <a:pt x="100929" y="14931"/>
                  <a:pt x="101346" y="12085"/>
                  <a:pt x="103513" y="11026"/>
                </a:cubicBezTo>
                <a:cubicBezTo>
                  <a:pt x="105656" y="9990"/>
                  <a:pt x="109407" y="10764"/>
                  <a:pt x="110573" y="12931"/>
                </a:cubicBezTo>
                <a:cubicBezTo>
                  <a:pt x="110776" y="11573"/>
                  <a:pt x="110692" y="10204"/>
                  <a:pt x="111585" y="9073"/>
                </a:cubicBezTo>
                <a:cubicBezTo>
                  <a:pt x="112776" y="7585"/>
                  <a:pt x="115026" y="7311"/>
                  <a:pt x="116836" y="7490"/>
                </a:cubicBezTo>
                <a:cubicBezTo>
                  <a:pt x="119074" y="7704"/>
                  <a:pt x="122754" y="8859"/>
                  <a:pt x="123004" y="11454"/>
                </a:cubicBezTo>
                <a:cubicBezTo>
                  <a:pt x="123337" y="10323"/>
                  <a:pt x="123063" y="9347"/>
                  <a:pt x="123670" y="8156"/>
                </a:cubicBezTo>
                <a:cubicBezTo>
                  <a:pt x="125682" y="4239"/>
                  <a:pt x="129254" y="179"/>
                  <a:pt x="134053" y="48"/>
                </a:cubicBezTo>
                <a:cubicBezTo>
                  <a:pt x="135505" y="1"/>
                  <a:pt x="140077" y="441"/>
                  <a:pt x="141220" y="1453"/>
                </a:cubicBezTo>
                <a:cubicBezTo>
                  <a:pt x="142327" y="2429"/>
                  <a:pt x="142101" y="5287"/>
                  <a:pt x="142173" y="6692"/>
                </a:cubicBezTo>
                <a:cubicBezTo>
                  <a:pt x="142589" y="14788"/>
                  <a:pt x="141911" y="22789"/>
                  <a:pt x="141077" y="30790"/>
                </a:cubicBezTo>
                <a:cubicBezTo>
                  <a:pt x="139422" y="31314"/>
                  <a:pt x="137648" y="31600"/>
                  <a:pt x="135934" y="31921"/>
                </a:cubicBezTo>
                <a:cubicBezTo>
                  <a:pt x="125956" y="33898"/>
                  <a:pt x="115860" y="35386"/>
                  <a:pt x="105751" y="36600"/>
                </a:cubicBezTo>
                <a:cubicBezTo>
                  <a:pt x="91988" y="38231"/>
                  <a:pt x="78284" y="38589"/>
                  <a:pt x="64413" y="38267"/>
                </a:cubicBezTo>
                <a:cubicBezTo>
                  <a:pt x="54816" y="38041"/>
                  <a:pt x="45351" y="36934"/>
                  <a:pt x="35826" y="35957"/>
                </a:cubicBezTo>
                <a:cubicBezTo>
                  <a:pt x="29551" y="35314"/>
                  <a:pt x="23384" y="35029"/>
                  <a:pt x="17086" y="35029"/>
                </a:cubicBezTo>
                <a:cubicBezTo>
                  <a:pt x="14288" y="35029"/>
                  <a:pt x="11478" y="34957"/>
                  <a:pt x="8680" y="35052"/>
                </a:cubicBezTo>
                <a:cubicBezTo>
                  <a:pt x="6965" y="35112"/>
                  <a:pt x="5251" y="35255"/>
                  <a:pt x="3524" y="35267"/>
                </a:cubicBezTo>
                <a:cubicBezTo>
                  <a:pt x="3096" y="35267"/>
                  <a:pt x="2072" y="35433"/>
                  <a:pt x="1691" y="35291"/>
                </a:cubicBezTo>
                <a:cubicBezTo>
                  <a:pt x="738" y="34898"/>
                  <a:pt x="560" y="33302"/>
                  <a:pt x="429" y="32397"/>
                </a:cubicBezTo>
                <a:cubicBezTo>
                  <a:pt x="0" y="29337"/>
                  <a:pt x="310" y="25956"/>
                  <a:pt x="548" y="22884"/>
                </a:cubicBezTo>
                <a:cubicBezTo>
                  <a:pt x="845" y="18979"/>
                  <a:pt x="1310" y="15133"/>
                  <a:pt x="3179" y="11657"/>
                </a:cubicBezTo>
                <a:cubicBezTo>
                  <a:pt x="3953" y="10204"/>
                  <a:pt x="4584" y="7751"/>
                  <a:pt x="6096" y="6954"/>
                </a:cubicBezTo>
                <a:cubicBezTo>
                  <a:pt x="6739" y="6632"/>
                  <a:pt x="7918" y="6501"/>
                  <a:pt x="10311" y="6632"/>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79"/>
          <p:cNvSpPr/>
          <p:nvPr/>
        </p:nvSpPr>
        <p:spPr>
          <a:xfrm>
            <a:off x="202667" y="297349"/>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 name="Google Shape;143;p79"/>
          <p:cNvGrpSpPr/>
          <p:nvPr/>
        </p:nvGrpSpPr>
        <p:grpSpPr>
          <a:xfrm>
            <a:off x="-839540" y="3796331"/>
            <a:ext cx="10276080" cy="1870936"/>
            <a:chOff x="5416863" y="3940425"/>
            <a:chExt cx="4019275" cy="1269550"/>
          </a:xfrm>
        </p:grpSpPr>
        <p:sp>
          <p:nvSpPr>
            <p:cNvPr id="144" name="Google Shape;144;p79"/>
            <p:cNvSpPr/>
            <p:nvPr/>
          </p:nvSpPr>
          <p:spPr>
            <a:xfrm>
              <a:off x="5416863" y="3940425"/>
              <a:ext cx="4019275" cy="1269550"/>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79"/>
            <p:cNvSpPr/>
            <p:nvPr/>
          </p:nvSpPr>
          <p:spPr>
            <a:xfrm>
              <a:off x="5852038" y="4306675"/>
              <a:ext cx="2505475" cy="682250"/>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 name="Google Shape;146;p79"/>
          <p:cNvSpPr txBox="1"/>
          <p:nvPr>
            <p:ph idx="1" type="subTitle"/>
          </p:nvPr>
        </p:nvSpPr>
        <p:spPr>
          <a:xfrm>
            <a:off x="1001983" y="1573475"/>
            <a:ext cx="3163500" cy="4257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147" name="Google Shape;147;p79"/>
          <p:cNvSpPr txBox="1"/>
          <p:nvPr>
            <p:ph idx="2" type="subTitle"/>
          </p:nvPr>
        </p:nvSpPr>
        <p:spPr>
          <a:xfrm>
            <a:off x="4978517" y="1573475"/>
            <a:ext cx="3163500" cy="425700"/>
          </a:xfrm>
          <a:prstGeom prst="rect">
            <a:avLst/>
          </a:prstGeom>
          <a:noFill/>
          <a:ln>
            <a:noFill/>
          </a:ln>
        </p:spPr>
        <p:txBody>
          <a:bodyPr anchorCtr="0" anchor="b" bIns="91400" lIns="91400" spcFirstLastPara="1" rIns="91400" wrap="square" tIns="91400">
            <a:noAutofit/>
          </a:bodyPr>
          <a:lstStyle>
            <a:lvl1pPr lvl="0" algn="ctr">
              <a:lnSpc>
                <a:spcPct val="100000"/>
              </a:lnSpc>
              <a:spcBef>
                <a:spcPts val="0"/>
              </a:spcBef>
              <a:spcAft>
                <a:spcPts val="0"/>
              </a:spcAft>
              <a:buSzPts val="2400"/>
              <a:buFont typeface="Magra"/>
              <a:buNone/>
              <a:defRPr b="1" sz="2400">
                <a:latin typeface="Arial"/>
                <a:ea typeface="Arial"/>
                <a:cs typeface="Arial"/>
                <a:sym typeface="Arial"/>
              </a:defRPr>
            </a:lvl1pPr>
            <a:lvl2pPr lvl="1" algn="ctr">
              <a:lnSpc>
                <a:spcPct val="100000"/>
              </a:lnSpc>
              <a:spcBef>
                <a:spcPts val="0"/>
              </a:spcBef>
              <a:spcAft>
                <a:spcPts val="0"/>
              </a:spcAft>
              <a:buSzPts val="2400"/>
              <a:buFont typeface="Magra"/>
              <a:buNone/>
              <a:defRPr sz="2400">
                <a:latin typeface="Arial"/>
                <a:ea typeface="Arial"/>
                <a:cs typeface="Arial"/>
                <a:sym typeface="Arial"/>
              </a:defRPr>
            </a:lvl2pPr>
            <a:lvl3pPr lvl="2" algn="ctr">
              <a:lnSpc>
                <a:spcPct val="100000"/>
              </a:lnSpc>
              <a:spcBef>
                <a:spcPts val="0"/>
              </a:spcBef>
              <a:spcAft>
                <a:spcPts val="0"/>
              </a:spcAft>
              <a:buSzPts val="2400"/>
              <a:buFont typeface="Magra"/>
              <a:buNone/>
              <a:defRPr sz="2400">
                <a:latin typeface="Arial"/>
                <a:ea typeface="Arial"/>
                <a:cs typeface="Arial"/>
                <a:sym typeface="Arial"/>
              </a:defRPr>
            </a:lvl3pPr>
            <a:lvl4pPr lvl="3" algn="ctr">
              <a:lnSpc>
                <a:spcPct val="100000"/>
              </a:lnSpc>
              <a:spcBef>
                <a:spcPts val="0"/>
              </a:spcBef>
              <a:spcAft>
                <a:spcPts val="0"/>
              </a:spcAft>
              <a:buSzPts val="2400"/>
              <a:buFont typeface="Magra"/>
              <a:buNone/>
              <a:defRPr sz="2400">
                <a:latin typeface="Arial"/>
                <a:ea typeface="Arial"/>
                <a:cs typeface="Arial"/>
                <a:sym typeface="Arial"/>
              </a:defRPr>
            </a:lvl4pPr>
            <a:lvl5pPr lvl="4" algn="ctr">
              <a:lnSpc>
                <a:spcPct val="100000"/>
              </a:lnSpc>
              <a:spcBef>
                <a:spcPts val="0"/>
              </a:spcBef>
              <a:spcAft>
                <a:spcPts val="0"/>
              </a:spcAft>
              <a:buSzPts val="2400"/>
              <a:buFont typeface="Magra"/>
              <a:buNone/>
              <a:defRPr sz="2400">
                <a:latin typeface="Arial"/>
                <a:ea typeface="Arial"/>
                <a:cs typeface="Arial"/>
                <a:sym typeface="Arial"/>
              </a:defRPr>
            </a:lvl5pPr>
            <a:lvl6pPr lvl="5" algn="ctr">
              <a:lnSpc>
                <a:spcPct val="100000"/>
              </a:lnSpc>
              <a:spcBef>
                <a:spcPts val="0"/>
              </a:spcBef>
              <a:spcAft>
                <a:spcPts val="0"/>
              </a:spcAft>
              <a:buSzPts val="2400"/>
              <a:buFont typeface="Magra"/>
              <a:buNone/>
              <a:defRPr sz="2400">
                <a:latin typeface="Arial"/>
                <a:ea typeface="Arial"/>
                <a:cs typeface="Arial"/>
                <a:sym typeface="Arial"/>
              </a:defRPr>
            </a:lvl6pPr>
            <a:lvl7pPr lvl="6" algn="ctr">
              <a:lnSpc>
                <a:spcPct val="100000"/>
              </a:lnSpc>
              <a:spcBef>
                <a:spcPts val="0"/>
              </a:spcBef>
              <a:spcAft>
                <a:spcPts val="0"/>
              </a:spcAft>
              <a:buSzPts val="2400"/>
              <a:buFont typeface="Magra"/>
              <a:buNone/>
              <a:defRPr sz="2400">
                <a:latin typeface="Arial"/>
                <a:ea typeface="Arial"/>
                <a:cs typeface="Arial"/>
                <a:sym typeface="Arial"/>
              </a:defRPr>
            </a:lvl7pPr>
            <a:lvl8pPr lvl="7" algn="ctr">
              <a:lnSpc>
                <a:spcPct val="100000"/>
              </a:lnSpc>
              <a:spcBef>
                <a:spcPts val="0"/>
              </a:spcBef>
              <a:spcAft>
                <a:spcPts val="0"/>
              </a:spcAft>
              <a:buSzPts val="2400"/>
              <a:buFont typeface="Magra"/>
              <a:buNone/>
              <a:defRPr sz="2400">
                <a:latin typeface="Arial"/>
                <a:ea typeface="Arial"/>
                <a:cs typeface="Arial"/>
                <a:sym typeface="Arial"/>
              </a:defRPr>
            </a:lvl8pPr>
            <a:lvl9pPr lvl="8" algn="ctr">
              <a:lnSpc>
                <a:spcPct val="100000"/>
              </a:lnSpc>
              <a:spcBef>
                <a:spcPts val="0"/>
              </a:spcBef>
              <a:spcAft>
                <a:spcPts val="0"/>
              </a:spcAft>
              <a:buSzPts val="2400"/>
              <a:buFont typeface="Magra"/>
              <a:buNone/>
              <a:defRPr sz="2400">
                <a:latin typeface="Arial"/>
                <a:ea typeface="Arial"/>
                <a:cs typeface="Arial"/>
                <a:sym typeface="Arial"/>
              </a:defRPr>
            </a:lvl9pPr>
          </a:lstStyle>
          <a:p/>
        </p:txBody>
      </p:sp>
      <p:sp>
        <p:nvSpPr>
          <p:cNvPr id="148" name="Google Shape;148;p79"/>
          <p:cNvSpPr txBox="1"/>
          <p:nvPr>
            <p:ph idx="3" type="subTitle"/>
          </p:nvPr>
        </p:nvSpPr>
        <p:spPr>
          <a:xfrm>
            <a:off x="1001983" y="1939284"/>
            <a:ext cx="3163500" cy="101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9" name="Google Shape;149;p79"/>
          <p:cNvSpPr txBox="1"/>
          <p:nvPr>
            <p:ph idx="4" type="subTitle"/>
          </p:nvPr>
        </p:nvSpPr>
        <p:spPr>
          <a:xfrm>
            <a:off x="4978517" y="1939284"/>
            <a:ext cx="3163500" cy="101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0" name="Google Shape;150;p7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1" name="Shape 151"/>
        <p:cNvGrpSpPr/>
        <p:nvPr/>
      </p:nvGrpSpPr>
      <p:grpSpPr>
        <a:xfrm>
          <a:off x="0" y="0"/>
          <a:ext cx="0" cy="0"/>
          <a:chOff x="0" y="0"/>
          <a:chExt cx="0" cy="0"/>
        </a:xfrm>
      </p:grpSpPr>
      <p:sp>
        <p:nvSpPr>
          <p:cNvPr id="152" name="Google Shape;152;p80"/>
          <p:cNvSpPr/>
          <p:nvPr/>
        </p:nvSpPr>
        <p:spPr>
          <a:xfrm>
            <a:off x="8430767" y="836949"/>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3" name="Google Shape;153;p80"/>
          <p:cNvGrpSpPr/>
          <p:nvPr/>
        </p:nvGrpSpPr>
        <p:grpSpPr>
          <a:xfrm>
            <a:off x="-188646" y="4075116"/>
            <a:ext cx="10036130" cy="1916011"/>
            <a:chOff x="-188646" y="3922716"/>
            <a:chExt cx="10036130" cy="1916011"/>
          </a:xfrm>
        </p:grpSpPr>
        <p:grpSp>
          <p:nvGrpSpPr>
            <p:cNvPr id="154" name="Google Shape;154;p80"/>
            <p:cNvGrpSpPr/>
            <p:nvPr/>
          </p:nvGrpSpPr>
          <p:grpSpPr>
            <a:xfrm flipH="1">
              <a:off x="4658022" y="3922716"/>
              <a:ext cx="4925989" cy="1839637"/>
              <a:chOff x="5645925" y="2260413"/>
              <a:chExt cx="3498075" cy="1306375"/>
            </a:xfrm>
          </p:grpSpPr>
          <p:sp>
            <p:nvSpPr>
              <p:cNvPr id="155" name="Google Shape;155;p80"/>
              <p:cNvSpPr/>
              <p:nvPr/>
            </p:nvSpPr>
            <p:spPr>
              <a:xfrm>
                <a:off x="8111100" y="2510988"/>
                <a:ext cx="10750" cy="63725"/>
              </a:xfrm>
              <a:custGeom>
                <a:rect b="b" l="l" r="r" t="t"/>
                <a:pathLst>
                  <a:path extrusionOk="0" h="2549" w="430">
                    <a:moveTo>
                      <a:pt x="1" y="0"/>
                    </a:moveTo>
                    <a:lnTo>
                      <a:pt x="1" y="2548"/>
                    </a:lnTo>
                    <a:lnTo>
                      <a:pt x="430" y="2548"/>
                    </a:lnTo>
                    <a:lnTo>
                      <a:pt x="43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80"/>
              <p:cNvSpPr/>
              <p:nvPr/>
            </p:nvSpPr>
            <p:spPr>
              <a:xfrm>
                <a:off x="8069725" y="2399813"/>
                <a:ext cx="98850" cy="130525"/>
              </a:xfrm>
              <a:custGeom>
                <a:rect b="b" l="l" r="r" t="t"/>
                <a:pathLst>
                  <a:path extrusionOk="0" h="5221" w="3954">
                    <a:moveTo>
                      <a:pt x="1675" y="0"/>
                    </a:moveTo>
                    <a:cubicBezTo>
                      <a:pt x="1513" y="0"/>
                      <a:pt x="1360" y="77"/>
                      <a:pt x="1168" y="245"/>
                    </a:cubicBezTo>
                    <a:cubicBezTo>
                      <a:pt x="834" y="542"/>
                      <a:pt x="680" y="959"/>
                      <a:pt x="525" y="1364"/>
                    </a:cubicBezTo>
                    <a:cubicBezTo>
                      <a:pt x="394" y="1757"/>
                      <a:pt x="215" y="2161"/>
                      <a:pt x="144" y="2566"/>
                    </a:cubicBezTo>
                    <a:cubicBezTo>
                      <a:pt x="1" y="3328"/>
                      <a:pt x="37" y="4281"/>
                      <a:pt x="537" y="4828"/>
                    </a:cubicBezTo>
                    <a:cubicBezTo>
                      <a:pt x="750" y="5111"/>
                      <a:pt x="1204" y="5221"/>
                      <a:pt x="1601" y="5221"/>
                    </a:cubicBezTo>
                    <a:cubicBezTo>
                      <a:pt x="1757" y="5221"/>
                      <a:pt x="1904" y="5204"/>
                      <a:pt x="2025" y="5174"/>
                    </a:cubicBezTo>
                    <a:cubicBezTo>
                      <a:pt x="2727" y="4995"/>
                      <a:pt x="3120" y="4400"/>
                      <a:pt x="3370" y="3781"/>
                    </a:cubicBezTo>
                    <a:cubicBezTo>
                      <a:pt x="3954" y="2423"/>
                      <a:pt x="3394" y="947"/>
                      <a:pt x="2180" y="185"/>
                    </a:cubicBezTo>
                    <a:cubicBezTo>
                      <a:pt x="1980" y="65"/>
                      <a:pt x="1824" y="0"/>
                      <a:pt x="167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80"/>
              <p:cNvSpPr/>
              <p:nvPr/>
            </p:nvSpPr>
            <p:spPr>
              <a:xfrm>
                <a:off x="8313825" y="2500263"/>
                <a:ext cx="13400" cy="78325"/>
              </a:xfrm>
              <a:custGeom>
                <a:rect b="b" l="l" r="r" t="t"/>
                <a:pathLst>
                  <a:path extrusionOk="0" h="3133" w="536">
                    <a:moveTo>
                      <a:pt x="0" y="1"/>
                    </a:moveTo>
                    <a:lnTo>
                      <a:pt x="0" y="3132"/>
                    </a:lnTo>
                    <a:lnTo>
                      <a:pt x="536" y="3132"/>
                    </a:lnTo>
                    <a:lnTo>
                      <a:pt x="5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80"/>
              <p:cNvSpPr/>
              <p:nvPr/>
            </p:nvSpPr>
            <p:spPr>
              <a:xfrm>
                <a:off x="8262925" y="2362713"/>
                <a:ext cx="121750" cy="160900"/>
              </a:xfrm>
              <a:custGeom>
                <a:rect b="b" l="l" r="r" t="t"/>
                <a:pathLst>
                  <a:path extrusionOk="0" h="6436" w="4870">
                    <a:moveTo>
                      <a:pt x="2080" y="0"/>
                    </a:moveTo>
                    <a:cubicBezTo>
                      <a:pt x="1882" y="0"/>
                      <a:pt x="1694" y="95"/>
                      <a:pt x="1465" y="300"/>
                    </a:cubicBezTo>
                    <a:cubicBezTo>
                      <a:pt x="1060" y="657"/>
                      <a:pt x="845" y="1181"/>
                      <a:pt x="667" y="1669"/>
                    </a:cubicBezTo>
                    <a:cubicBezTo>
                      <a:pt x="488" y="2145"/>
                      <a:pt x="298" y="2657"/>
                      <a:pt x="191" y="3157"/>
                    </a:cubicBezTo>
                    <a:cubicBezTo>
                      <a:pt x="0" y="4110"/>
                      <a:pt x="48" y="5289"/>
                      <a:pt x="667" y="5955"/>
                    </a:cubicBezTo>
                    <a:cubicBezTo>
                      <a:pt x="922" y="6295"/>
                      <a:pt x="1475" y="6435"/>
                      <a:pt x="1965" y="6435"/>
                    </a:cubicBezTo>
                    <a:cubicBezTo>
                      <a:pt x="2161" y="6435"/>
                      <a:pt x="2347" y="6413"/>
                      <a:pt x="2500" y="6372"/>
                    </a:cubicBezTo>
                    <a:cubicBezTo>
                      <a:pt x="3358" y="6170"/>
                      <a:pt x="3822" y="5420"/>
                      <a:pt x="4155" y="4646"/>
                    </a:cubicBezTo>
                    <a:cubicBezTo>
                      <a:pt x="4870" y="2979"/>
                      <a:pt x="4179" y="1169"/>
                      <a:pt x="2691" y="228"/>
                    </a:cubicBezTo>
                    <a:cubicBezTo>
                      <a:pt x="2451" y="80"/>
                      <a:pt x="2261" y="0"/>
                      <a:pt x="208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80"/>
              <p:cNvSpPr/>
              <p:nvPr/>
            </p:nvSpPr>
            <p:spPr>
              <a:xfrm>
                <a:off x="8522475" y="2518138"/>
                <a:ext cx="13425" cy="78300"/>
              </a:xfrm>
              <a:custGeom>
                <a:rect b="b" l="l" r="r" t="t"/>
                <a:pathLst>
                  <a:path extrusionOk="0" h="3132" w="537">
                    <a:moveTo>
                      <a:pt x="0" y="0"/>
                    </a:moveTo>
                    <a:lnTo>
                      <a:pt x="0" y="3132"/>
                    </a:lnTo>
                    <a:lnTo>
                      <a:pt x="536" y="3132"/>
                    </a:lnTo>
                    <a:lnTo>
                      <a:pt x="53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80"/>
              <p:cNvSpPr/>
              <p:nvPr/>
            </p:nvSpPr>
            <p:spPr>
              <a:xfrm>
                <a:off x="8471275" y="2380888"/>
                <a:ext cx="122050" cy="161050"/>
              </a:xfrm>
              <a:custGeom>
                <a:rect b="b" l="l" r="r" t="t"/>
                <a:pathLst>
                  <a:path extrusionOk="0" h="6442" w="4882">
                    <a:moveTo>
                      <a:pt x="2096" y="1"/>
                    </a:moveTo>
                    <a:cubicBezTo>
                      <a:pt x="1897" y="1"/>
                      <a:pt x="1708" y="98"/>
                      <a:pt x="1477" y="311"/>
                    </a:cubicBezTo>
                    <a:cubicBezTo>
                      <a:pt x="1072" y="668"/>
                      <a:pt x="870" y="1180"/>
                      <a:pt x="691" y="1680"/>
                    </a:cubicBezTo>
                    <a:cubicBezTo>
                      <a:pt x="512" y="2156"/>
                      <a:pt x="310" y="2657"/>
                      <a:pt x="215" y="3169"/>
                    </a:cubicBezTo>
                    <a:cubicBezTo>
                      <a:pt x="0" y="4121"/>
                      <a:pt x="60" y="5288"/>
                      <a:pt x="691" y="5966"/>
                    </a:cubicBezTo>
                    <a:cubicBezTo>
                      <a:pt x="947" y="6308"/>
                      <a:pt x="1496" y="6441"/>
                      <a:pt x="1984" y="6441"/>
                    </a:cubicBezTo>
                    <a:cubicBezTo>
                      <a:pt x="2177" y="6441"/>
                      <a:pt x="2361" y="6420"/>
                      <a:pt x="2513" y="6383"/>
                    </a:cubicBezTo>
                    <a:cubicBezTo>
                      <a:pt x="3382" y="6169"/>
                      <a:pt x="3846" y="5431"/>
                      <a:pt x="4168" y="4657"/>
                    </a:cubicBezTo>
                    <a:cubicBezTo>
                      <a:pt x="4882" y="2990"/>
                      <a:pt x="4191" y="1168"/>
                      <a:pt x="2703" y="228"/>
                    </a:cubicBezTo>
                    <a:cubicBezTo>
                      <a:pt x="2466" y="81"/>
                      <a:pt x="2277" y="1"/>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80"/>
              <p:cNvSpPr/>
              <p:nvPr/>
            </p:nvSpPr>
            <p:spPr>
              <a:xfrm>
                <a:off x="8434075" y="2534788"/>
                <a:ext cx="10725" cy="63725"/>
              </a:xfrm>
              <a:custGeom>
                <a:rect b="b" l="l" r="r" t="t"/>
                <a:pathLst>
                  <a:path extrusionOk="0" h="2549" w="429">
                    <a:moveTo>
                      <a:pt x="0" y="1"/>
                    </a:moveTo>
                    <a:lnTo>
                      <a:pt x="0" y="2549"/>
                    </a:lnTo>
                    <a:lnTo>
                      <a:pt x="429" y="2549"/>
                    </a:lnTo>
                    <a:lnTo>
                      <a:pt x="42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80"/>
              <p:cNvSpPr/>
              <p:nvPr/>
            </p:nvSpPr>
            <p:spPr>
              <a:xfrm>
                <a:off x="8392700" y="2423613"/>
                <a:ext cx="98850" cy="130550"/>
              </a:xfrm>
              <a:custGeom>
                <a:rect b="b" l="l" r="r" t="t"/>
                <a:pathLst>
                  <a:path extrusionOk="0" h="5222" w="3954">
                    <a:moveTo>
                      <a:pt x="1675" y="1"/>
                    </a:moveTo>
                    <a:cubicBezTo>
                      <a:pt x="1513" y="1"/>
                      <a:pt x="1359" y="78"/>
                      <a:pt x="1167" y="245"/>
                    </a:cubicBezTo>
                    <a:cubicBezTo>
                      <a:pt x="834" y="543"/>
                      <a:pt x="679" y="959"/>
                      <a:pt x="524" y="1364"/>
                    </a:cubicBezTo>
                    <a:cubicBezTo>
                      <a:pt x="393" y="1757"/>
                      <a:pt x="215" y="2174"/>
                      <a:pt x="143" y="2567"/>
                    </a:cubicBezTo>
                    <a:cubicBezTo>
                      <a:pt x="0" y="3329"/>
                      <a:pt x="36" y="4281"/>
                      <a:pt x="536" y="4829"/>
                    </a:cubicBezTo>
                    <a:cubicBezTo>
                      <a:pt x="750" y="5111"/>
                      <a:pt x="1203" y="5221"/>
                      <a:pt x="1600" y="5221"/>
                    </a:cubicBezTo>
                    <a:cubicBezTo>
                      <a:pt x="1756" y="5221"/>
                      <a:pt x="1903" y="5204"/>
                      <a:pt x="2024" y="5174"/>
                    </a:cubicBezTo>
                    <a:cubicBezTo>
                      <a:pt x="2727" y="4996"/>
                      <a:pt x="3120" y="4400"/>
                      <a:pt x="3370" y="3781"/>
                    </a:cubicBezTo>
                    <a:cubicBezTo>
                      <a:pt x="3953" y="2424"/>
                      <a:pt x="3393" y="948"/>
                      <a:pt x="2179" y="186"/>
                    </a:cubicBezTo>
                    <a:cubicBezTo>
                      <a:pt x="1979" y="66"/>
                      <a:pt x="1823" y="1"/>
                      <a:pt x="167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80"/>
              <p:cNvSpPr/>
              <p:nvPr/>
            </p:nvSpPr>
            <p:spPr>
              <a:xfrm>
                <a:off x="5645925" y="2522588"/>
                <a:ext cx="3498075" cy="1044200"/>
              </a:xfrm>
              <a:custGeom>
                <a:rect b="b" l="l" r="r" t="t"/>
                <a:pathLst>
                  <a:path extrusionOk="0" h="41768" w="139923">
                    <a:moveTo>
                      <a:pt x="7287" y="6644"/>
                    </a:moveTo>
                    <a:cubicBezTo>
                      <a:pt x="9561" y="5263"/>
                      <a:pt x="13192" y="4692"/>
                      <a:pt x="15776" y="4358"/>
                    </a:cubicBezTo>
                    <a:cubicBezTo>
                      <a:pt x="23063" y="3394"/>
                      <a:pt x="30361" y="2239"/>
                      <a:pt x="37660" y="1334"/>
                    </a:cubicBezTo>
                    <a:cubicBezTo>
                      <a:pt x="48423" y="1"/>
                      <a:pt x="59091" y="72"/>
                      <a:pt x="69926" y="60"/>
                    </a:cubicBezTo>
                    <a:cubicBezTo>
                      <a:pt x="84987" y="37"/>
                      <a:pt x="99715" y="703"/>
                      <a:pt x="114681" y="2144"/>
                    </a:cubicBezTo>
                    <a:cubicBezTo>
                      <a:pt x="119837" y="2632"/>
                      <a:pt x="124992" y="3073"/>
                      <a:pt x="130159" y="3382"/>
                    </a:cubicBezTo>
                    <a:cubicBezTo>
                      <a:pt x="132791" y="3537"/>
                      <a:pt x="135767" y="4323"/>
                      <a:pt x="138363" y="3894"/>
                    </a:cubicBezTo>
                    <a:cubicBezTo>
                      <a:pt x="138232" y="11538"/>
                      <a:pt x="139923" y="20753"/>
                      <a:pt x="136922" y="28064"/>
                    </a:cubicBezTo>
                    <a:cubicBezTo>
                      <a:pt x="136327" y="29516"/>
                      <a:pt x="136279" y="29552"/>
                      <a:pt x="134743" y="30052"/>
                    </a:cubicBezTo>
                    <a:cubicBezTo>
                      <a:pt x="131898" y="31005"/>
                      <a:pt x="129088" y="32052"/>
                      <a:pt x="126242" y="33017"/>
                    </a:cubicBezTo>
                    <a:cubicBezTo>
                      <a:pt x="118063" y="35791"/>
                      <a:pt x="109978" y="38565"/>
                      <a:pt x="101358" y="39970"/>
                    </a:cubicBezTo>
                    <a:cubicBezTo>
                      <a:pt x="93441" y="41256"/>
                      <a:pt x="85547" y="41744"/>
                      <a:pt x="77510" y="41756"/>
                    </a:cubicBezTo>
                    <a:cubicBezTo>
                      <a:pt x="63306" y="41768"/>
                      <a:pt x="48709" y="39268"/>
                      <a:pt x="35136" y="35338"/>
                    </a:cubicBezTo>
                    <a:cubicBezTo>
                      <a:pt x="31754" y="34362"/>
                      <a:pt x="28432" y="33088"/>
                      <a:pt x="25003" y="32326"/>
                    </a:cubicBezTo>
                    <a:cubicBezTo>
                      <a:pt x="21396" y="31517"/>
                      <a:pt x="17753" y="31326"/>
                      <a:pt x="14109" y="30814"/>
                    </a:cubicBezTo>
                    <a:cubicBezTo>
                      <a:pt x="10609" y="30338"/>
                      <a:pt x="5441" y="30195"/>
                      <a:pt x="3596" y="26837"/>
                    </a:cubicBezTo>
                    <a:cubicBezTo>
                      <a:pt x="0" y="20313"/>
                      <a:pt x="4608" y="12586"/>
                      <a:pt x="7287" y="6644"/>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80"/>
              <p:cNvSpPr/>
              <p:nvPr/>
            </p:nvSpPr>
            <p:spPr>
              <a:xfrm>
                <a:off x="6131375" y="2596088"/>
                <a:ext cx="2590250" cy="299500"/>
              </a:xfrm>
              <a:custGeom>
                <a:rect b="b" l="l" r="r" t="t"/>
                <a:pathLst>
                  <a:path extrusionOk="0" h="11980" w="103610">
                    <a:moveTo>
                      <a:pt x="49656" y="0"/>
                    </a:moveTo>
                    <a:cubicBezTo>
                      <a:pt x="45738" y="0"/>
                      <a:pt x="41822" y="89"/>
                      <a:pt x="37911" y="252"/>
                    </a:cubicBezTo>
                    <a:cubicBezTo>
                      <a:pt x="29231" y="633"/>
                      <a:pt x="20433" y="633"/>
                      <a:pt x="11836" y="2002"/>
                    </a:cubicBezTo>
                    <a:cubicBezTo>
                      <a:pt x="9119" y="2431"/>
                      <a:pt x="6063" y="3325"/>
                      <a:pt x="3263" y="3325"/>
                    </a:cubicBezTo>
                    <a:cubicBezTo>
                      <a:pt x="3192" y="3325"/>
                      <a:pt x="3120" y="3325"/>
                      <a:pt x="3049" y="3323"/>
                    </a:cubicBezTo>
                    <a:cubicBezTo>
                      <a:pt x="3193" y="3147"/>
                      <a:pt x="3106" y="3064"/>
                      <a:pt x="2894" y="3064"/>
                    </a:cubicBezTo>
                    <a:cubicBezTo>
                      <a:pt x="2172" y="3064"/>
                      <a:pt x="1" y="4018"/>
                      <a:pt x="442" y="5526"/>
                    </a:cubicBezTo>
                    <a:cubicBezTo>
                      <a:pt x="2097" y="5002"/>
                      <a:pt x="4323" y="4919"/>
                      <a:pt x="6097" y="4586"/>
                    </a:cubicBezTo>
                    <a:cubicBezTo>
                      <a:pt x="8429" y="4163"/>
                      <a:pt x="10745" y="4118"/>
                      <a:pt x="13087" y="4118"/>
                    </a:cubicBezTo>
                    <a:cubicBezTo>
                      <a:pt x="13712" y="4118"/>
                      <a:pt x="14338" y="4121"/>
                      <a:pt x="14968" y="4121"/>
                    </a:cubicBezTo>
                    <a:cubicBezTo>
                      <a:pt x="22826" y="4121"/>
                      <a:pt x="30565" y="4681"/>
                      <a:pt x="38173" y="6729"/>
                    </a:cubicBezTo>
                    <a:cubicBezTo>
                      <a:pt x="40983" y="7491"/>
                      <a:pt x="43733" y="8503"/>
                      <a:pt x="46555" y="9336"/>
                    </a:cubicBezTo>
                    <a:cubicBezTo>
                      <a:pt x="50091" y="10396"/>
                      <a:pt x="53544" y="10646"/>
                      <a:pt x="57223" y="11122"/>
                    </a:cubicBezTo>
                    <a:cubicBezTo>
                      <a:pt x="63962" y="11979"/>
                      <a:pt x="70451" y="11908"/>
                      <a:pt x="77225" y="11944"/>
                    </a:cubicBezTo>
                    <a:cubicBezTo>
                      <a:pt x="77442" y="11944"/>
                      <a:pt x="77658" y="11945"/>
                      <a:pt x="77873" y="11945"/>
                    </a:cubicBezTo>
                    <a:cubicBezTo>
                      <a:pt x="83933" y="11945"/>
                      <a:pt x="89682" y="11598"/>
                      <a:pt x="95454" y="9586"/>
                    </a:cubicBezTo>
                    <a:cubicBezTo>
                      <a:pt x="97526" y="8872"/>
                      <a:pt x="102502" y="7622"/>
                      <a:pt x="103407" y="5121"/>
                    </a:cubicBezTo>
                    <a:cubicBezTo>
                      <a:pt x="103610" y="4562"/>
                      <a:pt x="103526" y="2895"/>
                      <a:pt x="103014" y="2478"/>
                    </a:cubicBezTo>
                    <a:cubicBezTo>
                      <a:pt x="102747" y="2253"/>
                      <a:pt x="102091" y="2183"/>
                      <a:pt x="101348" y="2183"/>
                    </a:cubicBezTo>
                    <a:cubicBezTo>
                      <a:pt x="100204" y="2183"/>
                      <a:pt x="98854" y="2349"/>
                      <a:pt x="98407" y="2371"/>
                    </a:cubicBezTo>
                    <a:cubicBezTo>
                      <a:pt x="93906" y="2597"/>
                      <a:pt x="89382" y="3526"/>
                      <a:pt x="84941" y="4276"/>
                    </a:cubicBezTo>
                    <a:cubicBezTo>
                      <a:pt x="78551" y="5353"/>
                      <a:pt x="72079" y="6300"/>
                      <a:pt x="65595" y="6300"/>
                    </a:cubicBezTo>
                    <a:cubicBezTo>
                      <a:pt x="65555" y="6300"/>
                      <a:pt x="65514" y="6300"/>
                      <a:pt x="65474" y="6300"/>
                    </a:cubicBezTo>
                    <a:cubicBezTo>
                      <a:pt x="64447" y="6300"/>
                      <a:pt x="62878" y="6454"/>
                      <a:pt x="61300" y="6454"/>
                    </a:cubicBezTo>
                    <a:cubicBezTo>
                      <a:pt x="59366" y="6454"/>
                      <a:pt x="57420" y="6223"/>
                      <a:pt x="56449" y="5193"/>
                    </a:cubicBezTo>
                    <a:cubicBezTo>
                      <a:pt x="55354" y="4026"/>
                      <a:pt x="56211" y="3824"/>
                      <a:pt x="57473" y="3550"/>
                    </a:cubicBezTo>
                    <a:cubicBezTo>
                      <a:pt x="58973" y="3200"/>
                      <a:pt x="60502" y="3147"/>
                      <a:pt x="62036" y="3147"/>
                    </a:cubicBezTo>
                    <a:cubicBezTo>
                      <a:pt x="62694" y="3147"/>
                      <a:pt x="63352" y="3157"/>
                      <a:pt x="64009" y="3157"/>
                    </a:cubicBezTo>
                    <a:cubicBezTo>
                      <a:pt x="65162" y="3166"/>
                      <a:pt x="66772" y="3603"/>
                      <a:pt x="68073" y="3603"/>
                    </a:cubicBezTo>
                    <a:cubicBezTo>
                      <a:pt x="68425" y="3603"/>
                      <a:pt x="68754" y="3571"/>
                      <a:pt x="69046" y="3490"/>
                    </a:cubicBezTo>
                    <a:cubicBezTo>
                      <a:pt x="69891" y="3252"/>
                      <a:pt x="70713" y="2490"/>
                      <a:pt x="69879" y="1359"/>
                    </a:cubicBezTo>
                    <a:cubicBezTo>
                      <a:pt x="69186" y="409"/>
                      <a:pt x="67467" y="207"/>
                      <a:pt x="65748" y="207"/>
                    </a:cubicBezTo>
                    <a:cubicBezTo>
                      <a:pt x="64468" y="207"/>
                      <a:pt x="63188" y="319"/>
                      <a:pt x="62334" y="319"/>
                    </a:cubicBezTo>
                    <a:cubicBezTo>
                      <a:pt x="62208" y="319"/>
                      <a:pt x="62091" y="317"/>
                      <a:pt x="61985" y="311"/>
                    </a:cubicBezTo>
                    <a:cubicBezTo>
                      <a:pt x="57877" y="98"/>
                      <a:pt x="53766" y="0"/>
                      <a:pt x="496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80"/>
              <p:cNvSpPr/>
              <p:nvPr/>
            </p:nvSpPr>
            <p:spPr>
              <a:xfrm>
                <a:off x="6273375" y="2508313"/>
                <a:ext cx="24425" cy="141700"/>
              </a:xfrm>
              <a:custGeom>
                <a:rect b="b" l="l" r="r" t="t"/>
                <a:pathLst>
                  <a:path extrusionOk="0" h="5668" w="977">
                    <a:moveTo>
                      <a:pt x="1" y="0"/>
                    </a:moveTo>
                    <a:lnTo>
                      <a:pt x="1" y="5668"/>
                    </a:lnTo>
                    <a:lnTo>
                      <a:pt x="977" y="5668"/>
                    </a:lnTo>
                    <a:lnTo>
                      <a:pt x="977"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80"/>
              <p:cNvSpPr/>
              <p:nvPr/>
            </p:nvSpPr>
            <p:spPr>
              <a:xfrm>
                <a:off x="6180800" y="2260413"/>
                <a:ext cx="220600" cy="291025"/>
              </a:xfrm>
              <a:custGeom>
                <a:rect b="b" l="l" r="r" t="t"/>
                <a:pathLst>
                  <a:path extrusionOk="0" h="11641" w="8824">
                    <a:moveTo>
                      <a:pt x="3778" y="0"/>
                    </a:moveTo>
                    <a:cubicBezTo>
                      <a:pt x="3415" y="0"/>
                      <a:pt x="3073" y="178"/>
                      <a:pt x="2656" y="558"/>
                    </a:cubicBezTo>
                    <a:cubicBezTo>
                      <a:pt x="1930" y="1213"/>
                      <a:pt x="1549" y="2130"/>
                      <a:pt x="1215" y="3046"/>
                    </a:cubicBezTo>
                    <a:cubicBezTo>
                      <a:pt x="906" y="3916"/>
                      <a:pt x="537" y="4832"/>
                      <a:pt x="346" y="5737"/>
                    </a:cubicBezTo>
                    <a:cubicBezTo>
                      <a:pt x="1" y="7416"/>
                      <a:pt x="96" y="9547"/>
                      <a:pt x="1227" y="10785"/>
                    </a:cubicBezTo>
                    <a:cubicBezTo>
                      <a:pt x="1696" y="11400"/>
                      <a:pt x="2697" y="11641"/>
                      <a:pt x="3581" y="11641"/>
                    </a:cubicBezTo>
                    <a:cubicBezTo>
                      <a:pt x="3932" y="11641"/>
                      <a:pt x="4264" y="11603"/>
                      <a:pt x="4537" y="11536"/>
                    </a:cubicBezTo>
                    <a:cubicBezTo>
                      <a:pt x="6109" y="11155"/>
                      <a:pt x="6954" y="9809"/>
                      <a:pt x="7549" y="8416"/>
                    </a:cubicBezTo>
                    <a:cubicBezTo>
                      <a:pt x="8823" y="5380"/>
                      <a:pt x="7609" y="2106"/>
                      <a:pt x="4894" y="427"/>
                    </a:cubicBezTo>
                    <a:cubicBezTo>
                      <a:pt x="4457" y="149"/>
                      <a:pt x="4109" y="0"/>
                      <a:pt x="377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80"/>
              <p:cNvSpPr/>
              <p:nvPr/>
            </p:nvSpPr>
            <p:spPr>
              <a:xfrm>
                <a:off x="6392450" y="2573488"/>
                <a:ext cx="19950" cy="115225"/>
              </a:xfrm>
              <a:custGeom>
                <a:rect b="b" l="l" r="r" t="t"/>
                <a:pathLst>
                  <a:path extrusionOk="0" h="4609" w="798">
                    <a:moveTo>
                      <a:pt x="0" y="1"/>
                    </a:moveTo>
                    <a:lnTo>
                      <a:pt x="0" y="4608"/>
                    </a:lnTo>
                    <a:lnTo>
                      <a:pt x="798" y="4608"/>
                    </a:lnTo>
                    <a:lnTo>
                      <a:pt x="79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80"/>
              <p:cNvSpPr/>
              <p:nvPr/>
            </p:nvSpPr>
            <p:spPr>
              <a:xfrm>
                <a:off x="6317425" y="2372138"/>
                <a:ext cx="179525" cy="236450"/>
              </a:xfrm>
              <a:custGeom>
                <a:rect b="b" l="l" r="r" t="t"/>
                <a:pathLst>
                  <a:path extrusionOk="0" h="9458" w="7181">
                    <a:moveTo>
                      <a:pt x="3097" y="1"/>
                    </a:moveTo>
                    <a:cubicBezTo>
                      <a:pt x="2797" y="1"/>
                      <a:pt x="2512" y="146"/>
                      <a:pt x="2168" y="459"/>
                    </a:cubicBezTo>
                    <a:cubicBezTo>
                      <a:pt x="1596" y="982"/>
                      <a:pt x="1275" y="1744"/>
                      <a:pt x="1013" y="2471"/>
                    </a:cubicBezTo>
                    <a:cubicBezTo>
                      <a:pt x="763" y="3185"/>
                      <a:pt x="465" y="3911"/>
                      <a:pt x="298" y="4662"/>
                    </a:cubicBezTo>
                    <a:cubicBezTo>
                      <a:pt x="1" y="6031"/>
                      <a:pt x="72" y="7757"/>
                      <a:pt x="1001" y="8757"/>
                    </a:cubicBezTo>
                    <a:cubicBezTo>
                      <a:pt x="1389" y="9258"/>
                      <a:pt x="2215" y="9458"/>
                      <a:pt x="2943" y="9458"/>
                    </a:cubicBezTo>
                    <a:cubicBezTo>
                      <a:pt x="3221" y="9458"/>
                      <a:pt x="3484" y="9429"/>
                      <a:pt x="3704" y="9376"/>
                    </a:cubicBezTo>
                    <a:cubicBezTo>
                      <a:pt x="4966" y="9067"/>
                      <a:pt x="5656" y="7983"/>
                      <a:pt x="6144" y="6828"/>
                    </a:cubicBezTo>
                    <a:cubicBezTo>
                      <a:pt x="7180" y="4376"/>
                      <a:pt x="6192" y="1709"/>
                      <a:pt x="4001" y="340"/>
                    </a:cubicBezTo>
                    <a:cubicBezTo>
                      <a:pt x="3651" y="119"/>
                      <a:pt x="3368" y="1"/>
                      <a:pt x="30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9" name="Google Shape;169;p80"/>
            <p:cNvSpPr/>
            <p:nvPr/>
          </p:nvSpPr>
          <p:spPr>
            <a:xfrm flipH="1">
              <a:off x="1332688" y="4187248"/>
              <a:ext cx="3564241" cy="1136343"/>
            </a:xfrm>
            <a:custGeom>
              <a:rect b="b" l="l" r="r" t="t"/>
              <a:pathLst>
                <a:path extrusionOk="0" h="35720" w="112039">
                  <a:moveTo>
                    <a:pt x="112039" y="11205"/>
                  </a:moveTo>
                  <a:cubicBezTo>
                    <a:pt x="107824" y="15562"/>
                    <a:pt x="97168" y="15955"/>
                    <a:pt x="91631" y="15908"/>
                  </a:cubicBezTo>
                  <a:cubicBezTo>
                    <a:pt x="79761" y="15800"/>
                    <a:pt x="67474" y="12991"/>
                    <a:pt x="56413" y="8692"/>
                  </a:cubicBezTo>
                  <a:cubicBezTo>
                    <a:pt x="39137" y="1965"/>
                    <a:pt x="17265" y="1"/>
                    <a:pt x="287" y="8466"/>
                  </a:cubicBezTo>
                  <a:cubicBezTo>
                    <a:pt x="1" y="10883"/>
                    <a:pt x="465" y="13336"/>
                    <a:pt x="953" y="15705"/>
                  </a:cubicBezTo>
                  <a:cubicBezTo>
                    <a:pt x="1370" y="17753"/>
                    <a:pt x="1596" y="21313"/>
                    <a:pt x="2632" y="23266"/>
                  </a:cubicBezTo>
                  <a:cubicBezTo>
                    <a:pt x="4251" y="26314"/>
                    <a:pt x="8835" y="26968"/>
                    <a:pt x="11812" y="27695"/>
                  </a:cubicBezTo>
                  <a:cubicBezTo>
                    <a:pt x="23920" y="30636"/>
                    <a:pt x="36577" y="32445"/>
                    <a:pt x="48935" y="34077"/>
                  </a:cubicBezTo>
                  <a:cubicBezTo>
                    <a:pt x="55091" y="34898"/>
                    <a:pt x="61151" y="35720"/>
                    <a:pt x="67390" y="35315"/>
                  </a:cubicBezTo>
                  <a:cubicBezTo>
                    <a:pt x="74427" y="34862"/>
                    <a:pt x="81928" y="33374"/>
                    <a:pt x="88417" y="30624"/>
                  </a:cubicBezTo>
                  <a:cubicBezTo>
                    <a:pt x="94525" y="28040"/>
                    <a:pt x="98835" y="23670"/>
                    <a:pt x="102871" y="18575"/>
                  </a:cubicBezTo>
                  <a:cubicBezTo>
                    <a:pt x="105085" y="15741"/>
                    <a:pt x="107526" y="11979"/>
                    <a:pt x="112039" y="11205"/>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80"/>
            <p:cNvSpPr/>
            <p:nvPr/>
          </p:nvSpPr>
          <p:spPr>
            <a:xfrm flipH="1">
              <a:off x="-188646" y="4223225"/>
              <a:ext cx="10036130" cy="1615502"/>
            </a:xfrm>
            <a:custGeom>
              <a:rect b="b" l="l" r="r" t="t"/>
              <a:pathLst>
                <a:path extrusionOk="0" h="50782" w="160771">
                  <a:moveTo>
                    <a:pt x="9216" y="5383"/>
                  </a:moveTo>
                  <a:cubicBezTo>
                    <a:pt x="18360" y="13360"/>
                    <a:pt x="22528" y="18289"/>
                    <a:pt x="34970" y="22766"/>
                  </a:cubicBezTo>
                  <a:cubicBezTo>
                    <a:pt x="46400" y="26873"/>
                    <a:pt x="68545" y="25361"/>
                    <a:pt x="71260" y="25123"/>
                  </a:cubicBezTo>
                  <a:cubicBezTo>
                    <a:pt x="82511" y="24123"/>
                    <a:pt x="98275" y="16860"/>
                    <a:pt x="107717" y="12205"/>
                  </a:cubicBezTo>
                  <a:cubicBezTo>
                    <a:pt x="132434" y="1"/>
                    <a:pt x="133887" y="6335"/>
                    <a:pt x="146876" y="6335"/>
                  </a:cubicBezTo>
                  <a:cubicBezTo>
                    <a:pt x="150043" y="6335"/>
                    <a:pt x="156532" y="5383"/>
                    <a:pt x="158783" y="7859"/>
                  </a:cubicBezTo>
                  <a:cubicBezTo>
                    <a:pt x="159557" y="8704"/>
                    <a:pt x="159307" y="10133"/>
                    <a:pt x="159426" y="11121"/>
                  </a:cubicBezTo>
                  <a:cubicBezTo>
                    <a:pt x="159878" y="15241"/>
                    <a:pt x="159676" y="19468"/>
                    <a:pt x="159664" y="23599"/>
                  </a:cubicBezTo>
                  <a:cubicBezTo>
                    <a:pt x="159652" y="29493"/>
                    <a:pt x="159783" y="35351"/>
                    <a:pt x="160057" y="41220"/>
                  </a:cubicBezTo>
                  <a:cubicBezTo>
                    <a:pt x="160211" y="44304"/>
                    <a:pt x="160771" y="47757"/>
                    <a:pt x="160021" y="50781"/>
                  </a:cubicBezTo>
                  <a:cubicBezTo>
                    <a:pt x="158687" y="50781"/>
                    <a:pt x="157640" y="50233"/>
                    <a:pt x="156401" y="50055"/>
                  </a:cubicBezTo>
                  <a:cubicBezTo>
                    <a:pt x="151210" y="49305"/>
                    <a:pt x="145198" y="49519"/>
                    <a:pt x="139983" y="49412"/>
                  </a:cubicBezTo>
                  <a:cubicBezTo>
                    <a:pt x="119206" y="48983"/>
                    <a:pt x="97263" y="49459"/>
                    <a:pt x="76939" y="45304"/>
                  </a:cubicBezTo>
                  <a:cubicBezTo>
                    <a:pt x="61485" y="42149"/>
                    <a:pt x="45590" y="39827"/>
                    <a:pt x="29647" y="39911"/>
                  </a:cubicBezTo>
                  <a:cubicBezTo>
                    <a:pt x="19884" y="39958"/>
                    <a:pt x="9681" y="40244"/>
                    <a:pt x="1" y="39649"/>
                  </a:cubicBezTo>
                  <a:cubicBezTo>
                    <a:pt x="1692" y="30612"/>
                    <a:pt x="6049" y="21801"/>
                    <a:pt x="8990" y="13026"/>
                  </a:cubicBezTo>
                  <a:cubicBezTo>
                    <a:pt x="9633" y="10955"/>
                    <a:pt x="10086" y="9121"/>
                    <a:pt x="9216" y="538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80"/>
            <p:cNvSpPr/>
            <p:nvPr/>
          </p:nvSpPr>
          <p:spPr>
            <a:xfrm flipH="1">
              <a:off x="1183741" y="4689281"/>
              <a:ext cx="3188217" cy="868163"/>
            </a:xfrm>
            <a:custGeom>
              <a:rect b="b" l="l" r="r" t="t"/>
              <a:pathLst>
                <a:path extrusionOk="0" h="27290" w="100219">
                  <a:moveTo>
                    <a:pt x="96382" y="0"/>
                  </a:moveTo>
                  <a:cubicBezTo>
                    <a:pt x="96278" y="0"/>
                    <a:pt x="96171" y="3"/>
                    <a:pt x="96060" y="8"/>
                  </a:cubicBezTo>
                  <a:cubicBezTo>
                    <a:pt x="89893" y="293"/>
                    <a:pt x="85333" y="3806"/>
                    <a:pt x="80166" y="6616"/>
                  </a:cubicBezTo>
                  <a:cubicBezTo>
                    <a:pt x="76891" y="8401"/>
                    <a:pt x="73808" y="10164"/>
                    <a:pt x="70403" y="11652"/>
                  </a:cubicBezTo>
                  <a:cubicBezTo>
                    <a:pt x="66319" y="13438"/>
                    <a:pt x="61520" y="13628"/>
                    <a:pt x="57115" y="13854"/>
                  </a:cubicBezTo>
                  <a:cubicBezTo>
                    <a:pt x="54741" y="13972"/>
                    <a:pt x="52374" y="14021"/>
                    <a:pt x="50012" y="14021"/>
                  </a:cubicBezTo>
                  <a:cubicBezTo>
                    <a:pt x="43763" y="14021"/>
                    <a:pt x="37543" y="13681"/>
                    <a:pt x="31279" y="13378"/>
                  </a:cubicBezTo>
                  <a:cubicBezTo>
                    <a:pt x="26576" y="13140"/>
                    <a:pt x="21635" y="12319"/>
                    <a:pt x="17063" y="11199"/>
                  </a:cubicBezTo>
                  <a:cubicBezTo>
                    <a:pt x="14919" y="10676"/>
                    <a:pt x="12681" y="10175"/>
                    <a:pt x="10597" y="9461"/>
                  </a:cubicBezTo>
                  <a:cubicBezTo>
                    <a:pt x="8621" y="8771"/>
                    <a:pt x="6990" y="7723"/>
                    <a:pt x="5121" y="6830"/>
                  </a:cubicBezTo>
                  <a:cubicBezTo>
                    <a:pt x="5121" y="6830"/>
                    <a:pt x="3852" y="5715"/>
                    <a:pt x="2120" y="5715"/>
                  </a:cubicBezTo>
                  <a:cubicBezTo>
                    <a:pt x="1749" y="5715"/>
                    <a:pt x="1358" y="5766"/>
                    <a:pt x="953" y="5889"/>
                  </a:cubicBezTo>
                  <a:cubicBezTo>
                    <a:pt x="84" y="6151"/>
                    <a:pt x="1" y="6627"/>
                    <a:pt x="263" y="7639"/>
                  </a:cubicBezTo>
                  <a:cubicBezTo>
                    <a:pt x="810" y="9806"/>
                    <a:pt x="3335" y="10652"/>
                    <a:pt x="5240" y="11414"/>
                  </a:cubicBezTo>
                  <a:cubicBezTo>
                    <a:pt x="9291" y="13008"/>
                    <a:pt x="12850" y="13747"/>
                    <a:pt x="17208" y="13747"/>
                  </a:cubicBezTo>
                  <a:cubicBezTo>
                    <a:pt x="17243" y="13747"/>
                    <a:pt x="17278" y="13747"/>
                    <a:pt x="17313" y="13747"/>
                  </a:cubicBezTo>
                  <a:cubicBezTo>
                    <a:pt x="17647" y="13747"/>
                    <a:pt x="17987" y="13745"/>
                    <a:pt x="18329" y="13745"/>
                  </a:cubicBezTo>
                  <a:cubicBezTo>
                    <a:pt x="19569" y="13745"/>
                    <a:pt x="20842" y="13774"/>
                    <a:pt x="22027" y="14045"/>
                  </a:cubicBezTo>
                  <a:cubicBezTo>
                    <a:pt x="22885" y="14235"/>
                    <a:pt x="25659" y="15188"/>
                    <a:pt x="26064" y="16093"/>
                  </a:cubicBezTo>
                  <a:cubicBezTo>
                    <a:pt x="26654" y="17447"/>
                    <a:pt x="24279" y="17656"/>
                    <a:pt x="22329" y="17656"/>
                  </a:cubicBezTo>
                  <a:cubicBezTo>
                    <a:pt x="21457" y="17656"/>
                    <a:pt x="20670" y="17614"/>
                    <a:pt x="20272" y="17614"/>
                  </a:cubicBezTo>
                  <a:cubicBezTo>
                    <a:pt x="20213" y="17614"/>
                    <a:pt x="20163" y="17615"/>
                    <a:pt x="20122" y="17617"/>
                  </a:cubicBezTo>
                  <a:cubicBezTo>
                    <a:pt x="18015" y="17724"/>
                    <a:pt x="15896" y="17784"/>
                    <a:pt x="13729" y="17867"/>
                  </a:cubicBezTo>
                  <a:cubicBezTo>
                    <a:pt x="21289" y="20915"/>
                    <a:pt x="28921" y="24130"/>
                    <a:pt x="37089" y="24927"/>
                  </a:cubicBezTo>
                  <a:cubicBezTo>
                    <a:pt x="42685" y="25475"/>
                    <a:pt x="48221" y="26451"/>
                    <a:pt x="53817" y="27047"/>
                  </a:cubicBezTo>
                  <a:cubicBezTo>
                    <a:pt x="55420" y="27222"/>
                    <a:pt x="57027" y="27290"/>
                    <a:pt x="58634" y="27290"/>
                  </a:cubicBezTo>
                  <a:cubicBezTo>
                    <a:pt x="61061" y="27290"/>
                    <a:pt x="63488" y="27135"/>
                    <a:pt x="65902" y="26963"/>
                  </a:cubicBezTo>
                  <a:cubicBezTo>
                    <a:pt x="74701" y="26320"/>
                    <a:pt x="83726" y="24130"/>
                    <a:pt x="91203" y="19224"/>
                  </a:cubicBezTo>
                  <a:cubicBezTo>
                    <a:pt x="92989" y="18057"/>
                    <a:pt x="96060" y="16236"/>
                    <a:pt x="96001" y="13854"/>
                  </a:cubicBezTo>
                  <a:cubicBezTo>
                    <a:pt x="95965" y="12759"/>
                    <a:pt x="95822" y="12545"/>
                    <a:pt x="94775" y="12342"/>
                  </a:cubicBezTo>
                  <a:cubicBezTo>
                    <a:pt x="94630" y="12314"/>
                    <a:pt x="94442" y="12303"/>
                    <a:pt x="94225" y="12303"/>
                  </a:cubicBezTo>
                  <a:cubicBezTo>
                    <a:pt x="93517" y="12303"/>
                    <a:pt x="92492" y="12418"/>
                    <a:pt x="91590" y="12418"/>
                  </a:cubicBezTo>
                  <a:cubicBezTo>
                    <a:pt x="90312" y="12418"/>
                    <a:pt x="89280" y="12188"/>
                    <a:pt x="89738" y="11080"/>
                  </a:cubicBezTo>
                  <a:cubicBezTo>
                    <a:pt x="90226" y="9890"/>
                    <a:pt x="92262" y="8890"/>
                    <a:pt x="93215" y="8151"/>
                  </a:cubicBezTo>
                  <a:cubicBezTo>
                    <a:pt x="94691" y="7008"/>
                    <a:pt x="96191" y="5889"/>
                    <a:pt x="97620" y="4711"/>
                  </a:cubicBezTo>
                  <a:cubicBezTo>
                    <a:pt x="100219" y="2574"/>
                    <a:pt x="99770" y="0"/>
                    <a:pt x="9638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80"/>
            <p:cNvSpPr/>
            <p:nvPr/>
          </p:nvSpPr>
          <p:spPr>
            <a:xfrm flipH="1">
              <a:off x="940280" y="4314530"/>
              <a:ext cx="30699" cy="180313"/>
            </a:xfrm>
            <a:custGeom>
              <a:rect b="b" l="l" r="r" t="t"/>
              <a:pathLst>
                <a:path extrusionOk="0" h="5668" w="965">
                  <a:moveTo>
                    <a:pt x="0" y="0"/>
                  </a:moveTo>
                  <a:lnTo>
                    <a:pt x="0" y="5668"/>
                  </a:lnTo>
                  <a:lnTo>
                    <a:pt x="964" y="5668"/>
                  </a:lnTo>
                  <a:lnTo>
                    <a:pt x="96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80"/>
            <p:cNvSpPr/>
            <p:nvPr/>
          </p:nvSpPr>
          <p:spPr>
            <a:xfrm flipH="1">
              <a:off x="807718" y="3999077"/>
              <a:ext cx="280682" cy="370361"/>
            </a:xfrm>
            <a:custGeom>
              <a:rect b="b" l="l" r="r" t="t"/>
              <a:pathLst>
                <a:path extrusionOk="0" h="11642" w="8823">
                  <a:moveTo>
                    <a:pt x="3777" y="0"/>
                  </a:moveTo>
                  <a:cubicBezTo>
                    <a:pt x="3414" y="0"/>
                    <a:pt x="3072" y="178"/>
                    <a:pt x="2655" y="558"/>
                  </a:cubicBezTo>
                  <a:cubicBezTo>
                    <a:pt x="1941" y="1213"/>
                    <a:pt x="1548" y="2130"/>
                    <a:pt x="1226" y="3046"/>
                  </a:cubicBezTo>
                  <a:cubicBezTo>
                    <a:pt x="905" y="3916"/>
                    <a:pt x="536" y="4832"/>
                    <a:pt x="345" y="5737"/>
                  </a:cubicBezTo>
                  <a:cubicBezTo>
                    <a:pt x="0" y="7416"/>
                    <a:pt x="95" y="9547"/>
                    <a:pt x="1226" y="10786"/>
                  </a:cubicBezTo>
                  <a:cubicBezTo>
                    <a:pt x="1696" y="11400"/>
                    <a:pt x="2696" y="11641"/>
                    <a:pt x="3581" y="11641"/>
                  </a:cubicBezTo>
                  <a:cubicBezTo>
                    <a:pt x="3931" y="11641"/>
                    <a:pt x="4263" y="11603"/>
                    <a:pt x="4536" y="11536"/>
                  </a:cubicBezTo>
                  <a:cubicBezTo>
                    <a:pt x="6108" y="11155"/>
                    <a:pt x="6953" y="9809"/>
                    <a:pt x="7549" y="8416"/>
                  </a:cubicBezTo>
                  <a:cubicBezTo>
                    <a:pt x="8823" y="5380"/>
                    <a:pt x="7608" y="2106"/>
                    <a:pt x="4894" y="427"/>
                  </a:cubicBezTo>
                  <a:cubicBezTo>
                    <a:pt x="4456" y="149"/>
                    <a:pt x="4108" y="0"/>
                    <a:pt x="377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80"/>
            <p:cNvSpPr/>
            <p:nvPr/>
          </p:nvSpPr>
          <p:spPr>
            <a:xfrm flipH="1">
              <a:off x="2122051" y="4661095"/>
              <a:ext cx="21982" cy="131099"/>
            </a:xfrm>
            <a:custGeom>
              <a:rect b="b" l="l" r="r" t="t"/>
              <a:pathLst>
                <a:path extrusionOk="0" h="4121" w="691">
                  <a:moveTo>
                    <a:pt x="0" y="1"/>
                  </a:moveTo>
                  <a:lnTo>
                    <a:pt x="0" y="4120"/>
                  </a:lnTo>
                  <a:lnTo>
                    <a:pt x="691" y="4120"/>
                  </a:lnTo>
                  <a:lnTo>
                    <a:pt x="69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80"/>
            <p:cNvSpPr/>
            <p:nvPr/>
          </p:nvSpPr>
          <p:spPr>
            <a:xfrm flipH="1">
              <a:off x="2025818" y="4431727"/>
              <a:ext cx="204204" cy="269388"/>
            </a:xfrm>
            <a:custGeom>
              <a:rect b="b" l="l" r="r" t="t"/>
              <a:pathLst>
                <a:path extrusionOk="0" h="8468" w="6419">
                  <a:moveTo>
                    <a:pt x="2757" y="0"/>
                  </a:moveTo>
                  <a:cubicBezTo>
                    <a:pt x="2495" y="0"/>
                    <a:pt x="2248" y="131"/>
                    <a:pt x="1941" y="412"/>
                  </a:cubicBezTo>
                  <a:cubicBezTo>
                    <a:pt x="1418" y="888"/>
                    <a:pt x="1132" y="1555"/>
                    <a:pt x="894" y="2210"/>
                  </a:cubicBezTo>
                  <a:cubicBezTo>
                    <a:pt x="679" y="2853"/>
                    <a:pt x="406" y="3508"/>
                    <a:pt x="263" y="4163"/>
                  </a:cubicBezTo>
                  <a:cubicBezTo>
                    <a:pt x="1" y="5401"/>
                    <a:pt x="60" y="6949"/>
                    <a:pt x="894" y="7842"/>
                  </a:cubicBezTo>
                  <a:cubicBezTo>
                    <a:pt x="1236" y="8287"/>
                    <a:pt x="1966" y="8467"/>
                    <a:pt x="2615" y="8467"/>
                  </a:cubicBezTo>
                  <a:cubicBezTo>
                    <a:pt x="2868" y="8467"/>
                    <a:pt x="3110" y="8440"/>
                    <a:pt x="3311" y="8389"/>
                  </a:cubicBezTo>
                  <a:cubicBezTo>
                    <a:pt x="4442" y="8104"/>
                    <a:pt x="5049" y="7139"/>
                    <a:pt x="5478" y="6115"/>
                  </a:cubicBezTo>
                  <a:cubicBezTo>
                    <a:pt x="6418" y="3913"/>
                    <a:pt x="5525" y="1543"/>
                    <a:pt x="3561" y="305"/>
                  </a:cubicBezTo>
                  <a:cubicBezTo>
                    <a:pt x="3244" y="107"/>
                    <a:pt x="2995" y="0"/>
                    <a:pt x="275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80"/>
            <p:cNvSpPr/>
            <p:nvPr/>
          </p:nvSpPr>
          <p:spPr>
            <a:xfrm flipH="1">
              <a:off x="1103542" y="4424378"/>
              <a:ext cx="25005" cy="146974"/>
            </a:xfrm>
            <a:custGeom>
              <a:rect b="b" l="l" r="r" t="t"/>
              <a:pathLst>
                <a:path extrusionOk="0" h="4620" w="786">
                  <a:moveTo>
                    <a:pt x="0" y="0"/>
                  </a:moveTo>
                  <a:lnTo>
                    <a:pt x="0" y="4620"/>
                  </a:lnTo>
                  <a:lnTo>
                    <a:pt x="786" y="4620"/>
                  </a:ln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80"/>
            <p:cNvSpPr/>
            <p:nvPr/>
          </p:nvSpPr>
          <p:spPr>
            <a:xfrm flipH="1">
              <a:off x="995952" y="4168287"/>
              <a:ext cx="228446" cy="300978"/>
            </a:xfrm>
            <a:custGeom>
              <a:rect b="b" l="l" r="r" t="t"/>
              <a:pathLst>
                <a:path extrusionOk="0" h="9461" w="7181">
                  <a:moveTo>
                    <a:pt x="3082" y="1"/>
                  </a:moveTo>
                  <a:cubicBezTo>
                    <a:pt x="2785" y="1"/>
                    <a:pt x="2504" y="143"/>
                    <a:pt x="2168" y="454"/>
                  </a:cubicBezTo>
                  <a:cubicBezTo>
                    <a:pt x="1584" y="978"/>
                    <a:pt x="1275" y="1740"/>
                    <a:pt x="1001" y="2466"/>
                  </a:cubicBezTo>
                  <a:cubicBezTo>
                    <a:pt x="751" y="3181"/>
                    <a:pt x="453" y="3907"/>
                    <a:pt x="287" y="4657"/>
                  </a:cubicBezTo>
                  <a:cubicBezTo>
                    <a:pt x="1" y="6026"/>
                    <a:pt x="60" y="7753"/>
                    <a:pt x="989" y="8753"/>
                  </a:cubicBezTo>
                  <a:cubicBezTo>
                    <a:pt x="1374" y="9257"/>
                    <a:pt x="2187" y="9460"/>
                    <a:pt x="2911" y="9460"/>
                  </a:cubicBezTo>
                  <a:cubicBezTo>
                    <a:pt x="3196" y="9460"/>
                    <a:pt x="3466" y="9429"/>
                    <a:pt x="3692" y="9372"/>
                  </a:cubicBezTo>
                  <a:cubicBezTo>
                    <a:pt x="4966" y="9062"/>
                    <a:pt x="5644" y="7979"/>
                    <a:pt x="6133" y="6824"/>
                  </a:cubicBezTo>
                  <a:cubicBezTo>
                    <a:pt x="7180" y="4371"/>
                    <a:pt x="6180" y="1716"/>
                    <a:pt x="3989" y="335"/>
                  </a:cubicBezTo>
                  <a:cubicBezTo>
                    <a:pt x="3637" y="119"/>
                    <a:pt x="3353" y="1"/>
                    <a:pt x="308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8" name="Google Shape;178;p80"/>
          <p:cNvSpPr txBox="1"/>
          <p:nvPr>
            <p:ph idx="1" type="subTitle"/>
          </p:nvPr>
        </p:nvSpPr>
        <p:spPr>
          <a:xfrm>
            <a:off x="720064" y="1275325"/>
            <a:ext cx="3597000" cy="238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9" name="Google Shape;179;p8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b="1"/>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80" name="Google Shape;180;p80"/>
          <p:cNvSpPr txBox="1"/>
          <p:nvPr>
            <p:ph idx="2" type="subTitle"/>
          </p:nvPr>
        </p:nvSpPr>
        <p:spPr>
          <a:xfrm>
            <a:off x="4826936" y="1275325"/>
            <a:ext cx="3597000" cy="238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71"/>
          <p:cNvSpPr txBox="1"/>
          <p:nvPr>
            <p:ph type="title"/>
          </p:nvPr>
        </p:nvSpPr>
        <p:spPr>
          <a:xfrm>
            <a:off x="713225" y="445025"/>
            <a:ext cx="7717500" cy="572700"/>
          </a:xfrm>
          <a:prstGeom prst="rect">
            <a:avLst/>
          </a:prstGeom>
          <a:noFill/>
          <a:ln>
            <a:noFill/>
          </a:ln>
        </p:spPr>
        <p:txBody>
          <a:bodyPr anchorCtr="0" anchor="t" bIns="91400" lIns="91400" spcFirstLastPara="1" rIns="91400" wrap="square" tIns="91400">
            <a:noAutofit/>
          </a:bodyPr>
          <a:lstStyle>
            <a:lvl1pPr lvl="0" marR="0" rtl="0" algn="l">
              <a:lnSpc>
                <a:spcPct val="100000"/>
              </a:lnSpc>
              <a:spcBef>
                <a:spcPts val="0"/>
              </a:spcBef>
              <a:spcAft>
                <a:spcPts val="0"/>
              </a:spcAft>
              <a:buClr>
                <a:schemeClr val="dk1"/>
              </a:buClr>
              <a:buSzPts val="3500"/>
              <a:buFont typeface="Magra"/>
              <a:buNone/>
              <a:defRPr b="1" i="0" sz="3500" u="none" cap="none" strike="noStrike">
                <a:solidFill>
                  <a:schemeClr val="dk1"/>
                </a:solidFill>
                <a:latin typeface="Magra"/>
                <a:ea typeface="Magra"/>
                <a:cs typeface="Magra"/>
                <a:sym typeface="Magra"/>
              </a:defRPr>
            </a:lvl1pPr>
            <a:lvl2pPr lvl="1" marR="0" rtl="0" algn="l">
              <a:lnSpc>
                <a:spcPct val="100000"/>
              </a:lnSpc>
              <a:spcBef>
                <a:spcPts val="0"/>
              </a:spcBef>
              <a:spcAft>
                <a:spcPts val="0"/>
              </a:spcAft>
              <a:buClr>
                <a:schemeClr val="dk1"/>
              </a:buClr>
              <a:buSzPts val="3500"/>
              <a:buFont typeface="Magra"/>
              <a:buNone/>
              <a:defRPr b="1" i="0" sz="3500" u="none" cap="none" strike="noStrike">
                <a:solidFill>
                  <a:schemeClr val="dk1"/>
                </a:solidFill>
                <a:latin typeface="Magra"/>
                <a:ea typeface="Magra"/>
                <a:cs typeface="Magra"/>
                <a:sym typeface="Magra"/>
              </a:defRPr>
            </a:lvl2pPr>
            <a:lvl3pPr lvl="2" marR="0" rtl="0" algn="l">
              <a:lnSpc>
                <a:spcPct val="100000"/>
              </a:lnSpc>
              <a:spcBef>
                <a:spcPts val="0"/>
              </a:spcBef>
              <a:spcAft>
                <a:spcPts val="0"/>
              </a:spcAft>
              <a:buClr>
                <a:schemeClr val="dk1"/>
              </a:buClr>
              <a:buSzPts val="3500"/>
              <a:buFont typeface="Magra"/>
              <a:buNone/>
              <a:defRPr b="1" i="0" sz="3500" u="none" cap="none" strike="noStrike">
                <a:solidFill>
                  <a:schemeClr val="dk1"/>
                </a:solidFill>
                <a:latin typeface="Magra"/>
                <a:ea typeface="Magra"/>
                <a:cs typeface="Magra"/>
                <a:sym typeface="Magra"/>
              </a:defRPr>
            </a:lvl3pPr>
            <a:lvl4pPr lvl="3" marR="0" rtl="0" algn="l">
              <a:lnSpc>
                <a:spcPct val="100000"/>
              </a:lnSpc>
              <a:spcBef>
                <a:spcPts val="0"/>
              </a:spcBef>
              <a:spcAft>
                <a:spcPts val="0"/>
              </a:spcAft>
              <a:buClr>
                <a:schemeClr val="dk1"/>
              </a:buClr>
              <a:buSzPts val="3500"/>
              <a:buFont typeface="Magra"/>
              <a:buNone/>
              <a:defRPr b="1" i="0" sz="3500" u="none" cap="none" strike="noStrike">
                <a:solidFill>
                  <a:schemeClr val="dk1"/>
                </a:solidFill>
                <a:latin typeface="Magra"/>
                <a:ea typeface="Magra"/>
                <a:cs typeface="Magra"/>
                <a:sym typeface="Magra"/>
              </a:defRPr>
            </a:lvl4pPr>
            <a:lvl5pPr lvl="4" marR="0" rtl="0" algn="l">
              <a:lnSpc>
                <a:spcPct val="100000"/>
              </a:lnSpc>
              <a:spcBef>
                <a:spcPts val="0"/>
              </a:spcBef>
              <a:spcAft>
                <a:spcPts val="0"/>
              </a:spcAft>
              <a:buClr>
                <a:schemeClr val="dk1"/>
              </a:buClr>
              <a:buSzPts val="3500"/>
              <a:buFont typeface="Magra"/>
              <a:buNone/>
              <a:defRPr b="1" i="0" sz="3500" u="none" cap="none" strike="noStrike">
                <a:solidFill>
                  <a:schemeClr val="dk1"/>
                </a:solidFill>
                <a:latin typeface="Magra"/>
                <a:ea typeface="Magra"/>
                <a:cs typeface="Magra"/>
                <a:sym typeface="Magra"/>
              </a:defRPr>
            </a:lvl5pPr>
            <a:lvl6pPr lvl="5" marR="0" rtl="0" algn="l">
              <a:lnSpc>
                <a:spcPct val="100000"/>
              </a:lnSpc>
              <a:spcBef>
                <a:spcPts val="0"/>
              </a:spcBef>
              <a:spcAft>
                <a:spcPts val="0"/>
              </a:spcAft>
              <a:buClr>
                <a:schemeClr val="dk1"/>
              </a:buClr>
              <a:buSzPts val="3500"/>
              <a:buFont typeface="Magra"/>
              <a:buNone/>
              <a:defRPr b="1" i="0" sz="3500" u="none" cap="none" strike="noStrike">
                <a:solidFill>
                  <a:schemeClr val="dk1"/>
                </a:solidFill>
                <a:latin typeface="Magra"/>
                <a:ea typeface="Magra"/>
                <a:cs typeface="Magra"/>
                <a:sym typeface="Magra"/>
              </a:defRPr>
            </a:lvl6pPr>
            <a:lvl7pPr lvl="6" marR="0" rtl="0" algn="l">
              <a:lnSpc>
                <a:spcPct val="100000"/>
              </a:lnSpc>
              <a:spcBef>
                <a:spcPts val="0"/>
              </a:spcBef>
              <a:spcAft>
                <a:spcPts val="0"/>
              </a:spcAft>
              <a:buClr>
                <a:schemeClr val="dk1"/>
              </a:buClr>
              <a:buSzPts val="3500"/>
              <a:buFont typeface="Magra"/>
              <a:buNone/>
              <a:defRPr b="1" i="0" sz="3500" u="none" cap="none" strike="noStrike">
                <a:solidFill>
                  <a:schemeClr val="dk1"/>
                </a:solidFill>
                <a:latin typeface="Magra"/>
                <a:ea typeface="Magra"/>
                <a:cs typeface="Magra"/>
                <a:sym typeface="Magra"/>
              </a:defRPr>
            </a:lvl7pPr>
            <a:lvl8pPr lvl="7" marR="0" rtl="0" algn="l">
              <a:lnSpc>
                <a:spcPct val="100000"/>
              </a:lnSpc>
              <a:spcBef>
                <a:spcPts val="0"/>
              </a:spcBef>
              <a:spcAft>
                <a:spcPts val="0"/>
              </a:spcAft>
              <a:buClr>
                <a:schemeClr val="dk1"/>
              </a:buClr>
              <a:buSzPts val="3500"/>
              <a:buFont typeface="Magra"/>
              <a:buNone/>
              <a:defRPr b="1" i="0" sz="3500" u="none" cap="none" strike="noStrike">
                <a:solidFill>
                  <a:schemeClr val="dk1"/>
                </a:solidFill>
                <a:latin typeface="Magra"/>
                <a:ea typeface="Magra"/>
                <a:cs typeface="Magra"/>
                <a:sym typeface="Magra"/>
              </a:defRPr>
            </a:lvl8pPr>
            <a:lvl9pPr lvl="8" marR="0" rtl="0" algn="l">
              <a:lnSpc>
                <a:spcPct val="100000"/>
              </a:lnSpc>
              <a:spcBef>
                <a:spcPts val="0"/>
              </a:spcBef>
              <a:spcAft>
                <a:spcPts val="0"/>
              </a:spcAft>
              <a:buClr>
                <a:schemeClr val="dk1"/>
              </a:buClr>
              <a:buSzPts val="3500"/>
              <a:buFont typeface="Magra"/>
              <a:buNone/>
              <a:defRPr b="1" i="0" sz="3500" u="none" cap="none" strike="noStrike">
                <a:solidFill>
                  <a:schemeClr val="dk1"/>
                </a:solidFill>
                <a:latin typeface="Magra"/>
                <a:ea typeface="Magra"/>
                <a:cs typeface="Magra"/>
                <a:sym typeface="Magra"/>
              </a:defRPr>
            </a:lvl9pPr>
          </a:lstStyle>
          <a:p/>
        </p:txBody>
      </p:sp>
      <p:sp>
        <p:nvSpPr>
          <p:cNvPr id="7" name="Google Shape;7;p71"/>
          <p:cNvSpPr txBox="1"/>
          <p:nvPr>
            <p:ph idx="1" type="body"/>
          </p:nvPr>
        </p:nvSpPr>
        <p:spPr>
          <a:xfrm>
            <a:off x="713225" y="1152475"/>
            <a:ext cx="7717500" cy="3416400"/>
          </a:xfrm>
          <a:prstGeom prst="rect">
            <a:avLst/>
          </a:prstGeom>
          <a:noFill/>
          <a:ln>
            <a:noFill/>
          </a:ln>
        </p:spPr>
        <p:txBody>
          <a:bodyPr anchorCtr="0" anchor="t" bIns="91400" lIns="91400" spcFirstLastPara="1" rIns="91400" wrap="square" tIns="91400">
            <a:noAutofit/>
          </a:bodyPr>
          <a:lstStyle>
            <a:lvl1pPr indent="-317500" lvl="0" marL="457200" marR="0" rtl="0" algn="l">
              <a:lnSpc>
                <a:spcPct val="100000"/>
              </a:lnSpc>
              <a:spcBef>
                <a:spcPts val="0"/>
              </a:spcBef>
              <a:spcAft>
                <a:spcPts val="0"/>
              </a:spcAft>
              <a:buClr>
                <a:schemeClr val="dk1"/>
              </a:buClr>
              <a:buSzPts val="1400"/>
              <a:buFont typeface="Lato"/>
              <a:buChar char="●"/>
              <a:defRPr b="0" i="0" sz="1400" u="none" cap="none" strike="noStrike">
                <a:solidFill>
                  <a:schemeClr val="dk1"/>
                </a:solidFill>
                <a:latin typeface="Lato"/>
                <a:ea typeface="Lato"/>
                <a:cs typeface="Lato"/>
                <a:sym typeface="Lato"/>
              </a:defRPr>
            </a:lvl1pPr>
            <a:lvl2pPr indent="-317500" lvl="1" marL="914400" marR="0" rtl="0" algn="l">
              <a:lnSpc>
                <a:spcPct val="100000"/>
              </a:lnSpc>
              <a:spcBef>
                <a:spcPts val="0"/>
              </a:spcBef>
              <a:spcAft>
                <a:spcPts val="0"/>
              </a:spcAft>
              <a:buClr>
                <a:schemeClr val="dk1"/>
              </a:buClr>
              <a:buSzPts val="1400"/>
              <a:buFont typeface="Lato"/>
              <a:buChar char="○"/>
              <a:defRPr b="0" i="0" sz="1400" u="none" cap="none" strike="noStrike">
                <a:solidFill>
                  <a:schemeClr val="dk1"/>
                </a:solidFill>
                <a:latin typeface="Lato"/>
                <a:ea typeface="Lato"/>
                <a:cs typeface="Lato"/>
                <a:sym typeface="Lato"/>
              </a:defRPr>
            </a:lvl2pPr>
            <a:lvl3pPr indent="-317500" lvl="2" marL="1371600" marR="0" rtl="0" algn="l">
              <a:lnSpc>
                <a:spcPct val="100000"/>
              </a:lnSpc>
              <a:spcBef>
                <a:spcPts val="0"/>
              </a:spcBef>
              <a:spcAft>
                <a:spcPts val="0"/>
              </a:spcAft>
              <a:buClr>
                <a:schemeClr val="dk1"/>
              </a:buClr>
              <a:buSzPts val="1400"/>
              <a:buFont typeface="Lato"/>
              <a:buChar char="■"/>
              <a:defRPr b="0" i="0" sz="1400" u="none" cap="none" strike="noStrike">
                <a:solidFill>
                  <a:schemeClr val="dk1"/>
                </a:solidFill>
                <a:latin typeface="Lato"/>
                <a:ea typeface="Lato"/>
                <a:cs typeface="Lato"/>
                <a:sym typeface="Lato"/>
              </a:defRPr>
            </a:lvl3pPr>
            <a:lvl4pPr indent="-317500" lvl="3" marL="1828800" marR="0" rtl="0" algn="l">
              <a:lnSpc>
                <a:spcPct val="100000"/>
              </a:lnSpc>
              <a:spcBef>
                <a:spcPts val="0"/>
              </a:spcBef>
              <a:spcAft>
                <a:spcPts val="0"/>
              </a:spcAft>
              <a:buClr>
                <a:schemeClr val="dk1"/>
              </a:buClr>
              <a:buSzPts val="1400"/>
              <a:buFont typeface="Lato"/>
              <a:buChar char="●"/>
              <a:defRPr b="0" i="0" sz="1400" u="none" cap="none" strike="noStrike">
                <a:solidFill>
                  <a:schemeClr val="dk1"/>
                </a:solidFill>
                <a:latin typeface="Lato"/>
                <a:ea typeface="Lato"/>
                <a:cs typeface="Lato"/>
                <a:sym typeface="Lato"/>
              </a:defRPr>
            </a:lvl4pPr>
            <a:lvl5pPr indent="-317500" lvl="4" marL="2286000" marR="0" rtl="0" algn="l">
              <a:lnSpc>
                <a:spcPct val="100000"/>
              </a:lnSpc>
              <a:spcBef>
                <a:spcPts val="0"/>
              </a:spcBef>
              <a:spcAft>
                <a:spcPts val="0"/>
              </a:spcAft>
              <a:buClr>
                <a:schemeClr val="dk1"/>
              </a:buClr>
              <a:buSzPts val="1400"/>
              <a:buFont typeface="Lato"/>
              <a:buChar char="○"/>
              <a:defRPr b="0" i="0" sz="1400" u="none" cap="none" strike="noStrike">
                <a:solidFill>
                  <a:schemeClr val="dk1"/>
                </a:solidFill>
                <a:latin typeface="Lato"/>
                <a:ea typeface="Lato"/>
                <a:cs typeface="Lato"/>
                <a:sym typeface="Lato"/>
              </a:defRPr>
            </a:lvl5pPr>
            <a:lvl6pPr indent="-317500" lvl="5" marL="2743200" marR="0" rtl="0" algn="l">
              <a:lnSpc>
                <a:spcPct val="100000"/>
              </a:lnSpc>
              <a:spcBef>
                <a:spcPts val="0"/>
              </a:spcBef>
              <a:spcAft>
                <a:spcPts val="0"/>
              </a:spcAft>
              <a:buClr>
                <a:schemeClr val="dk1"/>
              </a:buClr>
              <a:buSzPts val="1400"/>
              <a:buFont typeface="Lato"/>
              <a:buChar char="■"/>
              <a:defRPr b="0" i="0" sz="1400" u="none" cap="none" strike="noStrike">
                <a:solidFill>
                  <a:schemeClr val="dk1"/>
                </a:solidFill>
                <a:latin typeface="Lato"/>
                <a:ea typeface="Lato"/>
                <a:cs typeface="Lato"/>
                <a:sym typeface="Lato"/>
              </a:defRPr>
            </a:lvl6pPr>
            <a:lvl7pPr indent="-317500" lvl="6" marL="3200400" marR="0" rtl="0" algn="l">
              <a:lnSpc>
                <a:spcPct val="100000"/>
              </a:lnSpc>
              <a:spcBef>
                <a:spcPts val="0"/>
              </a:spcBef>
              <a:spcAft>
                <a:spcPts val="0"/>
              </a:spcAft>
              <a:buClr>
                <a:schemeClr val="dk1"/>
              </a:buClr>
              <a:buSzPts val="1400"/>
              <a:buFont typeface="Lato"/>
              <a:buChar char="●"/>
              <a:defRPr b="0" i="0" sz="1400" u="none" cap="none" strike="noStrike">
                <a:solidFill>
                  <a:schemeClr val="dk1"/>
                </a:solidFill>
                <a:latin typeface="Lato"/>
                <a:ea typeface="Lato"/>
                <a:cs typeface="Lato"/>
                <a:sym typeface="Lato"/>
              </a:defRPr>
            </a:lvl7pPr>
            <a:lvl8pPr indent="-317500" lvl="7" marL="3657600" marR="0" rtl="0" algn="l">
              <a:lnSpc>
                <a:spcPct val="100000"/>
              </a:lnSpc>
              <a:spcBef>
                <a:spcPts val="0"/>
              </a:spcBef>
              <a:spcAft>
                <a:spcPts val="0"/>
              </a:spcAft>
              <a:buClr>
                <a:schemeClr val="dk1"/>
              </a:buClr>
              <a:buSzPts val="1400"/>
              <a:buFont typeface="Lato"/>
              <a:buChar char="○"/>
              <a:defRPr b="0" i="0" sz="1400" u="none" cap="none" strike="noStrike">
                <a:solidFill>
                  <a:schemeClr val="dk1"/>
                </a:solidFill>
                <a:latin typeface="Lato"/>
                <a:ea typeface="Lato"/>
                <a:cs typeface="Lato"/>
                <a:sym typeface="Lato"/>
              </a:defRPr>
            </a:lvl8pPr>
            <a:lvl9pPr indent="-317500" lvl="8" marL="4114800" marR="0" rtl="0" algn="l">
              <a:lnSpc>
                <a:spcPct val="100000"/>
              </a:lnSpc>
              <a:spcBef>
                <a:spcPts val="0"/>
              </a:spcBef>
              <a:spcAft>
                <a:spcPts val="0"/>
              </a:spcAft>
              <a:buClr>
                <a:schemeClr val="dk1"/>
              </a:buClr>
              <a:buSzPts val="1400"/>
              <a:buFont typeface="Lato"/>
              <a:buChar char="■"/>
              <a:defRPr b="0" i="0" sz="1400" u="none" cap="none" strike="noStrike">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6.png"/><Relationship Id="rId5" Type="http://schemas.openxmlformats.org/officeDocument/2006/relationships/hyperlink" Target="http://drive.google.com/file/d/1gKLR4xMHCC5WDJd_hK1-1pwKPu5TTIrQ/view" TargetMode="External"/><Relationship Id="rId6"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hyperlink" Target="http://drive.google.com/file/d/1gKLR4xMHCC5WDJd_hK1-1pwKPu5TTIrQ/view" TargetMode="External"/><Relationship Id="rId4" Type="http://schemas.openxmlformats.org/officeDocument/2006/relationships/image" Target="../media/image5.jpg"/><Relationship Id="rId5" Type="http://schemas.openxmlformats.org/officeDocument/2006/relationships/hyperlink" Target="http://drive.google.com/file/d/1oSskI5N4A0Vd39GtO-0whTX4V8YTRCo_/view" TargetMode="External"/><Relationship Id="rId6" Type="http://schemas.openxmlformats.org/officeDocument/2006/relationships/image" Target="../media/image2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22.png"/><Relationship Id="rId4" Type="http://schemas.openxmlformats.org/officeDocument/2006/relationships/image" Target="../media/image15.png"/><Relationship Id="rId5"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25.png"/><Relationship Id="rId5"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 Id="rId3" Type="http://schemas.openxmlformats.org/officeDocument/2006/relationships/image" Target="../media/image26.pn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image" Target="../media/image3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4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3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 Id="rId3" Type="http://schemas.openxmlformats.org/officeDocument/2006/relationships/image" Target="../media/image30.png"/><Relationship Id="rId4" Type="http://schemas.openxmlformats.org/officeDocument/2006/relationships/image" Target="../media/image3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3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 Id="rId3" Type="http://schemas.openxmlformats.org/officeDocument/2006/relationships/hyperlink" Target="http://drive.google.com/file/d/1gKLR4xMHCC5WDJd_hK1-1pwKPu5TTIrQ/view" TargetMode="External"/><Relationship Id="rId4" Type="http://schemas.openxmlformats.org/officeDocument/2006/relationships/image" Target="../media/image5.jpg"/><Relationship Id="rId5" Type="http://schemas.openxmlformats.org/officeDocument/2006/relationships/hyperlink" Target="http://drive.google.com/file/d/1oSskI5N4A0Vd39GtO-0whTX4V8YTRCo_/view" TargetMode="External"/><Relationship Id="rId6" Type="http://schemas.openxmlformats.org/officeDocument/2006/relationships/image" Target="../media/image27.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 Id="rId3" Type="http://schemas.openxmlformats.org/officeDocument/2006/relationships/image" Target="../media/image32.png"/><Relationship Id="rId4" Type="http://schemas.openxmlformats.org/officeDocument/2006/relationships/hyperlink" Target="https://doi.org/10.48550/arXiv.1801.07455" TargetMode="External"/><Relationship Id="rId5" Type="http://schemas.openxmlformats.org/officeDocument/2006/relationships/hyperlink" Target="https://doi.org/10.48550/arXiv.1801.07455"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 Id="rId3" Type="http://schemas.openxmlformats.org/officeDocument/2006/relationships/image" Target="../media/image49.png"/><Relationship Id="rId4" Type="http://schemas.openxmlformats.org/officeDocument/2006/relationships/hyperlink" Target="https://doi.org/10.48550/arXiv.1801.07455" TargetMode="External"/><Relationship Id="rId5" Type="http://schemas.openxmlformats.org/officeDocument/2006/relationships/hyperlink" Target="https://doi.org/10.48550/arXiv.1801.07455"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 Id="rId3" Type="http://schemas.openxmlformats.org/officeDocument/2006/relationships/hyperlink" Target="https://doi.org/10.48550/arXiv.1801.07455" TargetMode="External"/><Relationship Id="rId4" Type="http://schemas.openxmlformats.org/officeDocument/2006/relationships/hyperlink" Target="https://doi.org/10.48550/arXiv.1801.07455" TargetMode="External"/><Relationship Id="rId5" Type="http://schemas.openxmlformats.org/officeDocument/2006/relationships/image" Target="../media/image3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 Id="rId3" Type="http://schemas.openxmlformats.org/officeDocument/2006/relationships/hyperlink" Target="https://doi.org/10.48550/arXiv.1801.07455" TargetMode="External"/><Relationship Id="rId4" Type="http://schemas.openxmlformats.org/officeDocument/2006/relationships/hyperlink" Target="https://doi.org/10.48550/arXiv.1801.07455"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 Id="rId3" Type="http://schemas.openxmlformats.org/officeDocument/2006/relationships/image" Target="../media/image2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6.xml"/><Relationship Id="rId3" Type="http://schemas.openxmlformats.org/officeDocument/2006/relationships/image" Target="../media/image2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 Id="rId3" Type="http://schemas.openxmlformats.org/officeDocument/2006/relationships/image" Target="../media/image3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 Id="rId3" Type="http://schemas.openxmlformats.org/officeDocument/2006/relationships/image" Target="../media/image3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 Id="rId3" Type="http://schemas.openxmlformats.org/officeDocument/2006/relationships/image" Target="../media/image3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 Id="rId3" Type="http://schemas.openxmlformats.org/officeDocument/2006/relationships/image" Target="../media/image38.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3.xml"/><Relationship Id="rId3" Type="http://schemas.openxmlformats.org/officeDocument/2006/relationships/image" Target="../media/image3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6.xml"/><Relationship Id="rId3" Type="http://schemas.openxmlformats.org/officeDocument/2006/relationships/image" Target="../media/image43.jpg"/><Relationship Id="rId4" Type="http://schemas.openxmlformats.org/officeDocument/2006/relationships/hyperlink" Target="http://192.168.19.45:5000"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 Id="rId3" Type="http://schemas.openxmlformats.org/officeDocument/2006/relationships/hyperlink" Target="https://doi.org/10.48550/arXiv.1801.07455" TargetMode="External"/><Relationship Id="rId4" Type="http://schemas.openxmlformats.org/officeDocument/2006/relationships/hyperlink" Target="https://doi.org/10.48550/arXiv.1801.07455" TargetMode="External"/><Relationship Id="rId5" Type="http://schemas.openxmlformats.org/officeDocument/2006/relationships/hyperlink" Target="https://www.aihub.or.kr/aihubdata/data/view.do?currMenu=115&amp;topMenu=100&amp;aihubDataSe=data&amp;dataSetSn=65" TargetMode="External"/><Relationship Id="rId6" Type="http://schemas.openxmlformats.org/officeDocument/2006/relationships/hyperlink" Target="https://github.com/ultralytics/ultralytics/blob/main/ultralytics/cfg/models/v8/yolov8-pose.ya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 Id="rId3" Type="http://schemas.openxmlformats.org/officeDocument/2006/relationships/image" Target="../media/image4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2.xml"/><Relationship Id="rId3" Type="http://schemas.openxmlformats.org/officeDocument/2006/relationships/image" Target="../media/image4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3.xml"/><Relationship Id="rId3" Type="http://schemas.openxmlformats.org/officeDocument/2006/relationships/image" Target="../media/image4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 Id="rId3" Type="http://schemas.openxmlformats.org/officeDocument/2006/relationships/image" Target="../media/image46.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5.xml"/><Relationship Id="rId3" Type="http://schemas.openxmlformats.org/officeDocument/2006/relationships/image" Target="../media/image47.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 Id="rId3" Type="http://schemas.openxmlformats.org/officeDocument/2006/relationships/image" Target="../media/image45.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7.xml"/><Relationship Id="rId3" Type="http://schemas.openxmlformats.org/officeDocument/2006/relationships/image" Target="../media/image5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8.xml"/><Relationship Id="rId3" Type="http://schemas.openxmlformats.org/officeDocument/2006/relationships/image" Target="../media/image48.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9.xml"/><Relationship Id="rId3" Type="http://schemas.openxmlformats.org/officeDocument/2006/relationships/image" Target="../media/image5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0.png"/><Relationship Id="rId4" Type="http://schemas.openxmlformats.org/officeDocument/2006/relationships/image" Target="../media/image7.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0.xml"/><Relationship Id="rId3" Type="http://schemas.openxmlformats.org/officeDocument/2006/relationships/image" Target="../media/image54.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 Id="rId3" Type="http://schemas.openxmlformats.org/officeDocument/2006/relationships/image" Target="../media/image53.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 Id="rId3" Type="http://schemas.openxmlformats.org/officeDocument/2006/relationships/image" Target="../media/image5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hyperlink" Target="https://soomgo.com/" TargetMode="External"/><Relationship Id="rId6" Type="http://schemas.openxmlformats.org/officeDocument/2006/relationships/hyperlink" Target="https://kimcaddie.com/" TargetMode="External"/><Relationship Id="rId7" Type="http://schemas.openxmlformats.org/officeDocument/2006/relationships/hyperlink" Target="https://blog.naver.com/joowon9494/222888232339"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1"/>
          <p:cNvSpPr txBox="1"/>
          <p:nvPr>
            <p:ph type="ctrTitle"/>
          </p:nvPr>
        </p:nvSpPr>
        <p:spPr>
          <a:xfrm>
            <a:off x="3425575" y="1150225"/>
            <a:ext cx="4437300" cy="19161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SzPts val="5200"/>
              <a:buNone/>
            </a:pPr>
            <a:r>
              <a:rPr lang="en" sz="6000">
                <a:solidFill>
                  <a:schemeClr val="accent2"/>
                </a:solidFill>
                <a:latin typeface="Arial"/>
                <a:ea typeface="Arial"/>
                <a:cs typeface="Arial"/>
                <a:sym typeface="Arial"/>
              </a:rPr>
              <a:t>골프 </a:t>
            </a:r>
            <a:r>
              <a:rPr lang="en" sz="5000">
                <a:latin typeface="Arial"/>
                <a:ea typeface="Arial"/>
                <a:cs typeface="Arial"/>
                <a:sym typeface="Arial"/>
              </a:rPr>
              <a:t>스윙 동작 분류 모델</a:t>
            </a:r>
            <a:endParaRPr sz="5000">
              <a:latin typeface="Arial"/>
              <a:ea typeface="Arial"/>
              <a:cs typeface="Arial"/>
              <a:sym typeface="Arial"/>
            </a:endParaRPr>
          </a:p>
        </p:txBody>
      </p:sp>
      <p:sp>
        <p:nvSpPr>
          <p:cNvPr id="350" name="Google Shape;350;p1"/>
          <p:cNvSpPr txBox="1"/>
          <p:nvPr>
            <p:ph idx="1" type="subTitle"/>
          </p:nvPr>
        </p:nvSpPr>
        <p:spPr>
          <a:xfrm>
            <a:off x="3773100" y="3066325"/>
            <a:ext cx="3842400" cy="818700"/>
          </a:xfrm>
          <a:prstGeom prst="rect">
            <a:avLst/>
          </a:prstGeom>
          <a:solidFill>
            <a:srgbClr val="F2F2F2">
              <a:alpha val="0"/>
            </a:srgbClr>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500">
                <a:latin typeface="Arial"/>
                <a:ea typeface="Arial"/>
                <a:cs typeface="Arial"/>
                <a:sym typeface="Arial"/>
              </a:rPr>
              <a:t>팀 코골이</a:t>
            </a:r>
            <a:endParaRPr b="1" sz="1500">
              <a:latin typeface="Arial"/>
              <a:ea typeface="Arial"/>
              <a:cs typeface="Arial"/>
              <a:sym typeface="Arial"/>
            </a:endParaRPr>
          </a:p>
          <a:p>
            <a:pPr indent="0" lvl="0" marL="0" rtl="0" algn="ctr">
              <a:lnSpc>
                <a:spcPct val="100000"/>
              </a:lnSpc>
              <a:spcBef>
                <a:spcPts val="0"/>
              </a:spcBef>
              <a:spcAft>
                <a:spcPts val="0"/>
              </a:spcAft>
              <a:buSzPts val="1400"/>
              <a:buNone/>
            </a:pPr>
            <a:r>
              <a:t/>
            </a:r>
            <a:endParaRPr b="1" sz="400">
              <a:latin typeface="Arial"/>
              <a:ea typeface="Arial"/>
              <a:cs typeface="Arial"/>
              <a:sym typeface="Arial"/>
            </a:endParaRPr>
          </a:p>
          <a:p>
            <a:pPr indent="0" lvl="0" marL="0" rtl="0" algn="ctr">
              <a:lnSpc>
                <a:spcPct val="100000"/>
              </a:lnSpc>
              <a:spcBef>
                <a:spcPts val="0"/>
              </a:spcBef>
              <a:spcAft>
                <a:spcPts val="0"/>
              </a:spcAft>
              <a:buSzPts val="1400"/>
              <a:buNone/>
            </a:pPr>
            <a:r>
              <a:rPr b="1" lang="en" sz="1200">
                <a:latin typeface="Arial"/>
                <a:ea typeface="Arial"/>
                <a:cs typeface="Arial"/>
                <a:sym typeface="Arial"/>
              </a:rPr>
              <a:t>조예진, 김희원, 이명진</a:t>
            </a:r>
            <a:endParaRPr b="1" sz="1200">
              <a:latin typeface="Arial"/>
              <a:ea typeface="Arial"/>
              <a:cs typeface="Arial"/>
              <a:sym typeface="Arial"/>
            </a:endParaRPr>
          </a:p>
          <a:p>
            <a:pPr indent="0" lvl="0" marL="0" rtl="0" algn="ctr">
              <a:lnSpc>
                <a:spcPct val="100000"/>
              </a:lnSpc>
              <a:spcBef>
                <a:spcPts val="0"/>
              </a:spcBef>
              <a:spcAft>
                <a:spcPts val="0"/>
              </a:spcAft>
              <a:buSzPts val="1400"/>
              <a:buNone/>
            </a:pPr>
            <a:r>
              <a:rPr b="1" lang="en" sz="1200">
                <a:latin typeface="Arial"/>
                <a:ea typeface="Arial"/>
                <a:cs typeface="Arial"/>
                <a:sym typeface="Arial"/>
              </a:rPr>
              <a:t>2025.05.30</a:t>
            </a:r>
            <a:endParaRPr b="1" sz="1200">
              <a:latin typeface="Arial"/>
              <a:ea typeface="Arial"/>
              <a:cs typeface="Arial"/>
              <a:sym typeface="Arial"/>
            </a:endParaRPr>
          </a:p>
        </p:txBody>
      </p:sp>
      <p:grpSp>
        <p:nvGrpSpPr>
          <p:cNvPr id="351" name="Google Shape;351;p1"/>
          <p:cNvGrpSpPr/>
          <p:nvPr/>
        </p:nvGrpSpPr>
        <p:grpSpPr>
          <a:xfrm>
            <a:off x="41424" y="1688133"/>
            <a:ext cx="2566851" cy="3338969"/>
            <a:chOff x="41424" y="1678775"/>
            <a:chExt cx="2566851" cy="3338969"/>
          </a:xfrm>
        </p:grpSpPr>
        <p:sp>
          <p:nvSpPr>
            <p:cNvPr id="352" name="Google Shape;352;p1"/>
            <p:cNvSpPr/>
            <p:nvPr/>
          </p:nvSpPr>
          <p:spPr>
            <a:xfrm>
              <a:off x="41424" y="4164275"/>
              <a:ext cx="2566851" cy="853469"/>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1"/>
            <p:cNvSpPr/>
            <p:nvPr/>
          </p:nvSpPr>
          <p:spPr>
            <a:xfrm>
              <a:off x="1254947" y="4632486"/>
              <a:ext cx="326582" cy="152282"/>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4" name="Google Shape;354;p1"/>
            <p:cNvGrpSpPr/>
            <p:nvPr/>
          </p:nvGrpSpPr>
          <p:grpSpPr>
            <a:xfrm>
              <a:off x="579985" y="1678775"/>
              <a:ext cx="908864" cy="3106081"/>
              <a:chOff x="579985" y="1678775"/>
              <a:chExt cx="908864" cy="3106081"/>
            </a:xfrm>
          </p:grpSpPr>
          <p:sp>
            <p:nvSpPr>
              <p:cNvPr id="355" name="Google Shape;355;p1"/>
              <p:cNvSpPr/>
              <p:nvPr/>
            </p:nvSpPr>
            <p:spPr>
              <a:xfrm>
                <a:off x="579985" y="1723651"/>
                <a:ext cx="833617" cy="622779"/>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1"/>
              <p:cNvSpPr/>
              <p:nvPr/>
            </p:nvSpPr>
            <p:spPr>
              <a:xfrm>
                <a:off x="1413599" y="1678775"/>
                <a:ext cx="75250" cy="3106081"/>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57" name="Google Shape;357;p1"/>
          <p:cNvGrpSpPr/>
          <p:nvPr/>
        </p:nvGrpSpPr>
        <p:grpSpPr>
          <a:xfrm>
            <a:off x="2165092" y="1042250"/>
            <a:ext cx="1148983" cy="3495009"/>
            <a:chOff x="1427625" y="3252675"/>
            <a:chExt cx="385500" cy="1172625"/>
          </a:xfrm>
        </p:grpSpPr>
        <p:sp>
          <p:nvSpPr>
            <p:cNvPr id="358" name="Google Shape;358;p1"/>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9" name="Google Shape;359;p1"/>
            <p:cNvGrpSpPr/>
            <p:nvPr/>
          </p:nvGrpSpPr>
          <p:grpSpPr>
            <a:xfrm>
              <a:off x="1427625" y="3252675"/>
              <a:ext cx="385500" cy="1172625"/>
              <a:chOff x="4431675" y="3269575"/>
              <a:chExt cx="385500" cy="1172625"/>
            </a:xfrm>
          </p:grpSpPr>
          <p:sp>
            <p:nvSpPr>
              <p:cNvPr id="360" name="Google Shape;360;p1"/>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1"/>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1"/>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1"/>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1"/>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1"/>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1"/>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1"/>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1"/>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1"/>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1"/>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1"/>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1"/>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1"/>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1"/>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1"/>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1"/>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1"/>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1"/>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1"/>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1"/>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C08C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1"/>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1"/>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1"/>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1"/>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06" name="Google Shape;406;p1"/>
          <p:cNvSpPr/>
          <p:nvPr/>
        </p:nvSpPr>
        <p:spPr>
          <a:xfrm flipH="1">
            <a:off x="6142742" y="80594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7" name="Google Shape;407;p1"/>
          <p:cNvGrpSpPr/>
          <p:nvPr/>
        </p:nvGrpSpPr>
        <p:grpSpPr>
          <a:xfrm>
            <a:off x="-1098798" y="4525101"/>
            <a:ext cx="2913697" cy="1322772"/>
            <a:chOff x="-1098798" y="4525101"/>
            <a:chExt cx="2913697" cy="1322772"/>
          </a:xfrm>
        </p:grpSpPr>
        <p:sp>
          <p:nvSpPr>
            <p:cNvPr id="408" name="Google Shape;408;p1"/>
            <p:cNvSpPr/>
            <p:nvPr/>
          </p:nvSpPr>
          <p:spPr>
            <a:xfrm>
              <a:off x="-204669" y="4806330"/>
              <a:ext cx="2019568" cy="818870"/>
            </a:xfrm>
            <a:custGeom>
              <a:rect b="b" l="l" r="r" t="t"/>
              <a:pathLst>
                <a:path extrusionOk="0" h="17159" w="42319">
                  <a:moveTo>
                    <a:pt x="13559" y="1"/>
                  </a:moveTo>
                  <a:cubicBezTo>
                    <a:pt x="12474" y="1"/>
                    <a:pt x="10857" y="757"/>
                    <a:pt x="10132" y="1394"/>
                  </a:cubicBezTo>
                  <a:cubicBezTo>
                    <a:pt x="9692" y="1787"/>
                    <a:pt x="9596" y="2263"/>
                    <a:pt x="9085" y="2585"/>
                  </a:cubicBezTo>
                  <a:cubicBezTo>
                    <a:pt x="8782" y="1655"/>
                    <a:pt x="8309" y="1170"/>
                    <a:pt x="7655" y="1170"/>
                  </a:cubicBezTo>
                  <a:cubicBezTo>
                    <a:pt x="7229" y="1170"/>
                    <a:pt x="6726" y="1376"/>
                    <a:pt x="6144" y="1799"/>
                  </a:cubicBezTo>
                  <a:cubicBezTo>
                    <a:pt x="6127" y="932"/>
                    <a:pt x="5359" y="553"/>
                    <a:pt x="4612" y="553"/>
                  </a:cubicBezTo>
                  <a:cubicBezTo>
                    <a:pt x="4303" y="553"/>
                    <a:pt x="3998" y="618"/>
                    <a:pt x="3751" y="739"/>
                  </a:cubicBezTo>
                  <a:cubicBezTo>
                    <a:pt x="2417" y="1382"/>
                    <a:pt x="1822" y="3240"/>
                    <a:pt x="1893" y="4609"/>
                  </a:cubicBezTo>
                  <a:cubicBezTo>
                    <a:pt x="1893" y="5954"/>
                    <a:pt x="2096" y="6550"/>
                    <a:pt x="1929" y="7109"/>
                  </a:cubicBezTo>
                  <a:cubicBezTo>
                    <a:pt x="1441" y="9241"/>
                    <a:pt x="0" y="10503"/>
                    <a:pt x="83" y="12884"/>
                  </a:cubicBezTo>
                  <a:cubicBezTo>
                    <a:pt x="143" y="14539"/>
                    <a:pt x="71" y="15206"/>
                    <a:pt x="1500" y="15515"/>
                  </a:cubicBezTo>
                  <a:cubicBezTo>
                    <a:pt x="8799" y="17099"/>
                    <a:pt x="16705" y="16551"/>
                    <a:pt x="24110" y="17027"/>
                  </a:cubicBezTo>
                  <a:cubicBezTo>
                    <a:pt x="25588" y="17121"/>
                    <a:pt x="27064" y="17159"/>
                    <a:pt x="28540" y="17159"/>
                  </a:cubicBezTo>
                  <a:cubicBezTo>
                    <a:pt x="33079" y="17159"/>
                    <a:pt x="37608" y="16796"/>
                    <a:pt x="42136" y="16563"/>
                  </a:cubicBezTo>
                  <a:cubicBezTo>
                    <a:pt x="42318" y="15069"/>
                    <a:pt x="41413" y="12870"/>
                    <a:pt x="40071" y="12870"/>
                  </a:cubicBezTo>
                  <a:cubicBezTo>
                    <a:pt x="39659" y="12870"/>
                    <a:pt x="39206" y="13077"/>
                    <a:pt x="38731" y="13574"/>
                  </a:cubicBezTo>
                  <a:cubicBezTo>
                    <a:pt x="38267" y="11586"/>
                    <a:pt x="36790" y="9300"/>
                    <a:pt x="34683" y="8657"/>
                  </a:cubicBezTo>
                  <a:cubicBezTo>
                    <a:pt x="34439" y="8585"/>
                    <a:pt x="34182" y="8551"/>
                    <a:pt x="33917" y="8551"/>
                  </a:cubicBezTo>
                  <a:cubicBezTo>
                    <a:pt x="31731" y="8551"/>
                    <a:pt x="29030" y="10849"/>
                    <a:pt x="28754" y="12824"/>
                  </a:cubicBezTo>
                  <a:cubicBezTo>
                    <a:pt x="28551" y="12146"/>
                    <a:pt x="28444" y="11038"/>
                    <a:pt x="27765" y="10562"/>
                  </a:cubicBezTo>
                  <a:cubicBezTo>
                    <a:pt x="27400" y="10301"/>
                    <a:pt x="26974" y="10210"/>
                    <a:pt x="26517" y="10210"/>
                  </a:cubicBezTo>
                  <a:cubicBezTo>
                    <a:pt x="25436" y="10210"/>
                    <a:pt x="24179" y="10724"/>
                    <a:pt x="23120" y="10724"/>
                  </a:cubicBezTo>
                  <a:cubicBezTo>
                    <a:pt x="22952" y="10724"/>
                    <a:pt x="22790" y="10711"/>
                    <a:pt x="22634" y="10681"/>
                  </a:cubicBezTo>
                  <a:cubicBezTo>
                    <a:pt x="23051" y="9741"/>
                    <a:pt x="23813" y="8598"/>
                    <a:pt x="23586" y="7526"/>
                  </a:cubicBezTo>
                  <a:cubicBezTo>
                    <a:pt x="23365" y="6457"/>
                    <a:pt x="22643" y="6218"/>
                    <a:pt x="21796" y="6218"/>
                  </a:cubicBezTo>
                  <a:cubicBezTo>
                    <a:pt x="21109" y="6218"/>
                    <a:pt x="20340" y="6375"/>
                    <a:pt x="19687" y="6375"/>
                  </a:cubicBezTo>
                  <a:cubicBezTo>
                    <a:pt x="19629" y="6375"/>
                    <a:pt x="19571" y="6374"/>
                    <a:pt x="19514" y="6371"/>
                  </a:cubicBezTo>
                  <a:cubicBezTo>
                    <a:pt x="19812" y="5859"/>
                    <a:pt x="19753" y="5157"/>
                    <a:pt x="19431" y="4561"/>
                  </a:cubicBezTo>
                  <a:cubicBezTo>
                    <a:pt x="19019" y="3766"/>
                    <a:pt x="18448" y="3535"/>
                    <a:pt x="17780" y="3535"/>
                  </a:cubicBezTo>
                  <a:cubicBezTo>
                    <a:pt x="17308" y="3535"/>
                    <a:pt x="16787" y="3650"/>
                    <a:pt x="16240" y="3764"/>
                  </a:cubicBezTo>
                  <a:cubicBezTo>
                    <a:pt x="16193" y="2394"/>
                    <a:pt x="15359" y="275"/>
                    <a:pt x="13871" y="25"/>
                  </a:cubicBezTo>
                  <a:cubicBezTo>
                    <a:pt x="13773" y="9"/>
                    <a:pt x="13669" y="1"/>
                    <a:pt x="135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
            <p:cNvSpPr/>
            <p:nvPr/>
          </p:nvSpPr>
          <p:spPr>
            <a:xfrm>
              <a:off x="-1098798" y="4525101"/>
              <a:ext cx="2052640" cy="1322772"/>
            </a:xfrm>
            <a:custGeom>
              <a:rect b="b" l="l" r="r" t="t"/>
              <a:pathLst>
                <a:path extrusionOk="0" h="27718" w="43012">
                  <a:moveTo>
                    <a:pt x="11902" y="1"/>
                  </a:moveTo>
                  <a:cubicBezTo>
                    <a:pt x="9925" y="620"/>
                    <a:pt x="7175" y="4168"/>
                    <a:pt x="8437" y="5954"/>
                  </a:cubicBezTo>
                  <a:cubicBezTo>
                    <a:pt x="8407" y="5953"/>
                    <a:pt x="8376" y="5953"/>
                    <a:pt x="8346" y="5953"/>
                  </a:cubicBezTo>
                  <a:cubicBezTo>
                    <a:pt x="0" y="5953"/>
                    <a:pt x="642" y="22256"/>
                    <a:pt x="1698" y="26313"/>
                  </a:cubicBezTo>
                  <a:cubicBezTo>
                    <a:pt x="11362" y="27132"/>
                    <a:pt x="21158" y="27718"/>
                    <a:pt x="30936" y="27718"/>
                  </a:cubicBezTo>
                  <a:cubicBezTo>
                    <a:pt x="34952" y="27718"/>
                    <a:pt x="38965" y="27619"/>
                    <a:pt x="42965" y="27397"/>
                  </a:cubicBezTo>
                  <a:cubicBezTo>
                    <a:pt x="43012" y="25586"/>
                    <a:pt x="42884" y="19863"/>
                    <a:pt x="40933" y="19863"/>
                  </a:cubicBezTo>
                  <a:cubicBezTo>
                    <a:pt x="40383" y="19863"/>
                    <a:pt x="39687" y="20318"/>
                    <a:pt x="38810" y="21444"/>
                  </a:cubicBezTo>
                  <a:cubicBezTo>
                    <a:pt x="39142" y="18326"/>
                    <a:pt x="38375" y="17527"/>
                    <a:pt x="37019" y="17527"/>
                  </a:cubicBezTo>
                  <a:cubicBezTo>
                    <a:pt x="35994" y="17527"/>
                    <a:pt x="34632" y="17985"/>
                    <a:pt x="33155" y="18241"/>
                  </a:cubicBezTo>
                  <a:cubicBezTo>
                    <a:pt x="33237" y="14749"/>
                    <a:pt x="29923" y="11051"/>
                    <a:pt x="26651" y="11051"/>
                  </a:cubicBezTo>
                  <a:cubicBezTo>
                    <a:pt x="25193" y="11051"/>
                    <a:pt x="23743" y="11785"/>
                    <a:pt x="22606" y="13598"/>
                  </a:cubicBezTo>
                  <a:cubicBezTo>
                    <a:pt x="22702" y="9811"/>
                    <a:pt x="22129" y="8585"/>
                    <a:pt x="19183" y="8585"/>
                  </a:cubicBezTo>
                  <a:cubicBezTo>
                    <a:pt x="18840" y="8585"/>
                    <a:pt x="18466" y="8602"/>
                    <a:pt x="18057" y="8633"/>
                  </a:cubicBezTo>
                  <a:cubicBezTo>
                    <a:pt x="20315" y="7268"/>
                    <a:pt x="18723" y="4503"/>
                    <a:pt x="16548" y="4503"/>
                  </a:cubicBezTo>
                  <a:cubicBezTo>
                    <a:pt x="15649" y="4503"/>
                    <a:pt x="14650" y="4976"/>
                    <a:pt x="13783" y="6216"/>
                  </a:cubicBezTo>
                  <a:cubicBezTo>
                    <a:pt x="13831" y="3835"/>
                    <a:pt x="13593" y="1560"/>
                    <a:pt x="1190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p10"/>
          <p:cNvSpPr txBox="1"/>
          <p:nvPr>
            <p:ph type="title"/>
          </p:nvPr>
        </p:nvSpPr>
        <p:spPr>
          <a:xfrm>
            <a:off x="40835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누구의 스윙이 가장 좋을까?</a:t>
            </a:r>
            <a:endParaRPr>
              <a:latin typeface="Arial"/>
              <a:ea typeface="Arial"/>
              <a:cs typeface="Arial"/>
              <a:sym typeface="Arial"/>
            </a:endParaRPr>
          </a:p>
          <a:p>
            <a:pPr indent="0" lvl="0" marL="0" rtl="0" algn="ctr">
              <a:lnSpc>
                <a:spcPct val="100000"/>
              </a:lnSpc>
              <a:spcBef>
                <a:spcPts val="0"/>
              </a:spcBef>
              <a:spcAft>
                <a:spcPts val="0"/>
              </a:spcAft>
              <a:buSzPts val="3500"/>
              <a:buNone/>
            </a:pPr>
            <a:r>
              <a:t/>
            </a:r>
            <a:endParaRPr>
              <a:latin typeface="Arial"/>
              <a:ea typeface="Arial"/>
              <a:cs typeface="Arial"/>
              <a:sym typeface="Arial"/>
            </a:endParaRPr>
          </a:p>
          <a:p>
            <a:pPr indent="0" lvl="0" marL="0" rtl="0" algn="ctr">
              <a:lnSpc>
                <a:spcPct val="100000"/>
              </a:lnSpc>
              <a:spcBef>
                <a:spcPts val="0"/>
              </a:spcBef>
              <a:spcAft>
                <a:spcPts val="0"/>
              </a:spcAft>
              <a:buSzPts val="3500"/>
              <a:buNone/>
            </a:pPr>
            <a:r>
              <a:t/>
            </a:r>
            <a:endParaRPr sz="2900">
              <a:latin typeface="Arial"/>
              <a:ea typeface="Arial"/>
              <a:cs typeface="Arial"/>
              <a:sym typeface="Arial"/>
            </a:endParaRPr>
          </a:p>
        </p:txBody>
      </p:sp>
      <p:sp>
        <p:nvSpPr>
          <p:cNvPr id="684" name="Google Shape;684;p10"/>
          <p:cNvSpPr txBox="1"/>
          <p:nvPr/>
        </p:nvSpPr>
        <p:spPr>
          <a:xfrm>
            <a:off x="408350" y="1501700"/>
            <a:ext cx="4135800" cy="1294500"/>
          </a:xfrm>
          <a:prstGeom prst="rect">
            <a:avLst/>
          </a:prstGeom>
          <a:noFill/>
          <a:ln>
            <a:noFill/>
          </a:ln>
        </p:spPr>
        <p:txBody>
          <a:bodyPr anchorCtr="0" anchor="t"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2900"/>
              <a:buFont typeface="Arial"/>
              <a:buNone/>
            </a:pPr>
            <a:r>
              <a:rPr b="1" i="0" lang="en" sz="2900" u="none" cap="none" strike="noStrike">
                <a:solidFill>
                  <a:schemeClr val="dk1"/>
                </a:solidFill>
                <a:latin typeface="Arial"/>
                <a:ea typeface="Arial"/>
                <a:cs typeface="Arial"/>
                <a:sym typeface="Arial"/>
              </a:rPr>
              <a:t>로리 맥길로이</a:t>
            </a:r>
            <a:endParaRPr b="1" i="0" sz="29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chemeClr val="dk1"/>
                </a:solidFill>
                <a:latin typeface="Arial"/>
                <a:ea typeface="Arial"/>
                <a:cs typeface="Arial"/>
                <a:sym typeface="Arial"/>
              </a:rPr>
              <a:t>: 완벽에 가까운 스윙 시퀀스를 기반으로 체구에 비해 매우 강력한 샷을 날리는 선수</a:t>
            </a:r>
            <a:endParaRPr b="1" i="0" sz="1500" u="none" cap="none" strike="noStrike">
              <a:solidFill>
                <a:schemeClr val="dk1"/>
              </a:solidFill>
              <a:latin typeface="Arial"/>
              <a:ea typeface="Arial"/>
              <a:cs typeface="Arial"/>
              <a:sym typeface="Arial"/>
            </a:endParaRPr>
          </a:p>
        </p:txBody>
      </p:sp>
      <p:grpSp>
        <p:nvGrpSpPr>
          <p:cNvPr id="685" name="Google Shape;685;p10"/>
          <p:cNvGrpSpPr/>
          <p:nvPr/>
        </p:nvGrpSpPr>
        <p:grpSpPr>
          <a:xfrm>
            <a:off x="7448858" y="445029"/>
            <a:ext cx="932598" cy="1077301"/>
            <a:chOff x="5873503" y="2472150"/>
            <a:chExt cx="631671" cy="778172"/>
          </a:xfrm>
        </p:grpSpPr>
        <p:sp>
          <p:nvSpPr>
            <p:cNvPr id="686" name="Google Shape;686;p10"/>
            <p:cNvSpPr/>
            <p:nvPr/>
          </p:nvSpPr>
          <p:spPr>
            <a:xfrm>
              <a:off x="5873864" y="2472150"/>
              <a:ext cx="630949" cy="778172"/>
            </a:xfrm>
            <a:custGeom>
              <a:rect b="b" l="l" r="r" t="t"/>
              <a:pathLst>
                <a:path extrusionOk="0" h="38595" w="31457">
                  <a:moveTo>
                    <a:pt x="28655" y="3803"/>
                  </a:moveTo>
                  <a:cubicBezTo>
                    <a:pt x="28855" y="3803"/>
                    <a:pt x="29188" y="3903"/>
                    <a:pt x="29555" y="3970"/>
                  </a:cubicBezTo>
                  <a:cubicBezTo>
                    <a:pt x="29355" y="6839"/>
                    <a:pt x="28554" y="9274"/>
                    <a:pt x="27254" y="11142"/>
                  </a:cubicBezTo>
                  <a:cubicBezTo>
                    <a:pt x="26520" y="12243"/>
                    <a:pt x="25586" y="13110"/>
                    <a:pt x="24518" y="13777"/>
                  </a:cubicBezTo>
                  <a:cubicBezTo>
                    <a:pt x="23918" y="14144"/>
                    <a:pt x="23317" y="14444"/>
                    <a:pt x="22684" y="14611"/>
                  </a:cubicBezTo>
                  <a:cubicBezTo>
                    <a:pt x="22483" y="14678"/>
                    <a:pt x="22250" y="14744"/>
                    <a:pt x="22050" y="14778"/>
                  </a:cubicBezTo>
                  <a:cubicBezTo>
                    <a:pt x="22183" y="14644"/>
                    <a:pt x="22217" y="14444"/>
                    <a:pt x="22250" y="14277"/>
                  </a:cubicBezTo>
                  <a:cubicBezTo>
                    <a:pt x="22517" y="13110"/>
                    <a:pt x="22684" y="11909"/>
                    <a:pt x="22850" y="10641"/>
                  </a:cubicBezTo>
                  <a:cubicBezTo>
                    <a:pt x="23017" y="9374"/>
                    <a:pt x="23184" y="7773"/>
                    <a:pt x="23317" y="5938"/>
                  </a:cubicBezTo>
                  <a:lnTo>
                    <a:pt x="23317" y="5771"/>
                  </a:lnTo>
                  <a:cubicBezTo>
                    <a:pt x="23584" y="5805"/>
                    <a:pt x="23851" y="5871"/>
                    <a:pt x="24151" y="5871"/>
                  </a:cubicBezTo>
                  <a:cubicBezTo>
                    <a:pt x="24351" y="5871"/>
                    <a:pt x="24552" y="5871"/>
                    <a:pt x="24818" y="5805"/>
                  </a:cubicBezTo>
                  <a:lnTo>
                    <a:pt x="24885" y="5805"/>
                  </a:lnTo>
                  <a:cubicBezTo>
                    <a:pt x="24985" y="5805"/>
                    <a:pt x="25019" y="5771"/>
                    <a:pt x="25085" y="5771"/>
                  </a:cubicBezTo>
                  <a:cubicBezTo>
                    <a:pt x="25853" y="5605"/>
                    <a:pt x="26486" y="5271"/>
                    <a:pt x="26987" y="4737"/>
                  </a:cubicBezTo>
                  <a:cubicBezTo>
                    <a:pt x="27153" y="4570"/>
                    <a:pt x="27254" y="4404"/>
                    <a:pt x="27354" y="4304"/>
                  </a:cubicBezTo>
                  <a:cubicBezTo>
                    <a:pt x="27520" y="4137"/>
                    <a:pt x="27654" y="4070"/>
                    <a:pt x="27754" y="3970"/>
                  </a:cubicBezTo>
                  <a:cubicBezTo>
                    <a:pt x="28021" y="3837"/>
                    <a:pt x="28321" y="3803"/>
                    <a:pt x="28655" y="3803"/>
                  </a:cubicBezTo>
                  <a:close/>
                  <a:moveTo>
                    <a:pt x="2736" y="3870"/>
                  </a:moveTo>
                  <a:cubicBezTo>
                    <a:pt x="3070" y="3870"/>
                    <a:pt x="3370" y="3903"/>
                    <a:pt x="3637" y="4037"/>
                  </a:cubicBezTo>
                  <a:cubicBezTo>
                    <a:pt x="3737" y="4103"/>
                    <a:pt x="3904" y="4170"/>
                    <a:pt x="4037" y="4370"/>
                  </a:cubicBezTo>
                  <a:cubicBezTo>
                    <a:pt x="4137" y="4437"/>
                    <a:pt x="4237" y="4570"/>
                    <a:pt x="4404" y="4771"/>
                  </a:cubicBezTo>
                  <a:cubicBezTo>
                    <a:pt x="4904" y="5271"/>
                    <a:pt x="5538" y="5638"/>
                    <a:pt x="6305" y="5805"/>
                  </a:cubicBezTo>
                  <a:cubicBezTo>
                    <a:pt x="6372" y="5805"/>
                    <a:pt x="6405" y="5871"/>
                    <a:pt x="6505" y="5871"/>
                  </a:cubicBezTo>
                  <a:lnTo>
                    <a:pt x="6572" y="5871"/>
                  </a:lnTo>
                  <a:cubicBezTo>
                    <a:pt x="6806" y="5905"/>
                    <a:pt x="7039" y="5905"/>
                    <a:pt x="7239" y="5905"/>
                  </a:cubicBezTo>
                  <a:cubicBezTo>
                    <a:pt x="7539" y="5905"/>
                    <a:pt x="7840" y="5871"/>
                    <a:pt x="8073" y="5805"/>
                  </a:cubicBezTo>
                  <a:lnTo>
                    <a:pt x="8073" y="5971"/>
                  </a:lnTo>
                  <a:cubicBezTo>
                    <a:pt x="8207" y="7806"/>
                    <a:pt x="8373" y="9407"/>
                    <a:pt x="8540" y="10708"/>
                  </a:cubicBezTo>
                  <a:cubicBezTo>
                    <a:pt x="8707" y="11942"/>
                    <a:pt x="8907" y="13143"/>
                    <a:pt x="9141" y="14311"/>
                  </a:cubicBezTo>
                  <a:cubicBezTo>
                    <a:pt x="9174" y="14478"/>
                    <a:pt x="9207" y="14711"/>
                    <a:pt x="9241" y="14878"/>
                  </a:cubicBezTo>
                  <a:cubicBezTo>
                    <a:pt x="9141" y="14778"/>
                    <a:pt x="8907" y="14744"/>
                    <a:pt x="8707" y="14644"/>
                  </a:cubicBezTo>
                  <a:cubicBezTo>
                    <a:pt x="8073" y="14444"/>
                    <a:pt x="7473" y="14144"/>
                    <a:pt x="6872" y="13810"/>
                  </a:cubicBezTo>
                  <a:cubicBezTo>
                    <a:pt x="5805" y="13143"/>
                    <a:pt x="4871" y="12276"/>
                    <a:pt x="4137" y="11209"/>
                  </a:cubicBezTo>
                  <a:cubicBezTo>
                    <a:pt x="2836" y="9307"/>
                    <a:pt x="2069" y="6905"/>
                    <a:pt x="1835" y="4037"/>
                  </a:cubicBezTo>
                  <a:cubicBezTo>
                    <a:pt x="2202" y="3937"/>
                    <a:pt x="2536" y="3870"/>
                    <a:pt x="2736" y="3870"/>
                  </a:cubicBezTo>
                  <a:close/>
                  <a:moveTo>
                    <a:pt x="6706" y="1"/>
                  </a:moveTo>
                  <a:cubicBezTo>
                    <a:pt x="6472" y="1"/>
                    <a:pt x="6305" y="67"/>
                    <a:pt x="6172" y="167"/>
                  </a:cubicBezTo>
                  <a:cubicBezTo>
                    <a:pt x="6038" y="301"/>
                    <a:pt x="6005" y="501"/>
                    <a:pt x="6005" y="834"/>
                  </a:cubicBezTo>
                  <a:cubicBezTo>
                    <a:pt x="6072" y="1268"/>
                    <a:pt x="6239" y="1668"/>
                    <a:pt x="6572" y="1969"/>
                  </a:cubicBezTo>
                  <a:lnTo>
                    <a:pt x="6706" y="2102"/>
                  </a:lnTo>
                  <a:cubicBezTo>
                    <a:pt x="7072" y="2436"/>
                    <a:pt x="7506" y="2636"/>
                    <a:pt x="7973" y="2736"/>
                  </a:cubicBezTo>
                  <a:lnTo>
                    <a:pt x="8073" y="4604"/>
                  </a:lnTo>
                  <a:cubicBezTo>
                    <a:pt x="7973" y="4637"/>
                    <a:pt x="7840" y="4671"/>
                    <a:pt x="7706" y="4671"/>
                  </a:cubicBezTo>
                  <a:cubicBezTo>
                    <a:pt x="7522" y="4710"/>
                    <a:pt x="7348" y="4729"/>
                    <a:pt x="7179" y="4729"/>
                  </a:cubicBezTo>
                  <a:cubicBezTo>
                    <a:pt x="6918" y="4729"/>
                    <a:pt x="6668" y="4685"/>
                    <a:pt x="6405" y="4604"/>
                  </a:cubicBezTo>
                  <a:cubicBezTo>
                    <a:pt x="6339" y="4570"/>
                    <a:pt x="6239" y="4570"/>
                    <a:pt x="6172" y="4537"/>
                  </a:cubicBezTo>
                  <a:cubicBezTo>
                    <a:pt x="5671" y="4370"/>
                    <a:pt x="5238" y="4037"/>
                    <a:pt x="4904" y="3603"/>
                  </a:cubicBezTo>
                  <a:cubicBezTo>
                    <a:pt x="4571" y="3203"/>
                    <a:pt x="4371" y="2702"/>
                    <a:pt x="4337" y="2202"/>
                  </a:cubicBezTo>
                  <a:cubicBezTo>
                    <a:pt x="3670" y="2285"/>
                    <a:pt x="3003" y="2327"/>
                    <a:pt x="2336" y="2327"/>
                  </a:cubicBezTo>
                  <a:cubicBezTo>
                    <a:pt x="1669" y="2327"/>
                    <a:pt x="1001" y="2285"/>
                    <a:pt x="334" y="2202"/>
                  </a:cubicBezTo>
                  <a:lnTo>
                    <a:pt x="334" y="2202"/>
                  </a:lnTo>
                  <a:cubicBezTo>
                    <a:pt x="1" y="3370"/>
                    <a:pt x="34" y="4604"/>
                    <a:pt x="401" y="6038"/>
                  </a:cubicBezTo>
                  <a:cubicBezTo>
                    <a:pt x="701" y="7072"/>
                    <a:pt x="1202" y="8273"/>
                    <a:pt x="1935" y="9741"/>
                  </a:cubicBezTo>
                  <a:cubicBezTo>
                    <a:pt x="2436" y="10641"/>
                    <a:pt x="2869" y="11409"/>
                    <a:pt x="3203" y="11942"/>
                  </a:cubicBezTo>
                  <a:cubicBezTo>
                    <a:pt x="3703" y="12743"/>
                    <a:pt x="4237" y="13343"/>
                    <a:pt x="4804" y="13910"/>
                  </a:cubicBezTo>
                  <a:cubicBezTo>
                    <a:pt x="5505" y="14578"/>
                    <a:pt x="6339" y="15145"/>
                    <a:pt x="7206" y="15512"/>
                  </a:cubicBezTo>
                  <a:cubicBezTo>
                    <a:pt x="7339" y="15612"/>
                    <a:pt x="7473" y="15645"/>
                    <a:pt x="7640" y="15678"/>
                  </a:cubicBezTo>
                  <a:cubicBezTo>
                    <a:pt x="8307" y="15945"/>
                    <a:pt x="8974" y="16145"/>
                    <a:pt x="9641" y="16245"/>
                  </a:cubicBezTo>
                  <a:cubicBezTo>
                    <a:pt x="9874" y="17179"/>
                    <a:pt x="10141" y="18113"/>
                    <a:pt x="10408" y="18981"/>
                  </a:cubicBezTo>
                  <a:cubicBezTo>
                    <a:pt x="10542" y="19414"/>
                    <a:pt x="10675" y="19781"/>
                    <a:pt x="10842" y="20148"/>
                  </a:cubicBezTo>
                  <a:cubicBezTo>
                    <a:pt x="11109" y="20915"/>
                    <a:pt x="11376" y="21549"/>
                    <a:pt x="11676" y="22050"/>
                  </a:cubicBezTo>
                  <a:cubicBezTo>
                    <a:pt x="12009" y="22650"/>
                    <a:pt x="12410" y="23251"/>
                    <a:pt x="12877" y="23651"/>
                  </a:cubicBezTo>
                  <a:lnTo>
                    <a:pt x="12943" y="23751"/>
                  </a:lnTo>
                  <a:cubicBezTo>
                    <a:pt x="13043" y="23818"/>
                    <a:pt x="13110" y="23918"/>
                    <a:pt x="13210" y="23951"/>
                  </a:cubicBezTo>
                  <a:cubicBezTo>
                    <a:pt x="13610" y="24318"/>
                    <a:pt x="14077" y="24618"/>
                    <a:pt x="14611" y="24785"/>
                  </a:cubicBezTo>
                  <a:lnTo>
                    <a:pt x="14678" y="24785"/>
                  </a:lnTo>
                  <a:lnTo>
                    <a:pt x="14678" y="26786"/>
                  </a:lnTo>
                  <a:lnTo>
                    <a:pt x="14678" y="27220"/>
                  </a:lnTo>
                  <a:cubicBezTo>
                    <a:pt x="14444" y="27253"/>
                    <a:pt x="14244" y="27287"/>
                    <a:pt x="14011" y="27320"/>
                  </a:cubicBezTo>
                  <a:cubicBezTo>
                    <a:pt x="13711" y="27420"/>
                    <a:pt x="13444" y="27454"/>
                    <a:pt x="13244" y="27487"/>
                  </a:cubicBezTo>
                  <a:cubicBezTo>
                    <a:pt x="13110" y="27554"/>
                    <a:pt x="13010" y="27554"/>
                    <a:pt x="12910" y="27587"/>
                  </a:cubicBezTo>
                  <a:cubicBezTo>
                    <a:pt x="12510" y="27687"/>
                    <a:pt x="12176" y="27820"/>
                    <a:pt x="11843" y="27954"/>
                  </a:cubicBezTo>
                  <a:cubicBezTo>
                    <a:pt x="11042" y="28321"/>
                    <a:pt x="10375" y="28855"/>
                    <a:pt x="9841" y="29622"/>
                  </a:cubicBezTo>
                  <a:cubicBezTo>
                    <a:pt x="9741" y="29755"/>
                    <a:pt x="9674" y="29855"/>
                    <a:pt x="9574" y="29955"/>
                  </a:cubicBezTo>
                  <a:cubicBezTo>
                    <a:pt x="9341" y="30356"/>
                    <a:pt x="9174" y="30823"/>
                    <a:pt x="9041" y="31256"/>
                  </a:cubicBezTo>
                  <a:lnTo>
                    <a:pt x="7039" y="31256"/>
                  </a:lnTo>
                  <a:cubicBezTo>
                    <a:pt x="6839" y="33658"/>
                    <a:pt x="6772" y="36093"/>
                    <a:pt x="6939" y="38595"/>
                  </a:cubicBezTo>
                  <a:cubicBezTo>
                    <a:pt x="8774" y="38495"/>
                    <a:pt x="10608" y="38461"/>
                    <a:pt x="12510" y="38428"/>
                  </a:cubicBezTo>
                  <a:cubicBezTo>
                    <a:pt x="13577" y="38395"/>
                    <a:pt x="14678" y="38395"/>
                    <a:pt x="15745" y="38395"/>
                  </a:cubicBezTo>
                  <a:cubicBezTo>
                    <a:pt x="16846" y="38395"/>
                    <a:pt x="17914" y="38428"/>
                    <a:pt x="19014" y="38428"/>
                  </a:cubicBezTo>
                  <a:cubicBezTo>
                    <a:pt x="20849" y="38461"/>
                    <a:pt x="22684" y="38495"/>
                    <a:pt x="24518" y="38595"/>
                  </a:cubicBezTo>
                  <a:cubicBezTo>
                    <a:pt x="24652" y="36126"/>
                    <a:pt x="24585" y="33658"/>
                    <a:pt x="24418" y="31256"/>
                  </a:cubicBezTo>
                  <a:lnTo>
                    <a:pt x="22417" y="31256"/>
                  </a:lnTo>
                  <a:cubicBezTo>
                    <a:pt x="22317" y="30789"/>
                    <a:pt x="22150" y="30356"/>
                    <a:pt x="21883" y="29955"/>
                  </a:cubicBezTo>
                  <a:cubicBezTo>
                    <a:pt x="21816" y="29822"/>
                    <a:pt x="21716" y="29688"/>
                    <a:pt x="21616" y="29622"/>
                  </a:cubicBezTo>
                  <a:cubicBezTo>
                    <a:pt x="21082" y="28855"/>
                    <a:pt x="20415" y="28321"/>
                    <a:pt x="19615" y="27954"/>
                  </a:cubicBezTo>
                  <a:cubicBezTo>
                    <a:pt x="19348" y="27820"/>
                    <a:pt x="18948" y="27687"/>
                    <a:pt x="18547" y="27587"/>
                  </a:cubicBezTo>
                  <a:cubicBezTo>
                    <a:pt x="18447" y="27520"/>
                    <a:pt x="18347" y="27520"/>
                    <a:pt x="18214" y="27487"/>
                  </a:cubicBezTo>
                  <a:cubicBezTo>
                    <a:pt x="18014" y="27454"/>
                    <a:pt x="17747" y="27420"/>
                    <a:pt x="17447" y="27320"/>
                  </a:cubicBezTo>
                  <a:cubicBezTo>
                    <a:pt x="17213" y="27287"/>
                    <a:pt x="17013" y="27253"/>
                    <a:pt x="16779" y="27220"/>
                  </a:cubicBezTo>
                  <a:lnTo>
                    <a:pt x="16779" y="26786"/>
                  </a:lnTo>
                  <a:lnTo>
                    <a:pt x="16779" y="24785"/>
                  </a:lnTo>
                  <a:lnTo>
                    <a:pt x="16846" y="24785"/>
                  </a:lnTo>
                  <a:cubicBezTo>
                    <a:pt x="17346" y="24585"/>
                    <a:pt x="17847" y="24318"/>
                    <a:pt x="18247" y="23951"/>
                  </a:cubicBezTo>
                  <a:cubicBezTo>
                    <a:pt x="18347" y="23884"/>
                    <a:pt x="18414" y="23818"/>
                    <a:pt x="18514" y="23751"/>
                  </a:cubicBezTo>
                  <a:lnTo>
                    <a:pt x="18581" y="23651"/>
                  </a:lnTo>
                  <a:cubicBezTo>
                    <a:pt x="19048" y="23184"/>
                    <a:pt x="19415" y="22650"/>
                    <a:pt x="19782" y="22050"/>
                  </a:cubicBezTo>
                  <a:cubicBezTo>
                    <a:pt x="20082" y="21549"/>
                    <a:pt x="20382" y="20915"/>
                    <a:pt x="20615" y="20148"/>
                  </a:cubicBezTo>
                  <a:cubicBezTo>
                    <a:pt x="20749" y="19781"/>
                    <a:pt x="20916" y="19381"/>
                    <a:pt x="21049" y="18981"/>
                  </a:cubicBezTo>
                  <a:cubicBezTo>
                    <a:pt x="21349" y="18113"/>
                    <a:pt x="21583" y="17179"/>
                    <a:pt x="21850" y="16245"/>
                  </a:cubicBezTo>
                  <a:cubicBezTo>
                    <a:pt x="22517" y="16145"/>
                    <a:pt x="23184" y="15979"/>
                    <a:pt x="23851" y="15678"/>
                  </a:cubicBezTo>
                  <a:cubicBezTo>
                    <a:pt x="23951" y="15645"/>
                    <a:pt x="24118" y="15578"/>
                    <a:pt x="24251" y="15512"/>
                  </a:cubicBezTo>
                  <a:cubicBezTo>
                    <a:pt x="25185" y="15111"/>
                    <a:pt x="25953" y="14578"/>
                    <a:pt x="26686" y="13910"/>
                  </a:cubicBezTo>
                  <a:cubicBezTo>
                    <a:pt x="27220" y="13410"/>
                    <a:pt x="27754" y="12743"/>
                    <a:pt x="28254" y="11942"/>
                  </a:cubicBezTo>
                  <a:cubicBezTo>
                    <a:pt x="28588" y="11409"/>
                    <a:pt x="29055" y="10641"/>
                    <a:pt x="29522" y="9741"/>
                  </a:cubicBezTo>
                  <a:cubicBezTo>
                    <a:pt x="30256" y="8306"/>
                    <a:pt x="30756" y="7072"/>
                    <a:pt x="31056" y="6038"/>
                  </a:cubicBezTo>
                  <a:cubicBezTo>
                    <a:pt x="31423" y="4604"/>
                    <a:pt x="31457" y="3370"/>
                    <a:pt x="31123" y="2202"/>
                  </a:cubicBezTo>
                  <a:lnTo>
                    <a:pt x="31123" y="2202"/>
                  </a:lnTo>
                  <a:cubicBezTo>
                    <a:pt x="30456" y="2285"/>
                    <a:pt x="29789" y="2327"/>
                    <a:pt x="29122" y="2327"/>
                  </a:cubicBezTo>
                  <a:cubicBezTo>
                    <a:pt x="28454" y="2327"/>
                    <a:pt x="27787" y="2285"/>
                    <a:pt x="27120" y="2202"/>
                  </a:cubicBezTo>
                  <a:cubicBezTo>
                    <a:pt x="27053" y="2736"/>
                    <a:pt x="26887" y="3203"/>
                    <a:pt x="26553" y="3603"/>
                  </a:cubicBezTo>
                  <a:cubicBezTo>
                    <a:pt x="26219" y="4037"/>
                    <a:pt x="25786" y="4370"/>
                    <a:pt x="25285" y="4537"/>
                  </a:cubicBezTo>
                  <a:cubicBezTo>
                    <a:pt x="25219" y="4570"/>
                    <a:pt x="25119" y="4570"/>
                    <a:pt x="25052" y="4604"/>
                  </a:cubicBezTo>
                  <a:cubicBezTo>
                    <a:pt x="24798" y="4682"/>
                    <a:pt x="24555" y="4714"/>
                    <a:pt x="24304" y="4714"/>
                  </a:cubicBezTo>
                  <a:cubicBezTo>
                    <a:pt x="24126" y="4714"/>
                    <a:pt x="23944" y="4698"/>
                    <a:pt x="23751" y="4671"/>
                  </a:cubicBezTo>
                  <a:cubicBezTo>
                    <a:pt x="23618" y="4637"/>
                    <a:pt x="23518" y="4637"/>
                    <a:pt x="23384" y="4604"/>
                  </a:cubicBezTo>
                  <a:cubicBezTo>
                    <a:pt x="23417" y="4037"/>
                    <a:pt x="23451" y="3403"/>
                    <a:pt x="23518" y="2736"/>
                  </a:cubicBezTo>
                  <a:cubicBezTo>
                    <a:pt x="23951" y="2669"/>
                    <a:pt x="24385" y="2469"/>
                    <a:pt x="24752" y="2102"/>
                  </a:cubicBezTo>
                  <a:lnTo>
                    <a:pt x="24885" y="1969"/>
                  </a:lnTo>
                  <a:cubicBezTo>
                    <a:pt x="25219" y="1635"/>
                    <a:pt x="25386" y="1268"/>
                    <a:pt x="25452" y="834"/>
                  </a:cubicBezTo>
                  <a:cubicBezTo>
                    <a:pt x="25452" y="501"/>
                    <a:pt x="25419" y="267"/>
                    <a:pt x="25285" y="167"/>
                  </a:cubicBezTo>
                  <a:cubicBezTo>
                    <a:pt x="25185" y="67"/>
                    <a:pt x="25019" y="1"/>
                    <a:pt x="24752"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chemeClr val="dk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7" name="Google Shape;687;p10"/>
            <p:cNvGrpSpPr/>
            <p:nvPr/>
          </p:nvGrpSpPr>
          <p:grpSpPr>
            <a:xfrm>
              <a:off x="5873503" y="2475345"/>
              <a:ext cx="631671" cy="771781"/>
              <a:chOff x="5873503" y="2475349"/>
              <a:chExt cx="631671" cy="771781"/>
            </a:xfrm>
          </p:grpSpPr>
          <p:sp>
            <p:nvSpPr>
              <p:cNvPr id="688" name="Google Shape;688;p10"/>
              <p:cNvSpPr/>
              <p:nvPr/>
            </p:nvSpPr>
            <p:spPr>
              <a:xfrm>
                <a:off x="6094963" y="3206429"/>
                <a:ext cx="4019" cy="4679"/>
              </a:xfrm>
              <a:custGeom>
                <a:rect b="b" l="l" r="r" t="t"/>
                <a:pathLst>
                  <a:path extrusionOk="0" h="234" w="201">
                    <a:moveTo>
                      <a:pt x="67" y="0"/>
                    </a:moveTo>
                    <a:lnTo>
                      <a:pt x="0" y="234"/>
                    </a:lnTo>
                    <a:lnTo>
                      <a:pt x="167" y="234"/>
                    </a:lnTo>
                    <a:cubicBezTo>
                      <a:pt x="200" y="201"/>
                      <a:pt x="200" y="201"/>
                      <a:pt x="200" y="167"/>
                    </a:cubicBezTo>
                    <a:lnTo>
                      <a:pt x="200" y="134"/>
                    </a:lnTo>
                    <a:lnTo>
                      <a:pt x="200" y="34"/>
                    </a:lnTo>
                    <a:cubicBezTo>
                      <a:pt x="100" y="34"/>
                      <a:pt x="100"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0"/>
              <p:cNvSpPr/>
              <p:nvPr/>
            </p:nvSpPr>
            <p:spPr>
              <a:xfrm>
                <a:off x="6092963" y="3206429"/>
                <a:ext cx="2679" cy="4679"/>
              </a:xfrm>
              <a:custGeom>
                <a:rect b="b" l="l" r="r" t="t"/>
                <a:pathLst>
                  <a:path extrusionOk="0" h="234" w="134">
                    <a:moveTo>
                      <a:pt x="100" y="0"/>
                    </a:moveTo>
                    <a:cubicBezTo>
                      <a:pt x="34" y="0"/>
                      <a:pt x="0" y="34"/>
                      <a:pt x="0" y="34"/>
                    </a:cubicBezTo>
                    <a:lnTo>
                      <a:pt x="0" y="134"/>
                    </a:lnTo>
                    <a:lnTo>
                      <a:pt x="0" y="167"/>
                    </a:lnTo>
                    <a:lnTo>
                      <a:pt x="0" y="201"/>
                    </a:lnTo>
                    <a:lnTo>
                      <a:pt x="34" y="234"/>
                    </a:lnTo>
                    <a:lnTo>
                      <a:pt x="100" y="201"/>
                    </a:lnTo>
                    <a:lnTo>
                      <a:pt x="134" y="167"/>
                    </a:lnTo>
                    <a:lnTo>
                      <a:pt x="13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0"/>
              <p:cNvSpPr/>
              <p:nvPr/>
            </p:nvSpPr>
            <p:spPr>
              <a:xfrm>
                <a:off x="6092963" y="3134381"/>
                <a:ext cx="3339" cy="5359"/>
              </a:xfrm>
              <a:custGeom>
                <a:rect b="b" l="l" r="r" t="t"/>
                <a:pathLst>
                  <a:path extrusionOk="0" h="268" w="167">
                    <a:moveTo>
                      <a:pt x="34" y="1"/>
                    </a:moveTo>
                    <a:lnTo>
                      <a:pt x="0" y="68"/>
                    </a:lnTo>
                    <a:lnTo>
                      <a:pt x="0" y="101"/>
                    </a:lnTo>
                    <a:lnTo>
                      <a:pt x="0" y="134"/>
                    </a:lnTo>
                    <a:lnTo>
                      <a:pt x="0" y="234"/>
                    </a:lnTo>
                    <a:lnTo>
                      <a:pt x="100" y="268"/>
                    </a:lnTo>
                    <a:lnTo>
                      <a:pt x="167" y="268"/>
                    </a:lnTo>
                    <a:lnTo>
                      <a:pt x="3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10"/>
              <p:cNvSpPr/>
              <p:nvPr/>
            </p:nvSpPr>
            <p:spPr>
              <a:xfrm>
                <a:off x="6094963" y="3133721"/>
                <a:ext cx="3359" cy="5359"/>
              </a:xfrm>
              <a:custGeom>
                <a:rect b="b" l="l" r="r" t="t"/>
                <a:pathLst>
                  <a:path extrusionOk="0" h="268" w="168">
                    <a:moveTo>
                      <a:pt x="0" y="0"/>
                    </a:moveTo>
                    <a:cubicBezTo>
                      <a:pt x="0" y="34"/>
                      <a:pt x="0" y="34"/>
                      <a:pt x="34" y="101"/>
                    </a:cubicBezTo>
                    <a:lnTo>
                      <a:pt x="100" y="267"/>
                    </a:lnTo>
                    <a:lnTo>
                      <a:pt x="167" y="101"/>
                    </a:lnTo>
                    <a:cubicBezTo>
                      <a:pt x="167" y="34"/>
                      <a:pt x="167" y="34"/>
                      <a:pt x="100" y="34"/>
                    </a:cubicBezTo>
                    <a:cubicBezTo>
                      <a:pt x="100" y="34"/>
                      <a:pt x="67" y="0"/>
                      <a:pt x="0" y="0"/>
                    </a:cubicBezTo>
                    <a:close/>
                    <a:moveTo>
                      <a:pt x="123" y="238"/>
                    </a:moveTo>
                    <a:cubicBezTo>
                      <a:pt x="119" y="238"/>
                      <a:pt x="111" y="245"/>
                      <a:pt x="100" y="267"/>
                    </a:cubicBezTo>
                    <a:cubicBezTo>
                      <a:pt x="123" y="267"/>
                      <a:pt x="130" y="238"/>
                      <a:pt x="123" y="23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0"/>
              <p:cNvSpPr/>
              <p:nvPr/>
            </p:nvSpPr>
            <p:spPr>
              <a:xfrm>
                <a:off x="6010238" y="3100367"/>
                <a:ext cx="358190" cy="146763"/>
              </a:xfrm>
              <a:custGeom>
                <a:rect b="b" l="l" r="r" t="t"/>
                <a:pathLst>
                  <a:path extrusionOk="0" h="7340" w="17914">
                    <a:moveTo>
                      <a:pt x="9041" y="1168"/>
                    </a:moveTo>
                    <a:cubicBezTo>
                      <a:pt x="9941" y="1168"/>
                      <a:pt x="10809" y="1201"/>
                      <a:pt x="11709" y="1201"/>
                    </a:cubicBezTo>
                    <a:cubicBezTo>
                      <a:pt x="12543" y="1268"/>
                      <a:pt x="13444" y="1268"/>
                      <a:pt x="14278" y="1302"/>
                    </a:cubicBezTo>
                    <a:cubicBezTo>
                      <a:pt x="14311" y="2936"/>
                      <a:pt x="14344" y="4370"/>
                      <a:pt x="14344" y="5805"/>
                    </a:cubicBezTo>
                    <a:cubicBezTo>
                      <a:pt x="13644" y="5805"/>
                      <a:pt x="12943" y="5805"/>
                      <a:pt x="12276" y="5771"/>
                    </a:cubicBezTo>
                    <a:cubicBezTo>
                      <a:pt x="11242" y="5771"/>
                      <a:pt x="10141" y="5705"/>
                      <a:pt x="9007" y="5705"/>
                    </a:cubicBezTo>
                    <a:cubicBezTo>
                      <a:pt x="7840" y="5705"/>
                      <a:pt x="6772" y="5705"/>
                      <a:pt x="5772" y="5771"/>
                    </a:cubicBezTo>
                    <a:cubicBezTo>
                      <a:pt x="5071" y="5771"/>
                      <a:pt x="4371" y="5805"/>
                      <a:pt x="3770" y="5805"/>
                    </a:cubicBezTo>
                    <a:cubicBezTo>
                      <a:pt x="3770" y="4437"/>
                      <a:pt x="3804" y="2936"/>
                      <a:pt x="3837" y="1302"/>
                    </a:cubicBezTo>
                    <a:cubicBezTo>
                      <a:pt x="4671" y="1268"/>
                      <a:pt x="5572" y="1268"/>
                      <a:pt x="6405" y="1201"/>
                    </a:cubicBezTo>
                    <a:cubicBezTo>
                      <a:pt x="7273" y="1168"/>
                      <a:pt x="8140" y="1168"/>
                      <a:pt x="9041" y="1168"/>
                    </a:cubicBezTo>
                    <a:close/>
                    <a:moveTo>
                      <a:pt x="268" y="1"/>
                    </a:moveTo>
                    <a:cubicBezTo>
                      <a:pt x="34" y="2436"/>
                      <a:pt x="1" y="4837"/>
                      <a:pt x="168" y="7339"/>
                    </a:cubicBezTo>
                    <a:cubicBezTo>
                      <a:pt x="2002" y="7272"/>
                      <a:pt x="3837" y="7206"/>
                      <a:pt x="5705" y="7172"/>
                    </a:cubicBezTo>
                    <a:cubicBezTo>
                      <a:pt x="6806" y="7139"/>
                      <a:pt x="7873" y="7139"/>
                      <a:pt x="8974" y="7139"/>
                    </a:cubicBezTo>
                    <a:cubicBezTo>
                      <a:pt x="10075" y="7139"/>
                      <a:pt x="11142" y="7172"/>
                      <a:pt x="12243" y="7172"/>
                    </a:cubicBezTo>
                    <a:cubicBezTo>
                      <a:pt x="14044" y="7206"/>
                      <a:pt x="15946" y="7272"/>
                      <a:pt x="17780" y="7339"/>
                    </a:cubicBezTo>
                    <a:cubicBezTo>
                      <a:pt x="17914" y="4837"/>
                      <a:pt x="17914" y="2436"/>
                      <a:pt x="17680" y="1"/>
                    </a:cubicBezTo>
                    <a:lnTo>
                      <a:pt x="15679" y="1"/>
                    </a:lnTo>
                    <a:lnTo>
                      <a:pt x="8974" y="34"/>
                    </a:lnTo>
                    <a:lnTo>
                      <a:pt x="226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0"/>
              <p:cNvSpPr/>
              <p:nvPr/>
            </p:nvSpPr>
            <p:spPr>
              <a:xfrm>
                <a:off x="6283728" y="3134381"/>
                <a:ext cx="4679" cy="5359"/>
              </a:xfrm>
              <a:custGeom>
                <a:rect b="b" l="l" r="r" t="t"/>
                <a:pathLst>
                  <a:path extrusionOk="0" h="268" w="234">
                    <a:moveTo>
                      <a:pt x="134" y="1"/>
                    </a:moveTo>
                    <a:lnTo>
                      <a:pt x="0" y="268"/>
                    </a:lnTo>
                    <a:lnTo>
                      <a:pt x="134" y="268"/>
                    </a:lnTo>
                    <a:lnTo>
                      <a:pt x="167" y="234"/>
                    </a:lnTo>
                    <a:lnTo>
                      <a:pt x="234" y="168"/>
                    </a:lnTo>
                    <a:lnTo>
                      <a:pt x="234" y="134"/>
                    </a:lnTo>
                    <a:lnTo>
                      <a:pt x="234" y="101"/>
                    </a:lnTo>
                    <a:lnTo>
                      <a:pt x="13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0"/>
              <p:cNvSpPr/>
              <p:nvPr/>
            </p:nvSpPr>
            <p:spPr>
              <a:xfrm>
                <a:off x="6282388" y="3206789"/>
                <a:ext cx="4019" cy="4319"/>
              </a:xfrm>
              <a:custGeom>
                <a:rect b="b" l="l" r="r" t="t"/>
                <a:pathLst>
                  <a:path extrusionOk="0" h="216" w="201">
                    <a:moveTo>
                      <a:pt x="27" y="1"/>
                    </a:moveTo>
                    <a:cubicBezTo>
                      <a:pt x="19" y="1"/>
                      <a:pt x="12" y="16"/>
                      <a:pt x="34" y="16"/>
                    </a:cubicBezTo>
                    <a:cubicBezTo>
                      <a:pt x="34" y="5"/>
                      <a:pt x="30" y="1"/>
                      <a:pt x="27" y="1"/>
                    </a:cubicBezTo>
                    <a:close/>
                    <a:moveTo>
                      <a:pt x="34" y="16"/>
                    </a:moveTo>
                    <a:cubicBezTo>
                      <a:pt x="1" y="49"/>
                      <a:pt x="1" y="49"/>
                      <a:pt x="1" y="116"/>
                    </a:cubicBezTo>
                    <a:lnTo>
                      <a:pt x="1" y="149"/>
                    </a:lnTo>
                    <a:cubicBezTo>
                      <a:pt x="1" y="149"/>
                      <a:pt x="34" y="183"/>
                      <a:pt x="34" y="216"/>
                    </a:cubicBezTo>
                    <a:lnTo>
                      <a:pt x="201" y="216"/>
                    </a:lnTo>
                    <a:lnTo>
                      <a:pt x="34" y="16"/>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0"/>
              <p:cNvSpPr/>
              <p:nvPr/>
            </p:nvSpPr>
            <p:spPr>
              <a:xfrm>
                <a:off x="6282388" y="3133721"/>
                <a:ext cx="3359" cy="5359"/>
              </a:xfrm>
              <a:custGeom>
                <a:rect b="b" l="l" r="r" t="t"/>
                <a:pathLst>
                  <a:path extrusionOk="0" h="268" w="168">
                    <a:moveTo>
                      <a:pt x="12" y="238"/>
                    </a:moveTo>
                    <a:cubicBezTo>
                      <a:pt x="4" y="238"/>
                      <a:pt x="12" y="267"/>
                      <a:pt x="34" y="267"/>
                    </a:cubicBezTo>
                    <a:cubicBezTo>
                      <a:pt x="23" y="245"/>
                      <a:pt x="15" y="238"/>
                      <a:pt x="12" y="238"/>
                    </a:cubicBezTo>
                    <a:close/>
                    <a:moveTo>
                      <a:pt x="167" y="0"/>
                    </a:moveTo>
                    <a:cubicBezTo>
                      <a:pt x="134" y="0"/>
                      <a:pt x="67" y="0"/>
                      <a:pt x="34" y="34"/>
                    </a:cubicBezTo>
                    <a:lnTo>
                      <a:pt x="1" y="101"/>
                    </a:lnTo>
                    <a:lnTo>
                      <a:pt x="34" y="267"/>
                    </a:lnTo>
                    <a:lnTo>
                      <a:pt x="134" y="101"/>
                    </a:lnTo>
                    <a:cubicBezTo>
                      <a:pt x="134" y="34"/>
                      <a:pt x="134" y="34"/>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10"/>
              <p:cNvSpPr/>
              <p:nvPr/>
            </p:nvSpPr>
            <p:spPr>
              <a:xfrm>
                <a:off x="6285067" y="3206429"/>
                <a:ext cx="3339" cy="4019"/>
              </a:xfrm>
              <a:custGeom>
                <a:rect b="b" l="l" r="r" t="t"/>
                <a:pathLst>
                  <a:path extrusionOk="0" h="201" w="167">
                    <a:moveTo>
                      <a:pt x="0" y="0"/>
                    </a:moveTo>
                    <a:lnTo>
                      <a:pt x="33" y="134"/>
                    </a:lnTo>
                    <a:lnTo>
                      <a:pt x="67" y="167"/>
                    </a:lnTo>
                    <a:cubicBezTo>
                      <a:pt x="67" y="167"/>
                      <a:pt x="67" y="201"/>
                      <a:pt x="100" y="201"/>
                    </a:cubicBezTo>
                    <a:lnTo>
                      <a:pt x="167" y="167"/>
                    </a:lnTo>
                    <a:cubicBezTo>
                      <a:pt x="100" y="167"/>
                      <a:pt x="100" y="167"/>
                      <a:pt x="100" y="134"/>
                    </a:cubicBezTo>
                    <a:lnTo>
                      <a:pt x="100" y="34"/>
                    </a:lnTo>
                    <a:cubicBezTo>
                      <a:pt x="100" y="34"/>
                      <a:pt x="67"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0"/>
              <p:cNvSpPr/>
              <p:nvPr/>
            </p:nvSpPr>
            <p:spPr>
              <a:xfrm>
                <a:off x="6071607" y="2520042"/>
                <a:ext cx="240140" cy="452907"/>
              </a:xfrm>
              <a:custGeom>
                <a:rect b="b" l="l" r="r" t="t"/>
                <a:pathLst>
                  <a:path extrusionOk="0" h="22651" w="12010">
                    <a:moveTo>
                      <a:pt x="4571" y="1"/>
                    </a:moveTo>
                    <a:cubicBezTo>
                      <a:pt x="3395" y="151"/>
                      <a:pt x="2219" y="226"/>
                      <a:pt x="1099" y="226"/>
                    </a:cubicBezTo>
                    <a:cubicBezTo>
                      <a:pt x="726" y="226"/>
                      <a:pt x="359" y="218"/>
                      <a:pt x="1" y="201"/>
                    </a:cubicBezTo>
                    <a:lnTo>
                      <a:pt x="1" y="201"/>
                    </a:lnTo>
                    <a:cubicBezTo>
                      <a:pt x="34" y="1469"/>
                      <a:pt x="34" y="2669"/>
                      <a:pt x="67" y="3804"/>
                    </a:cubicBezTo>
                    <a:cubicBezTo>
                      <a:pt x="67" y="6439"/>
                      <a:pt x="234" y="8674"/>
                      <a:pt x="434" y="10542"/>
                    </a:cubicBezTo>
                    <a:cubicBezTo>
                      <a:pt x="501" y="10842"/>
                      <a:pt x="534" y="11142"/>
                      <a:pt x="568" y="11376"/>
                    </a:cubicBezTo>
                    <a:cubicBezTo>
                      <a:pt x="701" y="12276"/>
                      <a:pt x="835" y="13144"/>
                      <a:pt x="1001" y="13977"/>
                    </a:cubicBezTo>
                    <a:cubicBezTo>
                      <a:pt x="1168" y="14878"/>
                      <a:pt x="1368" y="15812"/>
                      <a:pt x="1569" y="16646"/>
                    </a:cubicBezTo>
                    <a:cubicBezTo>
                      <a:pt x="2002" y="18347"/>
                      <a:pt x="2536" y="19948"/>
                      <a:pt x="3170" y="21383"/>
                    </a:cubicBezTo>
                    <a:cubicBezTo>
                      <a:pt x="3236" y="21483"/>
                      <a:pt x="3336" y="21550"/>
                      <a:pt x="3403" y="21616"/>
                    </a:cubicBezTo>
                    <a:cubicBezTo>
                      <a:pt x="3837" y="21983"/>
                      <a:pt x="4270" y="22283"/>
                      <a:pt x="4838" y="22450"/>
                    </a:cubicBezTo>
                    <a:lnTo>
                      <a:pt x="4871" y="22450"/>
                    </a:lnTo>
                    <a:cubicBezTo>
                      <a:pt x="5238" y="22550"/>
                      <a:pt x="5571" y="22650"/>
                      <a:pt x="5938" y="22650"/>
                    </a:cubicBezTo>
                    <a:cubicBezTo>
                      <a:pt x="6272" y="22650"/>
                      <a:pt x="6672" y="22550"/>
                      <a:pt x="7039" y="22450"/>
                    </a:cubicBezTo>
                    <a:lnTo>
                      <a:pt x="7072" y="22450"/>
                    </a:lnTo>
                    <a:cubicBezTo>
                      <a:pt x="7573" y="22217"/>
                      <a:pt x="8073" y="21983"/>
                      <a:pt x="8507" y="21616"/>
                    </a:cubicBezTo>
                    <a:cubicBezTo>
                      <a:pt x="8574" y="21516"/>
                      <a:pt x="8674" y="21483"/>
                      <a:pt x="8740" y="21383"/>
                    </a:cubicBezTo>
                    <a:cubicBezTo>
                      <a:pt x="9374" y="19948"/>
                      <a:pt x="9874" y="18347"/>
                      <a:pt x="10341" y="16646"/>
                    </a:cubicBezTo>
                    <a:cubicBezTo>
                      <a:pt x="10542" y="15745"/>
                      <a:pt x="10742" y="14878"/>
                      <a:pt x="10909" y="13977"/>
                    </a:cubicBezTo>
                    <a:cubicBezTo>
                      <a:pt x="11075" y="13144"/>
                      <a:pt x="11209" y="12276"/>
                      <a:pt x="11342" y="11376"/>
                    </a:cubicBezTo>
                    <a:cubicBezTo>
                      <a:pt x="11376" y="11142"/>
                      <a:pt x="11409" y="10842"/>
                      <a:pt x="11442" y="10542"/>
                    </a:cubicBezTo>
                    <a:cubicBezTo>
                      <a:pt x="11676" y="8674"/>
                      <a:pt x="11843" y="6439"/>
                      <a:pt x="11909" y="3804"/>
                    </a:cubicBezTo>
                    <a:cubicBezTo>
                      <a:pt x="11943" y="2669"/>
                      <a:pt x="12009" y="1469"/>
                      <a:pt x="12009" y="201"/>
                    </a:cubicBezTo>
                    <a:lnTo>
                      <a:pt x="12009" y="201"/>
                    </a:lnTo>
                    <a:cubicBezTo>
                      <a:pt x="11616" y="228"/>
                      <a:pt x="11218" y="240"/>
                      <a:pt x="10815" y="240"/>
                    </a:cubicBezTo>
                    <a:cubicBezTo>
                      <a:pt x="9715" y="240"/>
                      <a:pt x="8578" y="147"/>
                      <a:pt x="7406" y="1"/>
                    </a:cubicBezTo>
                    <a:lnTo>
                      <a:pt x="7406" y="1"/>
                    </a:lnTo>
                    <a:cubicBezTo>
                      <a:pt x="7840" y="3203"/>
                      <a:pt x="8040" y="5672"/>
                      <a:pt x="8040" y="7373"/>
                    </a:cubicBezTo>
                    <a:cubicBezTo>
                      <a:pt x="8040" y="10141"/>
                      <a:pt x="7673" y="12510"/>
                      <a:pt x="6872" y="14511"/>
                    </a:cubicBezTo>
                    <a:cubicBezTo>
                      <a:pt x="6605" y="15145"/>
                      <a:pt x="6339" y="15779"/>
                      <a:pt x="6005" y="16379"/>
                    </a:cubicBezTo>
                    <a:cubicBezTo>
                      <a:pt x="5671" y="15779"/>
                      <a:pt x="5371" y="15145"/>
                      <a:pt x="5104" y="14511"/>
                    </a:cubicBezTo>
                    <a:cubicBezTo>
                      <a:pt x="4337" y="12476"/>
                      <a:pt x="3937" y="10108"/>
                      <a:pt x="3937" y="7373"/>
                    </a:cubicBezTo>
                    <a:cubicBezTo>
                      <a:pt x="3937" y="5672"/>
                      <a:pt x="4170" y="3203"/>
                      <a:pt x="45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0"/>
              <p:cNvSpPr/>
              <p:nvPr/>
            </p:nvSpPr>
            <p:spPr>
              <a:xfrm>
                <a:off x="5873503" y="2518722"/>
                <a:ext cx="192772" cy="280810"/>
              </a:xfrm>
              <a:custGeom>
                <a:rect b="b" l="l" r="r" t="t"/>
                <a:pathLst>
                  <a:path extrusionOk="0" h="14044" w="9641">
                    <a:moveTo>
                      <a:pt x="4337" y="0"/>
                    </a:moveTo>
                    <a:cubicBezTo>
                      <a:pt x="3670" y="83"/>
                      <a:pt x="3003" y="125"/>
                      <a:pt x="2336" y="125"/>
                    </a:cubicBezTo>
                    <a:cubicBezTo>
                      <a:pt x="1669" y="125"/>
                      <a:pt x="1001" y="83"/>
                      <a:pt x="334" y="0"/>
                    </a:cubicBezTo>
                    <a:lnTo>
                      <a:pt x="334" y="0"/>
                    </a:lnTo>
                    <a:cubicBezTo>
                      <a:pt x="1" y="1168"/>
                      <a:pt x="67" y="2402"/>
                      <a:pt x="434" y="3836"/>
                    </a:cubicBezTo>
                    <a:cubicBezTo>
                      <a:pt x="735" y="4870"/>
                      <a:pt x="1202" y="6071"/>
                      <a:pt x="1969" y="7539"/>
                    </a:cubicBezTo>
                    <a:cubicBezTo>
                      <a:pt x="2469" y="8439"/>
                      <a:pt x="2869" y="9207"/>
                      <a:pt x="3236" y="9740"/>
                    </a:cubicBezTo>
                    <a:cubicBezTo>
                      <a:pt x="3703" y="10541"/>
                      <a:pt x="4270" y="11175"/>
                      <a:pt x="4804" y="11708"/>
                    </a:cubicBezTo>
                    <a:cubicBezTo>
                      <a:pt x="5505" y="12376"/>
                      <a:pt x="6339" y="12943"/>
                      <a:pt x="7239" y="13343"/>
                    </a:cubicBezTo>
                    <a:cubicBezTo>
                      <a:pt x="7339" y="13410"/>
                      <a:pt x="7473" y="13443"/>
                      <a:pt x="7639" y="13510"/>
                    </a:cubicBezTo>
                    <a:cubicBezTo>
                      <a:pt x="8307" y="13743"/>
                      <a:pt x="8974" y="13943"/>
                      <a:pt x="9641" y="14043"/>
                    </a:cubicBezTo>
                    <a:cubicBezTo>
                      <a:pt x="9641" y="13543"/>
                      <a:pt x="9507" y="13076"/>
                      <a:pt x="9441" y="12609"/>
                    </a:cubicBezTo>
                    <a:cubicBezTo>
                      <a:pt x="9241" y="12576"/>
                      <a:pt x="9007" y="12542"/>
                      <a:pt x="8807" y="12442"/>
                    </a:cubicBezTo>
                    <a:cubicBezTo>
                      <a:pt x="8173" y="12242"/>
                      <a:pt x="7573" y="11942"/>
                      <a:pt x="6972" y="11608"/>
                    </a:cubicBezTo>
                    <a:cubicBezTo>
                      <a:pt x="5905" y="10941"/>
                      <a:pt x="4971" y="10074"/>
                      <a:pt x="4237" y="9007"/>
                    </a:cubicBezTo>
                    <a:cubicBezTo>
                      <a:pt x="2936" y="7105"/>
                      <a:pt x="2169" y="4703"/>
                      <a:pt x="1935" y="1835"/>
                    </a:cubicBezTo>
                    <a:cubicBezTo>
                      <a:pt x="2302" y="1735"/>
                      <a:pt x="2636" y="1668"/>
                      <a:pt x="2836" y="1668"/>
                    </a:cubicBezTo>
                    <a:cubicBezTo>
                      <a:pt x="3170" y="1668"/>
                      <a:pt x="3470" y="1701"/>
                      <a:pt x="3737" y="1835"/>
                    </a:cubicBezTo>
                    <a:cubicBezTo>
                      <a:pt x="3837" y="1901"/>
                      <a:pt x="4004" y="1968"/>
                      <a:pt x="4137" y="2168"/>
                    </a:cubicBezTo>
                    <a:cubicBezTo>
                      <a:pt x="4237" y="2235"/>
                      <a:pt x="4337" y="2368"/>
                      <a:pt x="4504" y="2569"/>
                    </a:cubicBezTo>
                    <a:cubicBezTo>
                      <a:pt x="5004" y="3069"/>
                      <a:pt x="5638" y="3436"/>
                      <a:pt x="6405" y="3603"/>
                    </a:cubicBezTo>
                    <a:cubicBezTo>
                      <a:pt x="6472" y="3603"/>
                      <a:pt x="6505" y="3669"/>
                      <a:pt x="6605" y="3669"/>
                    </a:cubicBezTo>
                    <a:lnTo>
                      <a:pt x="6672" y="3669"/>
                    </a:lnTo>
                    <a:cubicBezTo>
                      <a:pt x="6906" y="3703"/>
                      <a:pt x="7139" y="3703"/>
                      <a:pt x="7339" y="3703"/>
                    </a:cubicBezTo>
                    <a:cubicBezTo>
                      <a:pt x="7639" y="3703"/>
                      <a:pt x="7940" y="3669"/>
                      <a:pt x="8173" y="3603"/>
                    </a:cubicBezTo>
                    <a:cubicBezTo>
                      <a:pt x="8140" y="3236"/>
                      <a:pt x="8140" y="2835"/>
                      <a:pt x="8106" y="2402"/>
                    </a:cubicBezTo>
                    <a:cubicBezTo>
                      <a:pt x="7973" y="2435"/>
                      <a:pt x="7840" y="2502"/>
                      <a:pt x="7740" y="2502"/>
                    </a:cubicBezTo>
                    <a:cubicBezTo>
                      <a:pt x="7584" y="2524"/>
                      <a:pt x="7432" y="2535"/>
                      <a:pt x="7284" y="2535"/>
                    </a:cubicBezTo>
                    <a:cubicBezTo>
                      <a:pt x="6987" y="2535"/>
                      <a:pt x="6705" y="2491"/>
                      <a:pt x="6439" y="2402"/>
                    </a:cubicBezTo>
                    <a:cubicBezTo>
                      <a:pt x="6339" y="2368"/>
                      <a:pt x="6272" y="2368"/>
                      <a:pt x="6172" y="2335"/>
                    </a:cubicBezTo>
                    <a:cubicBezTo>
                      <a:pt x="5671" y="2168"/>
                      <a:pt x="5271" y="1835"/>
                      <a:pt x="4938" y="1401"/>
                    </a:cubicBezTo>
                    <a:cubicBezTo>
                      <a:pt x="4604" y="1001"/>
                      <a:pt x="4404" y="500"/>
                      <a:pt x="433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0"/>
              <p:cNvSpPr/>
              <p:nvPr/>
            </p:nvSpPr>
            <p:spPr>
              <a:xfrm>
                <a:off x="6083625" y="3124383"/>
                <a:ext cx="210107" cy="92737"/>
              </a:xfrm>
              <a:custGeom>
                <a:rect b="b" l="l" r="r" t="t"/>
                <a:pathLst>
                  <a:path extrusionOk="0" h="4638" w="10508">
                    <a:moveTo>
                      <a:pt x="10074" y="568"/>
                    </a:moveTo>
                    <a:lnTo>
                      <a:pt x="10074" y="568"/>
                    </a:lnTo>
                    <a:lnTo>
                      <a:pt x="10074" y="568"/>
                    </a:lnTo>
                    <a:close/>
                    <a:moveTo>
                      <a:pt x="601" y="467"/>
                    </a:moveTo>
                    <a:cubicBezTo>
                      <a:pt x="634" y="467"/>
                      <a:pt x="667" y="467"/>
                      <a:pt x="667" y="501"/>
                    </a:cubicBezTo>
                    <a:lnTo>
                      <a:pt x="734" y="568"/>
                    </a:lnTo>
                    <a:lnTo>
                      <a:pt x="734" y="668"/>
                    </a:lnTo>
                    <a:lnTo>
                      <a:pt x="734" y="734"/>
                    </a:lnTo>
                    <a:lnTo>
                      <a:pt x="634" y="568"/>
                    </a:lnTo>
                    <a:cubicBezTo>
                      <a:pt x="634" y="501"/>
                      <a:pt x="634" y="501"/>
                      <a:pt x="601" y="467"/>
                    </a:cubicBezTo>
                    <a:close/>
                    <a:moveTo>
                      <a:pt x="501" y="501"/>
                    </a:moveTo>
                    <a:lnTo>
                      <a:pt x="634" y="768"/>
                    </a:lnTo>
                    <a:lnTo>
                      <a:pt x="501" y="768"/>
                    </a:lnTo>
                    <a:lnTo>
                      <a:pt x="467" y="734"/>
                    </a:lnTo>
                    <a:lnTo>
                      <a:pt x="434" y="668"/>
                    </a:lnTo>
                    <a:lnTo>
                      <a:pt x="434" y="634"/>
                    </a:lnTo>
                    <a:cubicBezTo>
                      <a:pt x="434" y="601"/>
                      <a:pt x="434" y="568"/>
                      <a:pt x="467" y="568"/>
                    </a:cubicBezTo>
                    <a:lnTo>
                      <a:pt x="501" y="501"/>
                    </a:lnTo>
                    <a:close/>
                    <a:moveTo>
                      <a:pt x="10107" y="467"/>
                    </a:moveTo>
                    <a:cubicBezTo>
                      <a:pt x="10107" y="501"/>
                      <a:pt x="10107" y="501"/>
                      <a:pt x="10074" y="568"/>
                    </a:cubicBezTo>
                    <a:lnTo>
                      <a:pt x="10074" y="568"/>
                    </a:lnTo>
                    <a:lnTo>
                      <a:pt x="10107" y="501"/>
                    </a:lnTo>
                    <a:lnTo>
                      <a:pt x="10141" y="568"/>
                    </a:lnTo>
                    <a:lnTo>
                      <a:pt x="10141" y="601"/>
                    </a:lnTo>
                    <a:lnTo>
                      <a:pt x="10174" y="668"/>
                    </a:lnTo>
                    <a:lnTo>
                      <a:pt x="10141" y="734"/>
                    </a:lnTo>
                    <a:lnTo>
                      <a:pt x="10107" y="768"/>
                    </a:lnTo>
                    <a:lnTo>
                      <a:pt x="9974" y="768"/>
                    </a:lnTo>
                    <a:lnTo>
                      <a:pt x="10074" y="568"/>
                    </a:lnTo>
                    <a:lnTo>
                      <a:pt x="9974" y="701"/>
                    </a:lnTo>
                    <a:lnTo>
                      <a:pt x="9974" y="668"/>
                    </a:lnTo>
                    <a:lnTo>
                      <a:pt x="9974" y="568"/>
                    </a:lnTo>
                    <a:lnTo>
                      <a:pt x="9941" y="568"/>
                    </a:lnTo>
                    <a:cubicBezTo>
                      <a:pt x="9941" y="501"/>
                      <a:pt x="9941" y="501"/>
                      <a:pt x="9974" y="501"/>
                    </a:cubicBezTo>
                    <a:cubicBezTo>
                      <a:pt x="9974" y="501"/>
                      <a:pt x="10007" y="467"/>
                      <a:pt x="10107" y="467"/>
                    </a:cubicBezTo>
                    <a:close/>
                    <a:moveTo>
                      <a:pt x="10074" y="4037"/>
                    </a:moveTo>
                    <a:cubicBezTo>
                      <a:pt x="10107" y="4037"/>
                      <a:pt x="10141" y="4103"/>
                      <a:pt x="10141" y="4103"/>
                    </a:cubicBezTo>
                    <a:lnTo>
                      <a:pt x="10141" y="4170"/>
                    </a:lnTo>
                    <a:lnTo>
                      <a:pt x="10174" y="4270"/>
                    </a:lnTo>
                    <a:cubicBezTo>
                      <a:pt x="10141" y="4270"/>
                      <a:pt x="10107" y="4270"/>
                      <a:pt x="10107" y="4237"/>
                    </a:cubicBezTo>
                    <a:lnTo>
                      <a:pt x="10074" y="4170"/>
                    </a:lnTo>
                    <a:lnTo>
                      <a:pt x="10007" y="4037"/>
                    </a:lnTo>
                    <a:close/>
                    <a:moveTo>
                      <a:pt x="567" y="4103"/>
                    </a:moveTo>
                    <a:lnTo>
                      <a:pt x="501" y="4237"/>
                    </a:lnTo>
                    <a:lnTo>
                      <a:pt x="467" y="4270"/>
                    </a:lnTo>
                    <a:cubicBezTo>
                      <a:pt x="501" y="4270"/>
                      <a:pt x="501" y="4270"/>
                      <a:pt x="467" y="4304"/>
                    </a:cubicBezTo>
                    <a:lnTo>
                      <a:pt x="434" y="4270"/>
                    </a:lnTo>
                    <a:lnTo>
                      <a:pt x="434" y="4237"/>
                    </a:lnTo>
                    <a:lnTo>
                      <a:pt x="434" y="4137"/>
                    </a:lnTo>
                    <a:cubicBezTo>
                      <a:pt x="434" y="4137"/>
                      <a:pt x="467" y="4103"/>
                      <a:pt x="501" y="4103"/>
                    </a:cubicBezTo>
                    <a:close/>
                    <a:moveTo>
                      <a:pt x="601" y="4103"/>
                    </a:moveTo>
                    <a:cubicBezTo>
                      <a:pt x="634" y="4103"/>
                      <a:pt x="634" y="4137"/>
                      <a:pt x="667" y="4137"/>
                    </a:cubicBezTo>
                    <a:lnTo>
                      <a:pt x="667" y="4237"/>
                    </a:lnTo>
                    <a:lnTo>
                      <a:pt x="701" y="4270"/>
                    </a:lnTo>
                    <a:cubicBezTo>
                      <a:pt x="701" y="4270"/>
                      <a:pt x="667" y="4304"/>
                      <a:pt x="667" y="4337"/>
                    </a:cubicBezTo>
                    <a:lnTo>
                      <a:pt x="501" y="4337"/>
                    </a:lnTo>
                    <a:lnTo>
                      <a:pt x="634" y="4137"/>
                    </a:lnTo>
                    <a:lnTo>
                      <a:pt x="601" y="4103"/>
                    </a:lnTo>
                    <a:close/>
                    <a:moveTo>
                      <a:pt x="10007" y="4103"/>
                    </a:moveTo>
                    <a:cubicBezTo>
                      <a:pt x="10007" y="4103"/>
                      <a:pt x="9974" y="4103"/>
                      <a:pt x="9974" y="4137"/>
                    </a:cubicBezTo>
                    <a:lnTo>
                      <a:pt x="10107" y="4337"/>
                    </a:lnTo>
                    <a:lnTo>
                      <a:pt x="9974" y="4337"/>
                    </a:lnTo>
                    <a:cubicBezTo>
                      <a:pt x="9941" y="4304"/>
                      <a:pt x="9941" y="4304"/>
                      <a:pt x="9941" y="4270"/>
                    </a:cubicBezTo>
                    <a:lnTo>
                      <a:pt x="9941" y="4237"/>
                    </a:lnTo>
                    <a:lnTo>
                      <a:pt x="9941" y="4137"/>
                    </a:lnTo>
                    <a:cubicBezTo>
                      <a:pt x="9941" y="4137"/>
                      <a:pt x="9974" y="4103"/>
                      <a:pt x="10007" y="4103"/>
                    </a:cubicBezTo>
                    <a:close/>
                    <a:moveTo>
                      <a:pt x="5304" y="0"/>
                    </a:moveTo>
                    <a:cubicBezTo>
                      <a:pt x="4437" y="0"/>
                      <a:pt x="3569" y="67"/>
                      <a:pt x="2635" y="67"/>
                    </a:cubicBezTo>
                    <a:cubicBezTo>
                      <a:pt x="1801" y="101"/>
                      <a:pt x="934" y="101"/>
                      <a:pt x="100" y="134"/>
                    </a:cubicBezTo>
                    <a:cubicBezTo>
                      <a:pt x="67" y="1768"/>
                      <a:pt x="0" y="3203"/>
                      <a:pt x="0" y="4637"/>
                    </a:cubicBezTo>
                    <a:cubicBezTo>
                      <a:pt x="634" y="4637"/>
                      <a:pt x="1334" y="4604"/>
                      <a:pt x="2002" y="4604"/>
                    </a:cubicBezTo>
                    <a:cubicBezTo>
                      <a:pt x="3069" y="4604"/>
                      <a:pt x="4136" y="4537"/>
                      <a:pt x="5271" y="4537"/>
                    </a:cubicBezTo>
                    <a:cubicBezTo>
                      <a:pt x="6438" y="4537"/>
                      <a:pt x="7506" y="4537"/>
                      <a:pt x="8506" y="4604"/>
                    </a:cubicBezTo>
                    <a:cubicBezTo>
                      <a:pt x="9240" y="4604"/>
                      <a:pt x="9907" y="4637"/>
                      <a:pt x="10508" y="4637"/>
                    </a:cubicBezTo>
                    <a:cubicBezTo>
                      <a:pt x="10508" y="3269"/>
                      <a:pt x="10474" y="1768"/>
                      <a:pt x="10441" y="134"/>
                    </a:cubicBezTo>
                    <a:cubicBezTo>
                      <a:pt x="9674" y="101"/>
                      <a:pt x="8806" y="67"/>
                      <a:pt x="7973" y="67"/>
                    </a:cubicBezTo>
                    <a:cubicBezTo>
                      <a:pt x="7105" y="0"/>
                      <a:pt x="6238" y="0"/>
                      <a:pt x="530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0"/>
              <p:cNvSpPr/>
              <p:nvPr/>
            </p:nvSpPr>
            <p:spPr>
              <a:xfrm>
                <a:off x="6066268" y="3016980"/>
                <a:ext cx="246818" cy="57386"/>
              </a:xfrm>
              <a:custGeom>
                <a:rect b="b" l="l" r="r" t="t"/>
                <a:pathLst>
                  <a:path extrusionOk="0" h="2870" w="12344">
                    <a:moveTo>
                      <a:pt x="5905" y="1"/>
                    </a:moveTo>
                    <a:cubicBezTo>
                      <a:pt x="5672" y="34"/>
                      <a:pt x="5405" y="34"/>
                      <a:pt x="5071" y="134"/>
                    </a:cubicBezTo>
                    <a:cubicBezTo>
                      <a:pt x="4871" y="168"/>
                      <a:pt x="4671" y="201"/>
                      <a:pt x="4404" y="268"/>
                    </a:cubicBezTo>
                    <a:cubicBezTo>
                      <a:pt x="4137" y="335"/>
                      <a:pt x="3870" y="368"/>
                      <a:pt x="3670" y="435"/>
                    </a:cubicBezTo>
                    <a:cubicBezTo>
                      <a:pt x="3537" y="468"/>
                      <a:pt x="3403" y="468"/>
                      <a:pt x="3337" y="501"/>
                    </a:cubicBezTo>
                    <a:cubicBezTo>
                      <a:pt x="2903" y="635"/>
                      <a:pt x="2569" y="768"/>
                      <a:pt x="2236" y="868"/>
                    </a:cubicBezTo>
                    <a:cubicBezTo>
                      <a:pt x="1469" y="1269"/>
                      <a:pt x="801" y="1802"/>
                      <a:pt x="234" y="2536"/>
                    </a:cubicBezTo>
                    <a:cubicBezTo>
                      <a:pt x="168" y="2670"/>
                      <a:pt x="68" y="2803"/>
                      <a:pt x="1" y="2870"/>
                    </a:cubicBezTo>
                    <a:lnTo>
                      <a:pt x="12343" y="2870"/>
                    </a:lnTo>
                    <a:cubicBezTo>
                      <a:pt x="12243" y="2770"/>
                      <a:pt x="12176" y="2636"/>
                      <a:pt x="12076" y="2536"/>
                    </a:cubicBezTo>
                    <a:cubicBezTo>
                      <a:pt x="11576" y="1769"/>
                      <a:pt x="10942" y="1202"/>
                      <a:pt x="10108" y="868"/>
                    </a:cubicBezTo>
                    <a:cubicBezTo>
                      <a:pt x="9808" y="768"/>
                      <a:pt x="9441" y="635"/>
                      <a:pt x="9007" y="501"/>
                    </a:cubicBezTo>
                    <a:cubicBezTo>
                      <a:pt x="8941" y="468"/>
                      <a:pt x="8807" y="468"/>
                      <a:pt x="8674" y="435"/>
                    </a:cubicBezTo>
                    <a:cubicBezTo>
                      <a:pt x="8474" y="368"/>
                      <a:pt x="8207" y="335"/>
                      <a:pt x="7907" y="268"/>
                    </a:cubicBezTo>
                    <a:cubicBezTo>
                      <a:pt x="7673" y="201"/>
                      <a:pt x="7473" y="168"/>
                      <a:pt x="7239" y="134"/>
                    </a:cubicBezTo>
                    <a:cubicBezTo>
                      <a:pt x="6906" y="101"/>
                      <a:pt x="6672" y="34"/>
                      <a:pt x="6405"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0"/>
              <p:cNvSpPr/>
              <p:nvPr/>
            </p:nvSpPr>
            <p:spPr>
              <a:xfrm>
                <a:off x="6309743" y="2518722"/>
                <a:ext cx="195431" cy="279470"/>
              </a:xfrm>
              <a:custGeom>
                <a:rect b="b" l="l" r="r" t="t"/>
                <a:pathLst>
                  <a:path extrusionOk="0" h="13977" w="9774">
                    <a:moveTo>
                      <a:pt x="5404" y="0"/>
                    </a:moveTo>
                    <a:cubicBezTo>
                      <a:pt x="5337" y="534"/>
                      <a:pt x="5171" y="1001"/>
                      <a:pt x="4837" y="1401"/>
                    </a:cubicBezTo>
                    <a:cubicBezTo>
                      <a:pt x="4503" y="1835"/>
                      <a:pt x="4103" y="2168"/>
                      <a:pt x="3569" y="2335"/>
                    </a:cubicBezTo>
                    <a:cubicBezTo>
                      <a:pt x="3503" y="2368"/>
                      <a:pt x="3436" y="2368"/>
                      <a:pt x="3336" y="2402"/>
                    </a:cubicBezTo>
                    <a:cubicBezTo>
                      <a:pt x="3082" y="2480"/>
                      <a:pt x="2839" y="2512"/>
                      <a:pt x="2588" y="2512"/>
                    </a:cubicBezTo>
                    <a:cubicBezTo>
                      <a:pt x="2410" y="2512"/>
                      <a:pt x="2228" y="2496"/>
                      <a:pt x="2035" y="2469"/>
                    </a:cubicBezTo>
                    <a:cubicBezTo>
                      <a:pt x="1902" y="2435"/>
                      <a:pt x="1802" y="2435"/>
                      <a:pt x="1668" y="2402"/>
                    </a:cubicBezTo>
                    <a:cubicBezTo>
                      <a:pt x="1635" y="2802"/>
                      <a:pt x="1635" y="3236"/>
                      <a:pt x="1568" y="3603"/>
                    </a:cubicBezTo>
                    <a:cubicBezTo>
                      <a:pt x="1868" y="3636"/>
                      <a:pt x="2135" y="3703"/>
                      <a:pt x="2402" y="3703"/>
                    </a:cubicBezTo>
                    <a:cubicBezTo>
                      <a:pt x="2635" y="3703"/>
                      <a:pt x="2836" y="3703"/>
                      <a:pt x="3102" y="3636"/>
                    </a:cubicBezTo>
                    <a:lnTo>
                      <a:pt x="3169" y="3636"/>
                    </a:lnTo>
                    <a:cubicBezTo>
                      <a:pt x="3236" y="3636"/>
                      <a:pt x="3303" y="3603"/>
                      <a:pt x="3369" y="3603"/>
                    </a:cubicBezTo>
                    <a:cubicBezTo>
                      <a:pt x="4137" y="3436"/>
                      <a:pt x="4770" y="3102"/>
                      <a:pt x="5271" y="2569"/>
                    </a:cubicBezTo>
                    <a:cubicBezTo>
                      <a:pt x="5404" y="2402"/>
                      <a:pt x="5538" y="2235"/>
                      <a:pt x="5638" y="2135"/>
                    </a:cubicBezTo>
                    <a:cubicBezTo>
                      <a:pt x="5804" y="1968"/>
                      <a:pt x="5904" y="1901"/>
                      <a:pt x="6038" y="1801"/>
                    </a:cubicBezTo>
                    <a:cubicBezTo>
                      <a:pt x="6305" y="1701"/>
                      <a:pt x="6605" y="1635"/>
                      <a:pt x="6939" y="1635"/>
                    </a:cubicBezTo>
                    <a:cubicBezTo>
                      <a:pt x="7139" y="1635"/>
                      <a:pt x="7472" y="1735"/>
                      <a:pt x="7839" y="1801"/>
                    </a:cubicBezTo>
                    <a:cubicBezTo>
                      <a:pt x="7639" y="4703"/>
                      <a:pt x="6838" y="7105"/>
                      <a:pt x="5538" y="8973"/>
                    </a:cubicBezTo>
                    <a:cubicBezTo>
                      <a:pt x="4804" y="10074"/>
                      <a:pt x="3870" y="10941"/>
                      <a:pt x="2802" y="11608"/>
                    </a:cubicBezTo>
                    <a:cubicBezTo>
                      <a:pt x="2202" y="11975"/>
                      <a:pt x="1568" y="12276"/>
                      <a:pt x="968" y="12442"/>
                    </a:cubicBezTo>
                    <a:cubicBezTo>
                      <a:pt x="734" y="12542"/>
                      <a:pt x="534" y="12576"/>
                      <a:pt x="334" y="12609"/>
                    </a:cubicBezTo>
                    <a:cubicBezTo>
                      <a:pt x="234" y="13076"/>
                      <a:pt x="134" y="13543"/>
                      <a:pt x="0" y="13977"/>
                    </a:cubicBezTo>
                    <a:cubicBezTo>
                      <a:pt x="667" y="13910"/>
                      <a:pt x="1335" y="13743"/>
                      <a:pt x="2002" y="13443"/>
                    </a:cubicBezTo>
                    <a:cubicBezTo>
                      <a:pt x="2135" y="13410"/>
                      <a:pt x="2302" y="13310"/>
                      <a:pt x="2402" y="13276"/>
                    </a:cubicBezTo>
                    <a:cubicBezTo>
                      <a:pt x="3336" y="12876"/>
                      <a:pt x="4137" y="12309"/>
                      <a:pt x="4837" y="11642"/>
                    </a:cubicBezTo>
                    <a:cubicBezTo>
                      <a:pt x="5371" y="11141"/>
                      <a:pt x="5938" y="10474"/>
                      <a:pt x="6438" y="9707"/>
                    </a:cubicBezTo>
                    <a:cubicBezTo>
                      <a:pt x="6772" y="9140"/>
                      <a:pt x="7205" y="8406"/>
                      <a:pt x="7672" y="7472"/>
                    </a:cubicBezTo>
                    <a:cubicBezTo>
                      <a:pt x="8440" y="6071"/>
                      <a:pt x="8940" y="4804"/>
                      <a:pt x="9207" y="3769"/>
                    </a:cubicBezTo>
                    <a:cubicBezTo>
                      <a:pt x="9707" y="2402"/>
                      <a:pt x="9774" y="1101"/>
                      <a:pt x="9440" y="0"/>
                    </a:cubicBezTo>
                    <a:lnTo>
                      <a:pt x="9440" y="0"/>
                    </a:lnTo>
                    <a:cubicBezTo>
                      <a:pt x="8773" y="83"/>
                      <a:pt x="8106" y="125"/>
                      <a:pt x="7435" y="125"/>
                    </a:cubicBezTo>
                    <a:cubicBezTo>
                      <a:pt x="6763" y="125"/>
                      <a:pt x="6088" y="83"/>
                      <a:pt x="540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0"/>
              <p:cNvSpPr/>
              <p:nvPr/>
            </p:nvSpPr>
            <p:spPr>
              <a:xfrm>
                <a:off x="6055610" y="3074351"/>
                <a:ext cx="268133" cy="26693"/>
              </a:xfrm>
              <a:custGeom>
                <a:rect b="b" l="l" r="r" t="t"/>
                <a:pathLst>
                  <a:path extrusionOk="0" h="1335" w="13410">
                    <a:moveTo>
                      <a:pt x="534" y="1"/>
                    </a:moveTo>
                    <a:cubicBezTo>
                      <a:pt x="267" y="434"/>
                      <a:pt x="100" y="901"/>
                      <a:pt x="0" y="1302"/>
                    </a:cubicBezTo>
                    <a:lnTo>
                      <a:pt x="6705" y="1335"/>
                    </a:lnTo>
                    <a:lnTo>
                      <a:pt x="13410" y="1302"/>
                    </a:lnTo>
                    <a:cubicBezTo>
                      <a:pt x="13310" y="835"/>
                      <a:pt x="13143" y="434"/>
                      <a:pt x="1287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0"/>
              <p:cNvSpPr/>
              <p:nvPr/>
            </p:nvSpPr>
            <p:spPr>
              <a:xfrm>
                <a:off x="5995581" y="2475349"/>
                <a:ext cx="390182" cy="474241"/>
              </a:xfrm>
              <a:custGeom>
                <a:rect b="b" l="l" r="r" t="t"/>
                <a:pathLst>
                  <a:path extrusionOk="0" h="23718" w="19514">
                    <a:moveTo>
                      <a:pt x="701" y="1"/>
                    </a:moveTo>
                    <a:cubicBezTo>
                      <a:pt x="467" y="1"/>
                      <a:pt x="300" y="34"/>
                      <a:pt x="167" y="168"/>
                    </a:cubicBezTo>
                    <a:cubicBezTo>
                      <a:pt x="33" y="268"/>
                      <a:pt x="0" y="501"/>
                      <a:pt x="0" y="835"/>
                    </a:cubicBezTo>
                    <a:cubicBezTo>
                      <a:pt x="67" y="1235"/>
                      <a:pt x="234" y="1669"/>
                      <a:pt x="567" y="1936"/>
                    </a:cubicBezTo>
                    <a:lnTo>
                      <a:pt x="701" y="2069"/>
                    </a:lnTo>
                    <a:cubicBezTo>
                      <a:pt x="1067" y="2403"/>
                      <a:pt x="1501" y="2603"/>
                      <a:pt x="1968" y="2703"/>
                    </a:cubicBezTo>
                    <a:lnTo>
                      <a:pt x="2068" y="4571"/>
                    </a:lnTo>
                    <a:cubicBezTo>
                      <a:pt x="2135" y="5004"/>
                      <a:pt x="2135" y="5405"/>
                      <a:pt x="2168" y="5772"/>
                    </a:cubicBezTo>
                    <a:lnTo>
                      <a:pt x="2168" y="5938"/>
                    </a:lnTo>
                    <a:cubicBezTo>
                      <a:pt x="2302" y="7773"/>
                      <a:pt x="2468" y="9374"/>
                      <a:pt x="2635" y="10675"/>
                    </a:cubicBezTo>
                    <a:cubicBezTo>
                      <a:pt x="2802" y="11909"/>
                      <a:pt x="3002" y="13110"/>
                      <a:pt x="3202" y="14278"/>
                    </a:cubicBezTo>
                    <a:cubicBezTo>
                      <a:pt x="3236" y="14445"/>
                      <a:pt x="3302" y="14645"/>
                      <a:pt x="3336" y="14845"/>
                    </a:cubicBezTo>
                    <a:cubicBezTo>
                      <a:pt x="3402" y="15278"/>
                      <a:pt x="3536" y="15745"/>
                      <a:pt x="3669" y="16212"/>
                    </a:cubicBezTo>
                    <a:cubicBezTo>
                      <a:pt x="3903" y="17180"/>
                      <a:pt x="4170" y="18080"/>
                      <a:pt x="4470" y="18948"/>
                    </a:cubicBezTo>
                    <a:cubicBezTo>
                      <a:pt x="4570" y="19381"/>
                      <a:pt x="4703" y="19748"/>
                      <a:pt x="4870" y="20115"/>
                    </a:cubicBezTo>
                    <a:cubicBezTo>
                      <a:pt x="5170" y="20882"/>
                      <a:pt x="5404" y="21516"/>
                      <a:pt x="5704" y="22017"/>
                    </a:cubicBezTo>
                    <a:cubicBezTo>
                      <a:pt x="6038" y="22617"/>
                      <a:pt x="6471" y="23218"/>
                      <a:pt x="6905" y="23618"/>
                    </a:cubicBezTo>
                    <a:lnTo>
                      <a:pt x="7005" y="23718"/>
                    </a:lnTo>
                    <a:cubicBezTo>
                      <a:pt x="6371" y="22250"/>
                      <a:pt x="5871" y="20682"/>
                      <a:pt x="5404" y="18948"/>
                    </a:cubicBezTo>
                    <a:cubicBezTo>
                      <a:pt x="5204" y="18080"/>
                      <a:pt x="5004" y="17213"/>
                      <a:pt x="4837" y="16279"/>
                    </a:cubicBezTo>
                    <a:cubicBezTo>
                      <a:pt x="4670" y="15445"/>
                      <a:pt x="4537" y="14578"/>
                      <a:pt x="4403" y="13711"/>
                    </a:cubicBezTo>
                    <a:cubicBezTo>
                      <a:pt x="4370" y="13444"/>
                      <a:pt x="4336" y="13177"/>
                      <a:pt x="4270" y="12877"/>
                    </a:cubicBezTo>
                    <a:cubicBezTo>
                      <a:pt x="4070" y="11009"/>
                      <a:pt x="3903" y="8740"/>
                      <a:pt x="3836" y="6105"/>
                    </a:cubicBezTo>
                    <a:cubicBezTo>
                      <a:pt x="3769" y="5004"/>
                      <a:pt x="3736" y="3770"/>
                      <a:pt x="3736" y="2536"/>
                    </a:cubicBezTo>
                    <a:lnTo>
                      <a:pt x="3736" y="2536"/>
                    </a:lnTo>
                    <a:cubicBezTo>
                      <a:pt x="4103" y="2553"/>
                      <a:pt x="4474" y="2561"/>
                      <a:pt x="4849" y="2561"/>
                    </a:cubicBezTo>
                    <a:cubicBezTo>
                      <a:pt x="5975" y="2561"/>
                      <a:pt x="7138" y="2486"/>
                      <a:pt x="8339" y="2336"/>
                    </a:cubicBezTo>
                    <a:lnTo>
                      <a:pt x="8339" y="2336"/>
                    </a:lnTo>
                    <a:cubicBezTo>
                      <a:pt x="7906" y="5538"/>
                      <a:pt x="7706" y="8007"/>
                      <a:pt x="7706" y="9708"/>
                    </a:cubicBezTo>
                    <a:cubicBezTo>
                      <a:pt x="7706" y="12443"/>
                      <a:pt x="8072" y="14845"/>
                      <a:pt x="8873" y="16846"/>
                    </a:cubicBezTo>
                    <a:cubicBezTo>
                      <a:pt x="9140" y="17447"/>
                      <a:pt x="9407" y="18080"/>
                      <a:pt x="9740" y="18714"/>
                    </a:cubicBezTo>
                    <a:cubicBezTo>
                      <a:pt x="10074" y="18080"/>
                      <a:pt x="10374" y="17447"/>
                      <a:pt x="10641" y="16846"/>
                    </a:cubicBezTo>
                    <a:cubicBezTo>
                      <a:pt x="11408" y="14778"/>
                      <a:pt x="11808" y="12410"/>
                      <a:pt x="11808" y="9708"/>
                    </a:cubicBezTo>
                    <a:cubicBezTo>
                      <a:pt x="11808" y="8007"/>
                      <a:pt x="11575" y="5538"/>
                      <a:pt x="11175" y="2336"/>
                    </a:cubicBezTo>
                    <a:lnTo>
                      <a:pt x="11175" y="2336"/>
                    </a:lnTo>
                    <a:cubicBezTo>
                      <a:pt x="12405" y="2493"/>
                      <a:pt x="13635" y="2547"/>
                      <a:pt x="14801" y="2547"/>
                    </a:cubicBezTo>
                    <a:cubicBezTo>
                      <a:pt x="15121" y="2547"/>
                      <a:pt x="15436" y="2543"/>
                      <a:pt x="15745" y="2536"/>
                    </a:cubicBezTo>
                    <a:lnTo>
                      <a:pt x="15745" y="2536"/>
                    </a:lnTo>
                    <a:cubicBezTo>
                      <a:pt x="15711" y="3770"/>
                      <a:pt x="15711" y="5004"/>
                      <a:pt x="15678" y="6105"/>
                    </a:cubicBezTo>
                    <a:cubicBezTo>
                      <a:pt x="15578" y="8740"/>
                      <a:pt x="15411" y="11009"/>
                      <a:pt x="15211" y="12877"/>
                    </a:cubicBezTo>
                    <a:cubicBezTo>
                      <a:pt x="15178" y="13177"/>
                      <a:pt x="15144" y="13444"/>
                      <a:pt x="15077" y="13711"/>
                    </a:cubicBezTo>
                    <a:cubicBezTo>
                      <a:pt x="14977" y="14578"/>
                      <a:pt x="14844" y="15445"/>
                      <a:pt x="14677" y="16279"/>
                    </a:cubicBezTo>
                    <a:cubicBezTo>
                      <a:pt x="14510" y="17213"/>
                      <a:pt x="14310" y="18114"/>
                      <a:pt x="14077" y="18948"/>
                    </a:cubicBezTo>
                    <a:cubicBezTo>
                      <a:pt x="13676" y="20682"/>
                      <a:pt x="13143" y="22250"/>
                      <a:pt x="12509" y="23718"/>
                    </a:cubicBezTo>
                    <a:lnTo>
                      <a:pt x="12576" y="23618"/>
                    </a:lnTo>
                    <a:cubicBezTo>
                      <a:pt x="13043" y="23184"/>
                      <a:pt x="13410" y="22617"/>
                      <a:pt x="13810" y="22017"/>
                    </a:cubicBezTo>
                    <a:cubicBezTo>
                      <a:pt x="14077" y="21516"/>
                      <a:pt x="14377" y="20882"/>
                      <a:pt x="14644" y="20115"/>
                    </a:cubicBezTo>
                    <a:cubicBezTo>
                      <a:pt x="14744" y="19748"/>
                      <a:pt x="14911" y="19348"/>
                      <a:pt x="15044" y="18948"/>
                    </a:cubicBezTo>
                    <a:cubicBezTo>
                      <a:pt x="15344" y="18080"/>
                      <a:pt x="15578" y="17180"/>
                      <a:pt x="15845" y="16212"/>
                    </a:cubicBezTo>
                    <a:cubicBezTo>
                      <a:pt x="15945" y="15745"/>
                      <a:pt x="16045" y="15345"/>
                      <a:pt x="16178" y="14845"/>
                    </a:cubicBezTo>
                    <a:cubicBezTo>
                      <a:pt x="16212" y="14678"/>
                      <a:pt x="16245" y="14445"/>
                      <a:pt x="16312" y="14278"/>
                    </a:cubicBezTo>
                    <a:cubicBezTo>
                      <a:pt x="16545" y="13110"/>
                      <a:pt x="16712" y="11909"/>
                      <a:pt x="16879" y="10675"/>
                    </a:cubicBezTo>
                    <a:cubicBezTo>
                      <a:pt x="17046" y="9374"/>
                      <a:pt x="17212" y="7773"/>
                      <a:pt x="17346" y="5938"/>
                    </a:cubicBezTo>
                    <a:lnTo>
                      <a:pt x="17346" y="5772"/>
                    </a:lnTo>
                    <a:cubicBezTo>
                      <a:pt x="17379" y="5405"/>
                      <a:pt x="17379" y="5004"/>
                      <a:pt x="17412" y="4571"/>
                    </a:cubicBezTo>
                    <a:cubicBezTo>
                      <a:pt x="17479" y="4004"/>
                      <a:pt x="17513" y="3370"/>
                      <a:pt x="17546" y="2703"/>
                    </a:cubicBezTo>
                    <a:cubicBezTo>
                      <a:pt x="18013" y="2669"/>
                      <a:pt x="18413" y="2436"/>
                      <a:pt x="18813" y="2069"/>
                    </a:cubicBezTo>
                    <a:lnTo>
                      <a:pt x="18914" y="1936"/>
                    </a:lnTo>
                    <a:cubicBezTo>
                      <a:pt x="19247" y="1602"/>
                      <a:pt x="19414" y="1235"/>
                      <a:pt x="19514" y="835"/>
                    </a:cubicBezTo>
                    <a:cubicBezTo>
                      <a:pt x="19481" y="501"/>
                      <a:pt x="19414" y="268"/>
                      <a:pt x="19280" y="168"/>
                    </a:cubicBezTo>
                    <a:cubicBezTo>
                      <a:pt x="19180" y="34"/>
                      <a:pt x="19014" y="1"/>
                      <a:pt x="1874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0"/>
              <p:cNvSpPr/>
              <p:nvPr/>
            </p:nvSpPr>
            <p:spPr>
              <a:xfrm>
                <a:off x="6167669" y="2970288"/>
                <a:ext cx="44029" cy="48708"/>
              </a:xfrm>
              <a:custGeom>
                <a:rect b="b" l="l" r="r" t="t"/>
                <a:pathLst>
                  <a:path extrusionOk="0" h="2436" w="2202">
                    <a:moveTo>
                      <a:pt x="0" y="1"/>
                    </a:moveTo>
                    <a:lnTo>
                      <a:pt x="0" y="2002"/>
                    </a:lnTo>
                    <a:lnTo>
                      <a:pt x="0" y="2436"/>
                    </a:lnTo>
                    <a:cubicBezTo>
                      <a:pt x="334" y="2369"/>
                      <a:pt x="601" y="2336"/>
                      <a:pt x="834" y="2303"/>
                    </a:cubicBezTo>
                    <a:lnTo>
                      <a:pt x="1368" y="2303"/>
                    </a:lnTo>
                    <a:cubicBezTo>
                      <a:pt x="1601" y="2336"/>
                      <a:pt x="1868" y="2336"/>
                      <a:pt x="2202" y="2436"/>
                    </a:cubicBezTo>
                    <a:lnTo>
                      <a:pt x="2202" y="2002"/>
                    </a:lnTo>
                    <a:lnTo>
                      <a:pt x="2202" y="1"/>
                    </a:lnTo>
                    <a:cubicBezTo>
                      <a:pt x="1801" y="134"/>
                      <a:pt x="1468" y="201"/>
                      <a:pt x="1101" y="201"/>
                    </a:cubicBezTo>
                    <a:cubicBezTo>
                      <a:pt x="767" y="201"/>
                      <a:pt x="400" y="134"/>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0"/>
              <p:cNvSpPr/>
              <p:nvPr/>
            </p:nvSpPr>
            <p:spPr>
              <a:xfrm>
                <a:off x="6083625" y="2536059"/>
                <a:ext cx="90057" cy="406218"/>
              </a:xfrm>
              <a:custGeom>
                <a:rect b="b" l="l" r="r" t="t"/>
                <a:pathLst>
                  <a:path extrusionOk="0" h="20316" w="4504">
                    <a:moveTo>
                      <a:pt x="1535" y="0"/>
                    </a:moveTo>
                    <a:lnTo>
                      <a:pt x="0" y="134"/>
                    </a:lnTo>
                    <a:cubicBezTo>
                      <a:pt x="232" y="17381"/>
                      <a:pt x="4455" y="20315"/>
                      <a:pt x="4503" y="20315"/>
                    </a:cubicBezTo>
                    <a:cubicBezTo>
                      <a:pt x="4503" y="20315"/>
                      <a:pt x="4503" y="20315"/>
                      <a:pt x="4503" y="20315"/>
                    </a:cubicBezTo>
                    <a:cubicBezTo>
                      <a:pt x="34" y="15578"/>
                      <a:pt x="1535" y="1"/>
                      <a:pt x="153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706" name="Google Shape;706;p10" title="댓글반응2.png"/>
          <p:cNvPicPr preferRelativeResize="0"/>
          <p:nvPr/>
        </p:nvPicPr>
        <p:blipFill rotWithShape="1">
          <a:blip r:embed="rId3">
            <a:alphaModFix/>
          </a:blip>
          <a:srcRect b="0" l="0" r="12792" t="0"/>
          <a:stretch/>
        </p:blipFill>
        <p:spPr>
          <a:xfrm>
            <a:off x="1290637" y="2796200"/>
            <a:ext cx="2578763" cy="680788"/>
          </a:xfrm>
          <a:prstGeom prst="rect">
            <a:avLst/>
          </a:prstGeom>
          <a:noFill/>
          <a:ln>
            <a:noFill/>
          </a:ln>
        </p:spPr>
      </p:pic>
      <p:pic>
        <p:nvPicPr>
          <p:cNvPr id="707" name="Google Shape;707;p10" title="댓글반응3.png"/>
          <p:cNvPicPr preferRelativeResize="0"/>
          <p:nvPr/>
        </p:nvPicPr>
        <p:blipFill rotWithShape="1">
          <a:blip r:embed="rId4">
            <a:alphaModFix/>
          </a:blip>
          <a:srcRect b="0" l="0" r="22263" t="0"/>
          <a:stretch/>
        </p:blipFill>
        <p:spPr>
          <a:xfrm>
            <a:off x="1281338" y="3568400"/>
            <a:ext cx="2597350" cy="835300"/>
          </a:xfrm>
          <a:prstGeom prst="rect">
            <a:avLst/>
          </a:prstGeom>
          <a:noFill/>
          <a:ln>
            <a:noFill/>
          </a:ln>
        </p:spPr>
      </p:pic>
      <p:pic>
        <p:nvPicPr>
          <p:cNvPr id="708" name="Google Shape;708;p10" title="sample_mac_원본_예쁘게.mp4">
            <a:hlinkClick r:id="rId5"/>
          </p:cNvPr>
          <p:cNvPicPr preferRelativeResize="0"/>
          <p:nvPr/>
        </p:nvPicPr>
        <p:blipFill>
          <a:blip r:embed="rId6">
            <a:alphaModFix/>
          </a:blip>
          <a:stretch>
            <a:fillRect/>
          </a:stretch>
        </p:blipFill>
        <p:spPr>
          <a:xfrm>
            <a:off x="4707125" y="1501699"/>
            <a:ext cx="2578775" cy="25787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8"/>
                                        </p:tgtEl>
                                        <p:attrNameLst>
                                          <p:attrName>style.visibility</p:attrName>
                                        </p:attrNameLst>
                                      </p:cBhvr>
                                      <p:to>
                                        <p:strVal val="visible"/>
                                      </p:to>
                                    </p:set>
                                    <p:animEffect filter="fade" transition="in">
                                      <p:cBhvr>
                                        <p:cTn dur="1000"/>
                                        <p:tgtEl>
                                          <p:spTgt spid="7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11"/>
          <p:cNvSpPr txBox="1"/>
          <p:nvPr>
            <p:ph type="title"/>
          </p:nvPr>
        </p:nvSpPr>
        <p:spPr>
          <a:xfrm>
            <a:off x="719975" y="30865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프로젝트 개요</a:t>
            </a:r>
            <a:endParaRPr>
              <a:latin typeface="Arial"/>
              <a:ea typeface="Arial"/>
              <a:cs typeface="Arial"/>
              <a:sym typeface="Arial"/>
            </a:endParaRPr>
          </a:p>
          <a:p>
            <a:pPr indent="0" lvl="0" marL="0" rtl="0" algn="ctr">
              <a:lnSpc>
                <a:spcPct val="100000"/>
              </a:lnSpc>
              <a:spcBef>
                <a:spcPts val="0"/>
              </a:spcBef>
              <a:spcAft>
                <a:spcPts val="0"/>
              </a:spcAft>
              <a:buSzPts val="3500"/>
              <a:buNone/>
            </a:pPr>
            <a:r>
              <a:rPr lang="en" sz="2000">
                <a:latin typeface="Arial"/>
                <a:ea typeface="Arial"/>
                <a:cs typeface="Arial"/>
                <a:sym typeface="Arial"/>
              </a:rPr>
              <a:t>수행 개요</a:t>
            </a:r>
            <a:endParaRPr sz="2000">
              <a:latin typeface="Arial"/>
              <a:ea typeface="Arial"/>
              <a:cs typeface="Arial"/>
              <a:sym typeface="Arial"/>
            </a:endParaRPr>
          </a:p>
        </p:txBody>
      </p:sp>
      <p:graphicFrame>
        <p:nvGraphicFramePr>
          <p:cNvPr id="714" name="Google Shape;714;p11"/>
          <p:cNvGraphicFramePr/>
          <p:nvPr/>
        </p:nvGraphicFramePr>
        <p:xfrm>
          <a:off x="615150" y="1532100"/>
          <a:ext cx="3000000" cy="3000000"/>
        </p:xfrm>
        <a:graphic>
          <a:graphicData uri="http://schemas.openxmlformats.org/drawingml/2006/table">
            <a:tbl>
              <a:tblPr>
                <a:noFill/>
                <a:tableStyleId>{0880C0D5-DE4B-4415-B95C-9BB590412095}</a:tableStyleId>
              </a:tblPr>
              <a:tblGrid>
                <a:gridCol w="383225"/>
                <a:gridCol w="681475"/>
                <a:gridCol w="383225"/>
                <a:gridCol w="1032800"/>
                <a:gridCol w="383225"/>
                <a:gridCol w="728525"/>
                <a:gridCol w="722525"/>
                <a:gridCol w="722525"/>
                <a:gridCol w="722525"/>
                <a:gridCol w="722525"/>
                <a:gridCol w="722525"/>
                <a:gridCol w="722525"/>
              </a:tblGrid>
              <a:tr h="339425">
                <a:tc gridSpan="3">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tc>
                <a:tc hMerge="1"/>
                <a:tc h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진행 항목</a:t>
                      </a:r>
                      <a:endParaRPr sz="900" u="none" cap="none" strike="noStrike">
                        <a:solidFill>
                          <a:srgbClr val="434343"/>
                        </a:solidFill>
                        <a:latin typeface="Arial"/>
                        <a:ea typeface="Arial"/>
                        <a:cs typeface="Arial"/>
                        <a:sym typeface="Arial"/>
                      </a:endParaRPr>
                    </a:p>
                  </a:txBody>
                  <a:tcPr marT="91425" marB="91425" marR="91425" marL="91425"/>
                </a:tc>
                <a:tc hMerge="1"/>
                <a:tc>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월</a:t>
                      </a:r>
                      <a:endParaRPr sz="900" u="none" cap="none" strike="noStrike">
                        <a:solidFill>
                          <a:srgbClr val="434343"/>
                        </a:solidFill>
                        <a:latin typeface="Arial"/>
                        <a:ea typeface="Arial"/>
                        <a:cs typeface="Arial"/>
                        <a:sym typeface="Arial"/>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화</a:t>
                      </a:r>
                      <a:endParaRPr sz="900" u="none" cap="none" strike="noStrike">
                        <a:solidFill>
                          <a:srgbClr val="434343"/>
                        </a:solidFill>
                        <a:latin typeface="Arial"/>
                        <a:ea typeface="Arial"/>
                        <a:cs typeface="Arial"/>
                        <a:sym typeface="Arial"/>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수</a:t>
                      </a:r>
                      <a:endParaRPr sz="900" u="none" cap="none" strike="noStrike">
                        <a:solidFill>
                          <a:srgbClr val="434343"/>
                        </a:solidFill>
                        <a:latin typeface="Arial"/>
                        <a:ea typeface="Arial"/>
                        <a:cs typeface="Arial"/>
                        <a:sym typeface="Arial"/>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목</a:t>
                      </a:r>
                      <a:endParaRPr sz="900" u="none" cap="none" strike="noStrike">
                        <a:solidFill>
                          <a:srgbClr val="434343"/>
                        </a:solidFill>
                        <a:latin typeface="Arial"/>
                        <a:ea typeface="Arial"/>
                        <a:cs typeface="Arial"/>
                        <a:sym typeface="Aria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금</a:t>
                      </a:r>
                      <a:endParaRPr sz="900" u="none" cap="none" strike="noStrike">
                        <a:solidFill>
                          <a:srgbClr val="434343"/>
                        </a:solidFill>
                        <a:latin typeface="Arial"/>
                        <a:ea typeface="Arial"/>
                        <a:cs typeface="Arial"/>
                        <a:sym typeface="Aria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토</a:t>
                      </a:r>
                      <a:endParaRPr sz="900" u="none" cap="none" strike="noStrike">
                        <a:solidFill>
                          <a:srgbClr val="434343"/>
                        </a:solidFill>
                        <a:latin typeface="Arial"/>
                        <a:ea typeface="Arial"/>
                        <a:cs typeface="Arial"/>
                        <a:sym typeface="Aria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일</a:t>
                      </a:r>
                      <a:endParaRPr sz="900" u="none" cap="none" strike="noStrike">
                        <a:solidFill>
                          <a:srgbClr val="434343"/>
                        </a:solidFill>
                        <a:latin typeface="Arial"/>
                        <a:ea typeface="Arial"/>
                        <a:cs typeface="Arial"/>
                        <a:sym typeface="Arial"/>
                      </a:endParaRPr>
                    </a:p>
                  </a:txBody>
                  <a:tcPr marT="91425" marB="91425" marR="91425" marL="91425"/>
                </a:tc>
              </a:tr>
              <a:tr h="323225">
                <a:tc gridSpan="3" row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1주차</a:t>
                      </a:r>
                      <a:endParaRPr sz="9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5/12 - 5/18</a:t>
                      </a:r>
                      <a:endParaRPr sz="9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 </a:t>
                      </a:r>
                      <a:endParaRPr sz="900" u="none" cap="none" strike="noStrike">
                        <a:solidFill>
                          <a:srgbClr val="434343"/>
                        </a:solidFill>
                        <a:latin typeface="Arial"/>
                        <a:ea typeface="Arial"/>
                        <a:cs typeface="Arial"/>
                        <a:sym typeface="Arial"/>
                      </a:endParaRPr>
                    </a:p>
                  </a:txBody>
                  <a:tcPr marT="91425" marB="91425" marR="91425" marL="91425"/>
                </a:tc>
                <a:tc rowSpan="2" hMerge="1"/>
                <a:tc rowSpan="2" h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데이터</a:t>
                      </a:r>
                      <a:endParaRPr sz="900" u="none" cap="none" strike="noStrike">
                        <a:solidFill>
                          <a:srgbClr val="434343"/>
                        </a:solidFill>
                        <a:latin typeface="Arial"/>
                        <a:ea typeface="Arial"/>
                        <a:cs typeface="Arial"/>
                        <a:sym typeface="Arial"/>
                      </a:endParaRPr>
                    </a:p>
                  </a:txBody>
                  <a:tcPr marT="91425" marB="91425" marR="91425" marL="91425">
                    <a:lnR cap="flat" cmpd="sng" w="9525">
                      <a:solidFill>
                        <a:srgbClr val="9E9E9E"/>
                      </a:solidFill>
                      <a:prstDash val="solid"/>
                      <a:round/>
                      <a:headEnd len="sm" w="sm" type="none"/>
                      <a:tailEnd len="sm" w="sm" type="none"/>
                    </a:lnR>
                  </a:tcPr>
                </a:tc>
                <a:tc hMerge="1"/>
                <a:tc gridSpan="3">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주제선정</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4CCCC"/>
                    </a:solidFill>
                  </a:tcPr>
                </a:tc>
                <a:tc hMerge="1"/>
                <a:tc hMerge="1"/>
                <a:tc gridSpan="4">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데이터 수집 및 전처리</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9E9E9E"/>
                      </a:solidFill>
                      <a:prstDash val="solid"/>
                      <a:round/>
                      <a:headEnd len="sm" w="sm" type="none"/>
                      <a:tailEnd len="sm" w="sm" type="none"/>
                    </a:lnL>
                    <a:solidFill>
                      <a:srgbClr val="D9EAD3"/>
                    </a:solidFill>
                  </a:tcPr>
                </a:tc>
                <a:tc hMerge="1"/>
                <a:tc hMerge="1"/>
                <a:tc hMerge="1"/>
              </a:tr>
              <a:tr h="336675">
                <a:tc gridSpan="3" vMerge="1"/>
                <a:tc hMerge="1" vMerge="1"/>
                <a:tc hMerge="1" v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모델 구현</a:t>
                      </a:r>
                      <a:endParaRPr sz="900" u="none" cap="none" strike="noStrike">
                        <a:solidFill>
                          <a:srgbClr val="434343"/>
                        </a:solidFill>
                        <a:latin typeface="Arial"/>
                        <a:ea typeface="Arial"/>
                        <a:cs typeface="Arial"/>
                        <a:sym typeface="Arial"/>
                      </a:endParaRPr>
                    </a:p>
                  </a:txBody>
                  <a:tcPr marT="91425" marB="91425" marR="91425" marL="91425"/>
                </a:tc>
                <a:tc hMerge="1"/>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lnT cap="flat" cmpd="sng" w="9525">
                      <a:solidFill>
                        <a:srgbClr val="9E9E9E"/>
                      </a:solidFill>
                      <a:prstDash val="solid"/>
                      <a:round/>
                      <a:headEnd len="sm" w="sm" type="none"/>
                      <a:tailEnd len="sm" w="sm" type="none"/>
                    </a:lnT>
                  </a:tcPr>
                </a:tc>
                <a:tc gridSpan="4">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모델 아키텍처 코드 작성</a:t>
                      </a:r>
                      <a:endParaRPr sz="1000" u="none" cap="none" strike="noStrike">
                        <a:solidFill>
                          <a:srgbClr val="434343"/>
                        </a:solidFill>
                        <a:latin typeface="Arial"/>
                        <a:ea typeface="Arial"/>
                        <a:cs typeface="Arial"/>
                        <a:sym typeface="Arial"/>
                      </a:endParaRPr>
                    </a:p>
                  </a:txBody>
                  <a:tcPr marT="91425" marB="91425" marR="91425" marL="91425">
                    <a:solidFill>
                      <a:srgbClr val="A4C2F4"/>
                    </a:solidFill>
                  </a:tcPr>
                </a:tc>
                <a:tc hMerge="1"/>
                <a:tc hMerge="1"/>
                <a:tc hMerge="1"/>
              </a:tr>
              <a:tr h="323225">
                <a:tc gridSpan="3" rowSpan="4">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2주차</a:t>
                      </a:r>
                      <a:endParaRPr sz="9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5/19 - 5/25</a:t>
                      </a:r>
                      <a:endParaRPr sz="900" u="none" cap="none" strike="noStrike">
                        <a:solidFill>
                          <a:srgbClr val="434343"/>
                        </a:solidFill>
                        <a:latin typeface="Arial"/>
                        <a:ea typeface="Arial"/>
                        <a:cs typeface="Arial"/>
                        <a:sym typeface="Arial"/>
                      </a:endParaRPr>
                    </a:p>
                  </a:txBody>
                  <a:tcPr marT="91425" marB="91425" marR="91425" marL="91425">
                    <a:solidFill>
                      <a:schemeClr val="lt1"/>
                    </a:solidFill>
                  </a:tcPr>
                </a:tc>
                <a:tc rowSpan="4" hMerge="1"/>
                <a:tc rowSpan="4" h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데이터</a:t>
                      </a:r>
                      <a:endParaRPr sz="900" u="none" cap="none" strike="noStrike">
                        <a:solidFill>
                          <a:srgbClr val="434343"/>
                        </a:solidFill>
                        <a:latin typeface="Arial"/>
                        <a:ea typeface="Arial"/>
                        <a:cs typeface="Arial"/>
                        <a:sym typeface="Arial"/>
                      </a:endParaRPr>
                    </a:p>
                  </a:txBody>
                  <a:tcPr marT="91425" marB="91425" marR="91425" marL="91425">
                    <a:solidFill>
                      <a:schemeClr val="lt1"/>
                    </a:solidFill>
                  </a:tcPr>
                </a:tc>
                <a:tc hMerge="1"/>
                <a:tc gridSpan="7">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데이터 수집 및 전처리</a:t>
                      </a:r>
                      <a:endParaRPr sz="1000" u="none" cap="none" strike="noStrike">
                        <a:solidFill>
                          <a:srgbClr val="434343"/>
                        </a:solidFill>
                        <a:latin typeface="Arial"/>
                        <a:ea typeface="Arial"/>
                        <a:cs typeface="Arial"/>
                        <a:sym typeface="Arial"/>
                      </a:endParaRPr>
                    </a:p>
                  </a:txBody>
                  <a:tcPr marT="91425" marB="91425" marR="91425" marL="91425">
                    <a:solidFill>
                      <a:srgbClr val="D9EAD3"/>
                    </a:solidFill>
                  </a:tcPr>
                </a:tc>
                <a:tc hMerge="1"/>
                <a:tc hMerge="1"/>
                <a:tc hMerge="1"/>
                <a:tc hMerge="1"/>
                <a:tc hMerge="1"/>
                <a:tc hMerge="1"/>
              </a:tr>
              <a:tr h="323225">
                <a:tc gridSpan="3" vMerge="1"/>
                <a:tc hMerge="1" vMerge="1"/>
                <a:tc hMerge="1" v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모델구현</a:t>
                      </a:r>
                      <a:endParaRPr sz="900" u="none" cap="none" strike="noStrike">
                        <a:solidFill>
                          <a:srgbClr val="434343"/>
                        </a:solidFill>
                        <a:latin typeface="Arial"/>
                        <a:ea typeface="Arial"/>
                        <a:cs typeface="Arial"/>
                        <a:sym typeface="Arial"/>
                      </a:endParaRPr>
                    </a:p>
                  </a:txBody>
                  <a:tcPr marT="91425" marB="91425" marR="91425" marL="91425">
                    <a:solidFill>
                      <a:schemeClr val="lt1"/>
                    </a:solidFill>
                  </a:tcPr>
                </a:tc>
                <a:tc hMerge="1"/>
                <a:tc gridSpan="7">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YOLO v8 Pose 학습과 평가</a:t>
                      </a:r>
                      <a:endParaRPr sz="1000" u="none" cap="none" strike="noStrike">
                        <a:solidFill>
                          <a:srgbClr val="434343"/>
                        </a:solidFill>
                        <a:latin typeface="Arial"/>
                        <a:ea typeface="Arial"/>
                        <a:cs typeface="Arial"/>
                        <a:sym typeface="Arial"/>
                      </a:endParaRPr>
                    </a:p>
                  </a:txBody>
                  <a:tcPr marT="91425" marB="91425" marR="91425" marL="91425">
                    <a:solidFill>
                      <a:srgbClr val="A4C2F4"/>
                    </a:solidFill>
                  </a:tcPr>
                </a:tc>
                <a:tc hMerge="1"/>
                <a:tc hMerge="1"/>
                <a:tc hMerge="1"/>
                <a:tc hMerge="1"/>
                <a:tc hMerge="1"/>
                <a:tc hMerge="1"/>
              </a:tr>
              <a:tr h="336675">
                <a:tc gridSpan="3" vMerge="1"/>
                <a:tc hMerge="1" vMerge="1"/>
                <a:tc hMerge="1" v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UI 구현</a:t>
                      </a:r>
                      <a:endParaRPr sz="900" u="none" cap="none" strike="noStrike">
                        <a:solidFill>
                          <a:srgbClr val="434343"/>
                        </a:solidFill>
                        <a:latin typeface="Arial"/>
                        <a:ea typeface="Arial"/>
                        <a:cs typeface="Arial"/>
                        <a:sym typeface="Arial"/>
                      </a:endParaRPr>
                    </a:p>
                  </a:txBody>
                  <a:tcPr marT="91425" marB="91425" marR="91425" marL="91425">
                    <a:solidFill>
                      <a:schemeClr val="lt1"/>
                    </a:solidFill>
                  </a:tcPr>
                </a:tc>
                <a:tc hMerge="1"/>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gridSpan="4">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TK Inter</a:t>
                      </a:r>
                      <a:endParaRPr sz="1000" u="none" cap="none" strike="noStrike">
                        <a:solidFill>
                          <a:srgbClr val="434343"/>
                        </a:solidFill>
                        <a:latin typeface="Arial"/>
                        <a:ea typeface="Arial"/>
                        <a:cs typeface="Arial"/>
                        <a:sym typeface="Arial"/>
                      </a:endParaRPr>
                    </a:p>
                  </a:txBody>
                  <a:tcPr marT="91425" marB="91425" marR="91425" marL="91425">
                    <a:solidFill>
                      <a:srgbClr val="FFF2CC"/>
                    </a:solidFill>
                  </a:tcPr>
                </a:tc>
                <a:tc hMerge="1"/>
                <a:tc hMerge="1"/>
                <a:tc hMerge="1"/>
              </a:tr>
              <a:tr h="336675">
                <a:tc gridSpan="3" vMerge="1"/>
                <a:tc hMerge="1" vMerge="1"/>
                <a:tc hMerge="1" v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PPT</a:t>
                      </a:r>
                      <a:endParaRPr sz="900" u="none" cap="none" strike="noStrike">
                        <a:solidFill>
                          <a:srgbClr val="434343"/>
                        </a:solidFill>
                        <a:latin typeface="Arial"/>
                        <a:ea typeface="Arial"/>
                        <a:cs typeface="Arial"/>
                        <a:sym typeface="Arial"/>
                      </a:endParaRPr>
                    </a:p>
                  </a:txBody>
                  <a:tcPr marT="91425" marB="91425" marR="91425" marL="91425">
                    <a:solidFill>
                      <a:schemeClr val="lt1"/>
                    </a:solidFill>
                  </a:tcPr>
                </a:tc>
                <a:tc hMerge="1"/>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gridSpan="5">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rgbClr val="D9D2E9"/>
                    </a:solidFill>
                  </a:tcPr>
                </a:tc>
                <a:tc hMerge="1"/>
                <a:tc hMerge="1"/>
                <a:tc hMerge="1"/>
                <a:tc hMerge="1"/>
              </a:tr>
              <a:tr h="336675">
                <a:tc gridSpan="3" rowSpan="3">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3주차</a:t>
                      </a:r>
                      <a:endParaRPr sz="9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5/26 - 5/30</a:t>
                      </a:r>
                      <a:endParaRPr sz="900" u="none" cap="none" strike="noStrike">
                        <a:solidFill>
                          <a:srgbClr val="434343"/>
                        </a:solidFill>
                        <a:latin typeface="Arial"/>
                        <a:ea typeface="Arial"/>
                        <a:cs typeface="Arial"/>
                        <a:sym typeface="Arial"/>
                      </a:endParaRPr>
                    </a:p>
                  </a:txBody>
                  <a:tcPr marT="91425" marB="91425" marR="91425" marL="91425">
                    <a:solidFill>
                      <a:schemeClr val="lt1"/>
                    </a:solidFill>
                  </a:tcPr>
                </a:tc>
                <a:tc rowSpan="3" hMerge="1"/>
                <a:tc rowSpan="3" h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모델 마무리</a:t>
                      </a:r>
                      <a:endParaRPr sz="900" u="none" cap="none" strike="noStrike">
                        <a:solidFill>
                          <a:srgbClr val="434343"/>
                        </a:solidFill>
                        <a:latin typeface="Arial"/>
                        <a:ea typeface="Arial"/>
                        <a:cs typeface="Arial"/>
                        <a:sym typeface="Arial"/>
                      </a:endParaRPr>
                    </a:p>
                  </a:txBody>
                  <a:tcPr marT="91425" marB="91425" marR="91425" marL="91425">
                    <a:solidFill>
                      <a:schemeClr val="lt1"/>
                    </a:solidFill>
                  </a:tcPr>
                </a:tc>
                <a:tc hMerge="1"/>
                <a:tc gridSpan="3">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YOLO 재학습, ST-GCN  학습과 평가</a:t>
                      </a:r>
                      <a:endParaRPr sz="1000" u="none" cap="none" strike="noStrike">
                        <a:solidFill>
                          <a:srgbClr val="434343"/>
                        </a:solidFill>
                        <a:latin typeface="Arial"/>
                        <a:ea typeface="Arial"/>
                        <a:cs typeface="Arial"/>
                        <a:sym typeface="Arial"/>
                      </a:endParaRPr>
                    </a:p>
                  </a:txBody>
                  <a:tcPr marT="91425" marB="91425" marR="91425" marL="91425">
                    <a:solidFill>
                      <a:srgbClr val="A4C2F4"/>
                    </a:solidFill>
                  </a:tcPr>
                </a:tc>
                <a:tc hMerge="1"/>
                <a:tc hMerge="1"/>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r>
              <a:tr h="336675">
                <a:tc gridSpan="3" vMerge="1"/>
                <a:tc hMerge="1" vMerge="1"/>
                <a:tc hMerge="1" v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UI 구현</a:t>
                      </a:r>
                      <a:endParaRPr sz="900" u="none" cap="none" strike="noStrike">
                        <a:solidFill>
                          <a:srgbClr val="434343"/>
                        </a:solidFill>
                        <a:latin typeface="Arial"/>
                        <a:ea typeface="Arial"/>
                        <a:cs typeface="Arial"/>
                        <a:sym typeface="Arial"/>
                      </a:endParaRPr>
                    </a:p>
                  </a:txBody>
                  <a:tcPr marT="91425" marB="91425" marR="91425" marL="91425">
                    <a:solidFill>
                      <a:schemeClr val="lt1"/>
                    </a:solidFill>
                  </a:tcPr>
                </a:tc>
                <a:tc hMerge="1"/>
                <a:tc gridSpan="4">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Flask</a:t>
                      </a:r>
                      <a:endParaRPr sz="1000" u="none" cap="none" strike="noStrike">
                        <a:solidFill>
                          <a:srgbClr val="434343"/>
                        </a:solidFill>
                        <a:latin typeface="Arial"/>
                        <a:ea typeface="Arial"/>
                        <a:cs typeface="Arial"/>
                        <a:sym typeface="Arial"/>
                      </a:endParaRPr>
                    </a:p>
                  </a:txBody>
                  <a:tcPr marT="91425" marB="91425" marR="91425" marL="91425">
                    <a:solidFill>
                      <a:srgbClr val="FFF2CC"/>
                    </a:solidFill>
                  </a:tcPr>
                </a:tc>
                <a:tc hMerge="1"/>
                <a:tc hMerge="1"/>
                <a:tc hMerge="1"/>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r>
              <a:tr h="336675">
                <a:tc gridSpan="3" vMerge="1"/>
                <a:tc hMerge="1" vMerge="1"/>
                <a:tc hMerge="1" vMerge="1"/>
                <a:tc gridSpan="2">
                  <a:txBody>
                    <a:bodyPr/>
                    <a:lstStyle/>
                    <a:p>
                      <a:pPr indent="0" lvl="0" marL="0" marR="0" rtl="0" algn="l">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PPT 및 대본</a:t>
                      </a:r>
                      <a:endParaRPr sz="900" u="none" cap="none" strike="noStrike">
                        <a:solidFill>
                          <a:srgbClr val="434343"/>
                        </a:solidFill>
                        <a:latin typeface="Arial"/>
                        <a:ea typeface="Arial"/>
                        <a:cs typeface="Arial"/>
                        <a:sym typeface="Arial"/>
                      </a:endParaRPr>
                    </a:p>
                  </a:txBody>
                  <a:tcPr marT="91425" marB="91425" marR="91425" marL="91425">
                    <a:solidFill>
                      <a:schemeClr val="lt1"/>
                    </a:solidFill>
                  </a:tcPr>
                </a:tc>
                <a:tc hMerge="1"/>
                <a:tc gridSpan="4">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rgbClr val="D9D2E9"/>
                    </a:solidFill>
                  </a:tcPr>
                </a:tc>
                <a:tc hMerge="1"/>
                <a:tc hMerge="1"/>
                <a:tc hMerge="1"/>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12"/>
          <p:cNvSpPr/>
          <p:nvPr/>
        </p:nvSpPr>
        <p:spPr>
          <a:xfrm flipH="1">
            <a:off x="6534392" y="78169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0" name="Google Shape;720;p12"/>
          <p:cNvGrpSpPr/>
          <p:nvPr/>
        </p:nvGrpSpPr>
        <p:grpSpPr>
          <a:xfrm>
            <a:off x="6534390" y="1421094"/>
            <a:ext cx="2196275" cy="3244391"/>
            <a:chOff x="2633225" y="3262875"/>
            <a:chExt cx="820915" cy="1212675"/>
          </a:xfrm>
        </p:grpSpPr>
        <p:sp>
          <p:nvSpPr>
            <p:cNvPr id="721" name="Google Shape;721;p12"/>
            <p:cNvSpPr/>
            <p:nvPr/>
          </p:nvSpPr>
          <p:spPr>
            <a:xfrm>
              <a:off x="2644165" y="3263375"/>
              <a:ext cx="809975" cy="1211675"/>
            </a:xfrm>
            <a:custGeom>
              <a:rect b="b" l="l" r="r" t="t"/>
              <a:pathLst>
                <a:path extrusionOk="0" h="48467" w="32399">
                  <a:moveTo>
                    <a:pt x="5119" y="2280"/>
                  </a:moveTo>
                  <a:lnTo>
                    <a:pt x="5622" y="2377"/>
                  </a:lnTo>
                  <a:cubicBezTo>
                    <a:pt x="5557" y="2637"/>
                    <a:pt x="5541" y="2897"/>
                    <a:pt x="5541" y="3027"/>
                  </a:cubicBezTo>
                  <a:cubicBezTo>
                    <a:pt x="5541" y="3352"/>
                    <a:pt x="5866" y="3709"/>
                    <a:pt x="6045" y="3953"/>
                  </a:cubicBezTo>
                  <a:cubicBezTo>
                    <a:pt x="6045" y="3953"/>
                    <a:pt x="6077" y="3986"/>
                    <a:pt x="6077" y="4002"/>
                  </a:cubicBezTo>
                  <a:lnTo>
                    <a:pt x="6077" y="4018"/>
                  </a:lnTo>
                  <a:cubicBezTo>
                    <a:pt x="6093" y="4034"/>
                    <a:pt x="6093" y="4067"/>
                    <a:pt x="6110" y="4083"/>
                  </a:cubicBezTo>
                  <a:cubicBezTo>
                    <a:pt x="6126" y="4099"/>
                    <a:pt x="6158" y="4148"/>
                    <a:pt x="6175" y="4181"/>
                  </a:cubicBezTo>
                  <a:lnTo>
                    <a:pt x="6175" y="4197"/>
                  </a:lnTo>
                  <a:cubicBezTo>
                    <a:pt x="6191" y="4246"/>
                    <a:pt x="6207" y="4278"/>
                    <a:pt x="6240" y="4311"/>
                  </a:cubicBezTo>
                  <a:cubicBezTo>
                    <a:pt x="6483" y="4749"/>
                    <a:pt x="6890" y="5480"/>
                    <a:pt x="7182" y="6065"/>
                  </a:cubicBezTo>
                  <a:cubicBezTo>
                    <a:pt x="7215" y="6114"/>
                    <a:pt x="7247" y="6179"/>
                    <a:pt x="7263" y="6212"/>
                  </a:cubicBezTo>
                  <a:cubicBezTo>
                    <a:pt x="7263" y="6212"/>
                    <a:pt x="7263" y="6228"/>
                    <a:pt x="7296" y="6228"/>
                  </a:cubicBezTo>
                  <a:cubicBezTo>
                    <a:pt x="7328" y="6293"/>
                    <a:pt x="7377" y="6374"/>
                    <a:pt x="7393" y="6439"/>
                  </a:cubicBezTo>
                  <a:cubicBezTo>
                    <a:pt x="6806" y="6644"/>
                    <a:pt x="6001" y="6872"/>
                    <a:pt x="5393" y="6872"/>
                  </a:cubicBezTo>
                  <a:cubicBezTo>
                    <a:pt x="5277" y="6872"/>
                    <a:pt x="5168" y="6863"/>
                    <a:pt x="5070" y="6845"/>
                  </a:cubicBezTo>
                  <a:cubicBezTo>
                    <a:pt x="4967" y="6824"/>
                    <a:pt x="4879" y="6814"/>
                    <a:pt x="4804" y="6814"/>
                  </a:cubicBezTo>
                  <a:cubicBezTo>
                    <a:pt x="4371" y="6814"/>
                    <a:pt x="4371" y="7121"/>
                    <a:pt x="4371" y="7121"/>
                  </a:cubicBezTo>
                  <a:cubicBezTo>
                    <a:pt x="4371" y="7121"/>
                    <a:pt x="3819" y="7186"/>
                    <a:pt x="3689" y="7186"/>
                  </a:cubicBezTo>
                  <a:lnTo>
                    <a:pt x="3689" y="7235"/>
                  </a:lnTo>
                  <a:cubicBezTo>
                    <a:pt x="3396" y="7235"/>
                    <a:pt x="2941" y="7251"/>
                    <a:pt x="2941" y="7251"/>
                  </a:cubicBezTo>
                  <a:cubicBezTo>
                    <a:pt x="3006" y="6683"/>
                    <a:pt x="3315" y="4099"/>
                    <a:pt x="3315" y="4099"/>
                  </a:cubicBezTo>
                  <a:cubicBezTo>
                    <a:pt x="3315" y="4099"/>
                    <a:pt x="3385" y="4115"/>
                    <a:pt x="3478" y="4115"/>
                  </a:cubicBezTo>
                  <a:cubicBezTo>
                    <a:pt x="3617" y="4115"/>
                    <a:pt x="3806" y="4080"/>
                    <a:pt x="3884" y="3904"/>
                  </a:cubicBezTo>
                  <a:cubicBezTo>
                    <a:pt x="3981" y="3644"/>
                    <a:pt x="4079" y="3043"/>
                    <a:pt x="4631" y="2702"/>
                  </a:cubicBezTo>
                  <a:cubicBezTo>
                    <a:pt x="4777" y="2621"/>
                    <a:pt x="4956" y="2458"/>
                    <a:pt x="5119" y="2280"/>
                  </a:cubicBezTo>
                  <a:close/>
                  <a:moveTo>
                    <a:pt x="10220" y="27919"/>
                  </a:moveTo>
                  <a:cubicBezTo>
                    <a:pt x="10221" y="27920"/>
                    <a:pt x="11894" y="32355"/>
                    <a:pt x="11894" y="33167"/>
                  </a:cubicBezTo>
                  <a:cubicBezTo>
                    <a:pt x="11894" y="33979"/>
                    <a:pt x="12381" y="38204"/>
                    <a:pt x="12040" y="41437"/>
                  </a:cubicBezTo>
                  <a:cubicBezTo>
                    <a:pt x="12089" y="41453"/>
                    <a:pt x="12170" y="41470"/>
                    <a:pt x="12268" y="41486"/>
                  </a:cubicBezTo>
                  <a:cubicBezTo>
                    <a:pt x="12268" y="41518"/>
                    <a:pt x="12251" y="41518"/>
                    <a:pt x="12251" y="41535"/>
                  </a:cubicBezTo>
                  <a:lnTo>
                    <a:pt x="12186" y="41648"/>
                  </a:lnTo>
                  <a:cubicBezTo>
                    <a:pt x="12170" y="41697"/>
                    <a:pt x="12138" y="41762"/>
                    <a:pt x="12121" y="41795"/>
                  </a:cubicBezTo>
                  <a:cubicBezTo>
                    <a:pt x="11975" y="42103"/>
                    <a:pt x="11862" y="42428"/>
                    <a:pt x="11862" y="42591"/>
                  </a:cubicBezTo>
                  <a:cubicBezTo>
                    <a:pt x="11862" y="42704"/>
                    <a:pt x="11862" y="42834"/>
                    <a:pt x="11894" y="42981"/>
                  </a:cubicBezTo>
                  <a:lnTo>
                    <a:pt x="11894" y="42997"/>
                  </a:lnTo>
                  <a:cubicBezTo>
                    <a:pt x="11927" y="43029"/>
                    <a:pt x="11927" y="43094"/>
                    <a:pt x="11943" y="43159"/>
                  </a:cubicBezTo>
                  <a:cubicBezTo>
                    <a:pt x="11959" y="43224"/>
                    <a:pt x="11975" y="43257"/>
                    <a:pt x="11991" y="43322"/>
                  </a:cubicBezTo>
                  <a:lnTo>
                    <a:pt x="11991" y="43338"/>
                  </a:lnTo>
                  <a:cubicBezTo>
                    <a:pt x="12024" y="43403"/>
                    <a:pt x="12040" y="43468"/>
                    <a:pt x="12073" y="43517"/>
                  </a:cubicBezTo>
                  <a:cubicBezTo>
                    <a:pt x="12073" y="43549"/>
                    <a:pt x="12105" y="43549"/>
                    <a:pt x="12105" y="43566"/>
                  </a:cubicBezTo>
                  <a:cubicBezTo>
                    <a:pt x="12138" y="43631"/>
                    <a:pt x="12170" y="43679"/>
                    <a:pt x="12203" y="43744"/>
                  </a:cubicBezTo>
                  <a:lnTo>
                    <a:pt x="12203" y="43761"/>
                  </a:lnTo>
                  <a:cubicBezTo>
                    <a:pt x="12235" y="43826"/>
                    <a:pt x="12284" y="43891"/>
                    <a:pt x="12333" y="43972"/>
                  </a:cubicBezTo>
                  <a:cubicBezTo>
                    <a:pt x="12333" y="43988"/>
                    <a:pt x="12349" y="43988"/>
                    <a:pt x="12349" y="44004"/>
                  </a:cubicBezTo>
                  <a:cubicBezTo>
                    <a:pt x="12381" y="44069"/>
                    <a:pt x="12446" y="44151"/>
                    <a:pt x="12511" y="44232"/>
                  </a:cubicBezTo>
                  <a:lnTo>
                    <a:pt x="12544" y="44281"/>
                  </a:lnTo>
                  <a:cubicBezTo>
                    <a:pt x="12593" y="44329"/>
                    <a:pt x="12658" y="44394"/>
                    <a:pt x="12706" y="44459"/>
                  </a:cubicBezTo>
                  <a:cubicBezTo>
                    <a:pt x="12593" y="44443"/>
                    <a:pt x="12463" y="44443"/>
                    <a:pt x="12349" y="44411"/>
                  </a:cubicBezTo>
                  <a:lnTo>
                    <a:pt x="12284" y="44411"/>
                  </a:lnTo>
                  <a:cubicBezTo>
                    <a:pt x="12203" y="44411"/>
                    <a:pt x="12121" y="44394"/>
                    <a:pt x="12040" y="44394"/>
                  </a:cubicBezTo>
                  <a:lnTo>
                    <a:pt x="11715" y="44394"/>
                  </a:lnTo>
                  <a:quadBezTo>
                    <a:pt x="11715" y="44378"/>
                    <a:pt x="11732" y="44362"/>
                  </a:quadBezTo>
                  <a:lnTo>
                    <a:pt x="11732" y="44329"/>
                  </a:lnTo>
                  <a:cubicBezTo>
                    <a:pt x="11732" y="44313"/>
                    <a:pt x="11715" y="44313"/>
                    <a:pt x="11715" y="44281"/>
                  </a:cubicBezTo>
                  <a:cubicBezTo>
                    <a:pt x="11699" y="44232"/>
                    <a:pt x="11683" y="44151"/>
                    <a:pt x="11634" y="44053"/>
                  </a:cubicBezTo>
                  <a:lnTo>
                    <a:pt x="11634" y="44037"/>
                  </a:lnTo>
                  <a:cubicBezTo>
                    <a:pt x="11569" y="43891"/>
                    <a:pt x="11520" y="43679"/>
                    <a:pt x="11439" y="43436"/>
                  </a:cubicBezTo>
                  <a:cubicBezTo>
                    <a:pt x="11358" y="43192"/>
                    <a:pt x="11277" y="42899"/>
                    <a:pt x="11163" y="42542"/>
                  </a:cubicBezTo>
                  <a:cubicBezTo>
                    <a:pt x="11114" y="42331"/>
                    <a:pt x="11049" y="42087"/>
                    <a:pt x="10984" y="41811"/>
                  </a:cubicBezTo>
                  <a:lnTo>
                    <a:pt x="10984" y="41795"/>
                  </a:lnTo>
                  <a:cubicBezTo>
                    <a:pt x="10968" y="41681"/>
                    <a:pt x="10919" y="41535"/>
                    <a:pt x="10903" y="41388"/>
                  </a:cubicBezTo>
                  <a:cubicBezTo>
                    <a:pt x="10838" y="41112"/>
                    <a:pt x="10789" y="40820"/>
                    <a:pt x="10740" y="40495"/>
                  </a:cubicBezTo>
                  <a:lnTo>
                    <a:pt x="10740" y="40462"/>
                  </a:lnTo>
                  <a:cubicBezTo>
                    <a:pt x="10724" y="40300"/>
                    <a:pt x="10675" y="40154"/>
                    <a:pt x="10659" y="39991"/>
                  </a:cubicBezTo>
                  <a:cubicBezTo>
                    <a:pt x="10578" y="39406"/>
                    <a:pt x="10497" y="38756"/>
                    <a:pt x="10464" y="38058"/>
                  </a:cubicBezTo>
                  <a:cubicBezTo>
                    <a:pt x="10399" y="36985"/>
                    <a:pt x="10318" y="32761"/>
                    <a:pt x="10350" y="30762"/>
                  </a:cubicBezTo>
                  <a:lnTo>
                    <a:pt x="10350" y="30665"/>
                  </a:lnTo>
                  <a:lnTo>
                    <a:pt x="10350" y="30600"/>
                  </a:lnTo>
                  <a:lnTo>
                    <a:pt x="10350" y="30486"/>
                  </a:lnTo>
                  <a:lnTo>
                    <a:pt x="10350" y="30356"/>
                  </a:lnTo>
                  <a:lnTo>
                    <a:pt x="10350" y="30307"/>
                  </a:lnTo>
                  <a:lnTo>
                    <a:pt x="10350" y="30194"/>
                  </a:lnTo>
                  <a:lnTo>
                    <a:pt x="10350" y="30161"/>
                  </a:lnTo>
                  <a:lnTo>
                    <a:pt x="10350" y="30031"/>
                  </a:lnTo>
                  <a:lnTo>
                    <a:pt x="10350" y="29999"/>
                  </a:lnTo>
                  <a:lnTo>
                    <a:pt x="10350" y="29901"/>
                  </a:lnTo>
                  <a:cubicBezTo>
                    <a:pt x="10464" y="28796"/>
                    <a:pt x="10221" y="27919"/>
                    <a:pt x="10220" y="27919"/>
                  </a:cubicBezTo>
                  <a:close/>
                  <a:moveTo>
                    <a:pt x="16170" y="0"/>
                  </a:moveTo>
                  <a:cubicBezTo>
                    <a:pt x="15569" y="0"/>
                    <a:pt x="15274" y="427"/>
                    <a:pt x="15274" y="427"/>
                  </a:cubicBezTo>
                  <a:cubicBezTo>
                    <a:pt x="15274" y="225"/>
                    <a:pt x="15016" y="72"/>
                    <a:pt x="14702" y="72"/>
                  </a:cubicBezTo>
                  <a:cubicBezTo>
                    <a:pt x="14536" y="72"/>
                    <a:pt x="14354" y="115"/>
                    <a:pt x="14185" y="216"/>
                  </a:cubicBezTo>
                  <a:cubicBezTo>
                    <a:pt x="13763" y="476"/>
                    <a:pt x="13405" y="2133"/>
                    <a:pt x="13259" y="3141"/>
                  </a:cubicBezTo>
                  <a:lnTo>
                    <a:pt x="12349" y="2962"/>
                  </a:lnTo>
                  <a:lnTo>
                    <a:pt x="11829" y="2864"/>
                  </a:lnTo>
                  <a:lnTo>
                    <a:pt x="11829" y="2816"/>
                  </a:lnTo>
                  <a:lnTo>
                    <a:pt x="11390" y="2718"/>
                  </a:lnTo>
                  <a:lnTo>
                    <a:pt x="11260" y="3303"/>
                  </a:lnTo>
                  <a:lnTo>
                    <a:pt x="11715" y="3401"/>
                  </a:lnTo>
                  <a:lnTo>
                    <a:pt x="11715" y="3368"/>
                  </a:lnTo>
                  <a:lnTo>
                    <a:pt x="12219" y="3466"/>
                  </a:lnTo>
                  <a:lnTo>
                    <a:pt x="13178" y="3644"/>
                  </a:lnTo>
                  <a:cubicBezTo>
                    <a:pt x="13178" y="3758"/>
                    <a:pt x="13161" y="3807"/>
                    <a:pt x="13161" y="3872"/>
                  </a:cubicBezTo>
                  <a:cubicBezTo>
                    <a:pt x="13161" y="4213"/>
                    <a:pt x="13194" y="4538"/>
                    <a:pt x="13340" y="4863"/>
                  </a:cubicBezTo>
                  <a:lnTo>
                    <a:pt x="13340" y="4912"/>
                  </a:lnTo>
                  <a:lnTo>
                    <a:pt x="13340" y="4977"/>
                  </a:lnTo>
                  <a:lnTo>
                    <a:pt x="13340" y="5058"/>
                  </a:lnTo>
                  <a:lnTo>
                    <a:pt x="13340" y="5805"/>
                  </a:lnTo>
                  <a:lnTo>
                    <a:pt x="13275" y="5805"/>
                  </a:lnTo>
                  <a:cubicBezTo>
                    <a:pt x="12869" y="5805"/>
                    <a:pt x="12641" y="6455"/>
                    <a:pt x="12641" y="6455"/>
                  </a:cubicBezTo>
                  <a:cubicBezTo>
                    <a:pt x="12641" y="6455"/>
                    <a:pt x="11878" y="6861"/>
                    <a:pt x="11098" y="6861"/>
                  </a:cubicBezTo>
                  <a:cubicBezTo>
                    <a:pt x="10984" y="6861"/>
                    <a:pt x="10838" y="6845"/>
                    <a:pt x="10692" y="6796"/>
                  </a:cubicBezTo>
                  <a:cubicBezTo>
                    <a:pt x="10675" y="6780"/>
                    <a:pt x="10659" y="6780"/>
                    <a:pt x="10643" y="6764"/>
                  </a:cubicBezTo>
                  <a:cubicBezTo>
                    <a:pt x="10610" y="6732"/>
                    <a:pt x="10594" y="6732"/>
                    <a:pt x="10594" y="6715"/>
                  </a:cubicBezTo>
                  <a:cubicBezTo>
                    <a:pt x="10562" y="6699"/>
                    <a:pt x="10513" y="6650"/>
                    <a:pt x="10480" y="6634"/>
                  </a:cubicBezTo>
                  <a:cubicBezTo>
                    <a:pt x="10448" y="6618"/>
                    <a:pt x="10432" y="6602"/>
                    <a:pt x="10415" y="6602"/>
                  </a:cubicBezTo>
                  <a:cubicBezTo>
                    <a:pt x="10367" y="6569"/>
                    <a:pt x="10334" y="6537"/>
                    <a:pt x="10318" y="6520"/>
                  </a:cubicBezTo>
                  <a:cubicBezTo>
                    <a:pt x="10285" y="6488"/>
                    <a:pt x="10269" y="6472"/>
                    <a:pt x="10253" y="6472"/>
                  </a:cubicBezTo>
                  <a:cubicBezTo>
                    <a:pt x="10204" y="6455"/>
                    <a:pt x="10172" y="6407"/>
                    <a:pt x="10123" y="6390"/>
                  </a:cubicBezTo>
                  <a:cubicBezTo>
                    <a:pt x="10107" y="6374"/>
                    <a:pt x="10090" y="6374"/>
                    <a:pt x="10074" y="6358"/>
                  </a:cubicBezTo>
                  <a:cubicBezTo>
                    <a:pt x="10009" y="6309"/>
                    <a:pt x="9944" y="6277"/>
                    <a:pt x="9879" y="6212"/>
                  </a:cubicBezTo>
                  <a:lnTo>
                    <a:pt x="9847" y="6163"/>
                  </a:lnTo>
                  <a:cubicBezTo>
                    <a:pt x="9798" y="6130"/>
                    <a:pt x="9766" y="6114"/>
                    <a:pt x="9701" y="6065"/>
                  </a:cubicBezTo>
                  <a:lnTo>
                    <a:pt x="9636" y="6000"/>
                  </a:lnTo>
                  <a:cubicBezTo>
                    <a:pt x="9603" y="5968"/>
                    <a:pt x="9554" y="5952"/>
                    <a:pt x="9522" y="5903"/>
                  </a:cubicBezTo>
                  <a:lnTo>
                    <a:pt x="9457" y="5838"/>
                  </a:lnTo>
                  <a:cubicBezTo>
                    <a:pt x="9424" y="5805"/>
                    <a:pt x="9376" y="5789"/>
                    <a:pt x="9343" y="5740"/>
                  </a:cubicBezTo>
                  <a:lnTo>
                    <a:pt x="9278" y="5675"/>
                  </a:lnTo>
                  <a:cubicBezTo>
                    <a:pt x="9229" y="5643"/>
                    <a:pt x="9181" y="5594"/>
                    <a:pt x="9132" y="5562"/>
                  </a:cubicBezTo>
                  <a:lnTo>
                    <a:pt x="9116" y="5545"/>
                  </a:lnTo>
                  <a:cubicBezTo>
                    <a:pt x="8953" y="5383"/>
                    <a:pt x="8791" y="5237"/>
                    <a:pt x="8661" y="5090"/>
                  </a:cubicBezTo>
                  <a:cubicBezTo>
                    <a:pt x="8254" y="4619"/>
                    <a:pt x="7848" y="4213"/>
                    <a:pt x="7605" y="3953"/>
                  </a:cubicBezTo>
                  <a:cubicBezTo>
                    <a:pt x="7572" y="3921"/>
                    <a:pt x="7556" y="3888"/>
                    <a:pt x="7523" y="3856"/>
                  </a:cubicBezTo>
                  <a:lnTo>
                    <a:pt x="7507" y="3839"/>
                  </a:lnTo>
                  <a:cubicBezTo>
                    <a:pt x="7491" y="3807"/>
                    <a:pt x="7475" y="3774"/>
                    <a:pt x="7442" y="3758"/>
                  </a:cubicBezTo>
                  <a:cubicBezTo>
                    <a:pt x="7426" y="3726"/>
                    <a:pt x="7426" y="3709"/>
                    <a:pt x="7410" y="3693"/>
                  </a:cubicBezTo>
                  <a:lnTo>
                    <a:pt x="7410" y="3677"/>
                  </a:lnTo>
                  <a:cubicBezTo>
                    <a:pt x="7491" y="3628"/>
                    <a:pt x="7572" y="3547"/>
                    <a:pt x="7718" y="3384"/>
                  </a:cubicBezTo>
                  <a:cubicBezTo>
                    <a:pt x="7881" y="3222"/>
                    <a:pt x="7930" y="2978"/>
                    <a:pt x="7978" y="2751"/>
                  </a:cubicBezTo>
                  <a:lnTo>
                    <a:pt x="9441" y="3027"/>
                  </a:lnTo>
                  <a:lnTo>
                    <a:pt x="10090" y="3141"/>
                  </a:lnTo>
                  <a:lnTo>
                    <a:pt x="10643" y="3238"/>
                  </a:lnTo>
                  <a:lnTo>
                    <a:pt x="11017" y="3303"/>
                  </a:lnTo>
                  <a:lnTo>
                    <a:pt x="11017" y="3271"/>
                  </a:lnTo>
                  <a:lnTo>
                    <a:pt x="11212" y="3303"/>
                  </a:lnTo>
                  <a:lnTo>
                    <a:pt x="11342" y="2637"/>
                  </a:lnTo>
                  <a:lnTo>
                    <a:pt x="11163" y="2588"/>
                  </a:lnTo>
                  <a:lnTo>
                    <a:pt x="11163" y="2556"/>
                  </a:lnTo>
                  <a:lnTo>
                    <a:pt x="10009" y="2296"/>
                  </a:lnTo>
                  <a:lnTo>
                    <a:pt x="8092" y="1841"/>
                  </a:lnTo>
                  <a:lnTo>
                    <a:pt x="8092" y="1760"/>
                  </a:lnTo>
                  <a:cubicBezTo>
                    <a:pt x="8071" y="1739"/>
                    <a:pt x="8024" y="1711"/>
                    <a:pt x="7962" y="1711"/>
                  </a:cubicBezTo>
                  <a:cubicBezTo>
                    <a:pt x="7928" y="1711"/>
                    <a:pt x="7889" y="1720"/>
                    <a:pt x="7848" y="1743"/>
                  </a:cubicBezTo>
                  <a:cubicBezTo>
                    <a:pt x="7832" y="1581"/>
                    <a:pt x="7816" y="1451"/>
                    <a:pt x="7816" y="1402"/>
                  </a:cubicBezTo>
                  <a:cubicBezTo>
                    <a:pt x="7848" y="1256"/>
                    <a:pt x="7751" y="1110"/>
                    <a:pt x="7605" y="1110"/>
                  </a:cubicBezTo>
                  <a:lnTo>
                    <a:pt x="7572" y="1110"/>
                  </a:lnTo>
                  <a:cubicBezTo>
                    <a:pt x="7475" y="1110"/>
                    <a:pt x="7393" y="1175"/>
                    <a:pt x="7361" y="1272"/>
                  </a:cubicBezTo>
                  <a:lnTo>
                    <a:pt x="7312" y="1272"/>
                  </a:lnTo>
                  <a:cubicBezTo>
                    <a:pt x="7280" y="1175"/>
                    <a:pt x="7182" y="1110"/>
                    <a:pt x="7085" y="1110"/>
                  </a:cubicBezTo>
                  <a:lnTo>
                    <a:pt x="7036" y="1110"/>
                  </a:lnTo>
                  <a:cubicBezTo>
                    <a:pt x="6938" y="1110"/>
                    <a:pt x="6841" y="1191"/>
                    <a:pt x="6825" y="1288"/>
                  </a:cubicBezTo>
                  <a:lnTo>
                    <a:pt x="6776" y="1288"/>
                  </a:lnTo>
                  <a:cubicBezTo>
                    <a:pt x="6760" y="1191"/>
                    <a:pt x="6662" y="1126"/>
                    <a:pt x="6548" y="1126"/>
                  </a:cubicBezTo>
                  <a:lnTo>
                    <a:pt x="6516" y="1126"/>
                  </a:lnTo>
                  <a:cubicBezTo>
                    <a:pt x="6418" y="1126"/>
                    <a:pt x="6305" y="1207"/>
                    <a:pt x="6288" y="1321"/>
                  </a:cubicBezTo>
                  <a:lnTo>
                    <a:pt x="6288" y="1337"/>
                  </a:lnTo>
                  <a:lnTo>
                    <a:pt x="6223" y="1337"/>
                  </a:lnTo>
                  <a:cubicBezTo>
                    <a:pt x="6191" y="1272"/>
                    <a:pt x="6126" y="1207"/>
                    <a:pt x="6045" y="1207"/>
                  </a:cubicBezTo>
                  <a:lnTo>
                    <a:pt x="6012" y="1207"/>
                  </a:lnTo>
                  <a:cubicBezTo>
                    <a:pt x="5931" y="1207"/>
                    <a:pt x="5866" y="1256"/>
                    <a:pt x="5817" y="1321"/>
                  </a:cubicBezTo>
                  <a:lnTo>
                    <a:pt x="5785" y="1321"/>
                  </a:lnTo>
                  <a:cubicBezTo>
                    <a:pt x="5801" y="1028"/>
                    <a:pt x="5931" y="769"/>
                    <a:pt x="5655" y="557"/>
                  </a:cubicBezTo>
                  <a:cubicBezTo>
                    <a:pt x="5375" y="348"/>
                    <a:pt x="4795" y="222"/>
                    <a:pt x="4359" y="222"/>
                  </a:cubicBezTo>
                  <a:cubicBezTo>
                    <a:pt x="4288" y="222"/>
                    <a:pt x="4221" y="225"/>
                    <a:pt x="4160" y="232"/>
                  </a:cubicBezTo>
                  <a:cubicBezTo>
                    <a:pt x="3900" y="281"/>
                    <a:pt x="3526" y="476"/>
                    <a:pt x="3266" y="720"/>
                  </a:cubicBezTo>
                  <a:lnTo>
                    <a:pt x="2519" y="541"/>
                  </a:lnTo>
                  <a:cubicBezTo>
                    <a:pt x="2324" y="590"/>
                    <a:pt x="2161" y="720"/>
                    <a:pt x="2129" y="931"/>
                  </a:cubicBezTo>
                  <a:lnTo>
                    <a:pt x="2064" y="1207"/>
                  </a:lnTo>
                  <a:cubicBezTo>
                    <a:pt x="2031" y="1418"/>
                    <a:pt x="2113" y="1613"/>
                    <a:pt x="2275" y="1727"/>
                  </a:cubicBezTo>
                  <a:lnTo>
                    <a:pt x="2698" y="1808"/>
                  </a:lnTo>
                  <a:cubicBezTo>
                    <a:pt x="2551" y="2166"/>
                    <a:pt x="2389" y="2556"/>
                    <a:pt x="2226" y="2735"/>
                  </a:cubicBezTo>
                  <a:cubicBezTo>
                    <a:pt x="1707" y="3271"/>
                    <a:pt x="2161" y="3482"/>
                    <a:pt x="2161" y="3482"/>
                  </a:cubicBezTo>
                  <a:cubicBezTo>
                    <a:pt x="2161" y="3482"/>
                    <a:pt x="0" y="8178"/>
                    <a:pt x="537" y="9494"/>
                  </a:cubicBezTo>
                  <a:lnTo>
                    <a:pt x="537" y="9526"/>
                  </a:lnTo>
                  <a:cubicBezTo>
                    <a:pt x="569" y="9559"/>
                    <a:pt x="585" y="9607"/>
                    <a:pt x="602" y="9624"/>
                  </a:cubicBezTo>
                  <a:cubicBezTo>
                    <a:pt x="602" y="9624"/>
                    <a:pt x="602" y="9640"/>
                    <a:pt x="618" y="9640"/>
                  </a:cubicBezTo>
                  <a:cubicBezTo>
                    <a:pt x="650" y="9689"/>
                    <a:pt x="683" y="9721"/>
                    <a:pt x="732" y="9737"/>
                  </a:cubicBezTo>
                  <a:cubicBezTo>
                    <a:pt x="1075" y="9991"/>
                    <a:pt x="2252" y="10037"/>
                    <a:pt x="3075" y="10037"/>
                  </a:cubicBezTo>
                  <a:cubicBezTo>
                    <a:pt x="3305" y="10037"/>
                    <a:pt x="3507" y="10033"/>
                    <a:pt x="3656" y="10030"/>
                  </a:cubicBezTo>
                  <a:cubicBezTo>
                    <a:pt x="3656" y="10111"/>
                    <a:pt x="3673" y="10176"/>
                    <a:pt x="3673" y="10257"/>
                  </a:cubicBezTo>
                  <a:cubicBezTo>
                    <a:pt x="3673" y="10257"/>
                    <a:pt x="4176" y="10290"/>
                    <a:pt x="4387" y="10290"/>
                  </a:cubicBezTo>
                  <a:cubicBezTo>
                    <a:pt x="4387" y="10290"/>
                    <a:pt x="4387" y="10534"/>
                    <a:pt x="4566" y="10745"/>
                  </a:cubicBezTo>
                  <a:cubicBezTo>
                    <a:pt x="4631" y="10810"/>
                    <a:pt x="4743" y="10831"/>
                    <a:pt x="4885" y="10831"/>
                  </a:cubicBezTo>
                  <a:cubicBezTo>
                    <a:pt x="5167" y="10831"/>
                    <a:pt x="5568" y="10745"/>
                    <a:pt x="5947" y="10745"/>
                  </a:cubicBezTo>
                  <a:cubicBezTo>
                    <a:pt x="6207" y="10745"/>
                    <a:pt x="6370" y="10777"/>
                    <a:pt x="6435" y="10842"/>
                  </a:cubicBezTo>
                  <a:cubicBezTo>
                    <a:pt x="6516" y="10907"/>
                    <a:pt x="6516" y="10940"/>
                    <a:pt x="6516" y="10940"/>
                  </a:cubicBezTo>
                  <a:lnTo>
                    <a:pt x="6516" y="10956"/>
                  </a:lnTo>
                  <a:lnTo>
                    <a:pt x="6516" y="10988"/>
                  </a:lnTo>
                  <a:lnTo>
                    <a:pt x="6516" y="11200"/>
                  </a:lnTo>
                  <a:cubicBezTo>
                    <a:pt x="6532" y="11573"/>
                    <a:pt x="6548" y="12240"/>
                    <a:pt x="6532" y="12906"/>
                  </a:cubicBezTo>
                  <a:cubicBezTo>
                    <a:pt x="6516" y="13458"/>
                    <a:pt x="6500" y="14011"/>
                    <a:pt x="6386" y="14319"/>
                  </a:cubicBezTo>
                  <a:cubicBezTo>
                    <a:pt x="6175" y="15164"/>
                    <a:pt x="5037" y="17910"/>
                    <a:pt x="6272" y="18723"/>
                  </a:cubicBezTo>
                  <a:cubicBezTo>
                    <a:pt x="6272" y="18723"/>
                    <a:pt x="5135" y="20786"/>
                    <a:pt x="5135" y="23191"/>
                  </a:cubicBezTo>
                  <a:cubicBezTo>
                    <a:pt x="5135" y="25157"/>
                    <a:pt x="6223" y="32680"/>
                    <a:pt x="6451" y="34564"/>
                  </a:cubicBezTo>
                  <a:cubicBezTo>
                    <a:pt x="6678" y="36465"/>
                    <a:pt x="8709" y="44427"/>
                    <a:pt x="8319" y="46295"/>
                  </a:cubicBezTo>
                  <a:cubicBezTo>
                    <a:pt x="8310" y="46345"/>
                    <a:pt x="8367" y="46364"/>
                    <a:pt x="8468" y="46364"/>
                  </a:cubicBezTo>
                  <a:cubicBezTo>
                    <a:pt x="8533" y="46364"/>
                    <a:pt x="8615" y="46357"/>
                    <a:pt x="8709" y="46344"/>
                  </a:cubicBezTo>
                  <a:lnTo>
                    <a:pt x="8709" y="46344"/>
                  </a:lnTo>
                  <a:cubicBezTo>
                    <a:pt x="8693" y="46425"/>
                    <a:pt x="8693" y="46507"/>
                    <a:pt x="8693" y="46588"/>
                  </a:cubicBezTo>
                  <a:cubicBezTo>
                    <a:pt x="8693" y="46653"/>
                    <a:pt x="8693" y="46734"/>
                    <a:pt x="8709" y="46766"/>
                  </a:cubicBezTo>
                  <a:lnTo>
                    <a:pt x="8709" y="46783"/>
                  </a:lnTo>
                  <a:cubicBezTo>
                    <a:pt x="8709" y="46815"/>
                    <a:pt x="8726" y="46831"/>
                    <a:pt x="8726" y="46848"/>
                  </a:cubicBezTo>
                  <a:lnTo>
                    <a:pt x="8726" y="46864"/>
                  </a:lnTo>
                  <a:cubicBezTo>
                    <a:pt x="8742" y="46896"/>
                    <a:pt x="8742" y="46913"/>
                    <a:pt x="8774" y="46929"/>
                  </a:cubicBezTo>
                  <a:quadBezTo>
                    <a:pt x="8791" y="46945"/>
                    <a:pt x="8823" y="46945"/>
                  </a:quadBezTo>
                  <a:lnTo>
                    <a:pt x="9197" y="46945"/>
                  </a:lnTo>
                  <a:cubicBezTo>
                    <a:pt x="9262" y="46945"/>
                    <a:pt x="9311" y="46929"/>
                    <a:pt x="9376" y="46929"/>
                  </a:cubicBezTo>
                  <a:lnTo>
                    <a:pt x="9392" y="46929"/>
                  </a:lnTo>
                  <a:cubicBezTo>
                    <a:pt x="9457" y="46929"/>
                    <a:pt x="9522" y="46913"/>
                    <a:pt x="9603" y="46896"/>
                  </a:cubicBezTo>
                  <a:lnTo>
                    <a:pt x="9619" y="46896"/>
                  </a:lnTo>
                  <a:cubicBezTo>
                    <a:pt x="9701" y="46864"/>
                    <a:pt x="9766" y="46864"/>
                    <a:pt x="9847" y="46848"/>
                  </a:cubicBezTo>
                  <a:lnTo>
                    <a:pt x="9863" y="46848"/>
                  </a:lnTo>
                  <a:cubicBezTo>
                    <a:pt x="10822" y="46669"/>
                    <a:pt x="12203" y="46344"/>
                    <a:pt x="13194" y="46247"/>
                  </a:cubicBezTo>
                  <a:cubicBezTo>
                    <a:pt x="13243" y="46247"/>
                    <a:pt x="13275" y="46214"/>
                    <a:pt x="13291" y="46214"/>
                  </a:cubicBezTo>
                  <a:cubicBezTo>
                    <a:pt x="13373" y="46669"/>
                    <a:pt x="13438" y="47075"/>
                    <a:pt x="13568" y="47335"/>
                  </a:cubicBezTo>
                  <a:cubicBezTo>
                    <a:pt x="13809" y="47908"/>
                    <a:pt x="15071" y="48467"/>
                    <a:pt x="15732" y="48467"/>
                  </a:cubicBezTo>
                  <a:cubicBezTo>
                    <a:pt x="15783" y="48467"/>
                    <a:pt x="15831" y="48463"/>
                    <a:pt x="15875" y="48456"/>
                  </a:cubicBezTo>
                  <a:cubicBezTo>
                    <a:pt x="15924" y="48456"/>
                    <a:pt x="15940" y="48440"/>
                    <a:pt x="15972" y="48408"/>
                  </a:cubicBezTo>
                  <a:lnTo>
                    <a:pt x="16005" y="48408"/>
                  </a:lnTo>
                  <a:lnTo>
                    <a:pt x="16053" y="48359"/>
                  </a:lnTo>
                  <a:cubicBezTo>
                    <a:pt x="16053" y="48359"/>
                    <a:pt x="16053" y="48326"/>
                    <a:pt x="16086" y="48326"/>
                  </a:cubicBezTo>
                  <a:cubicBezTo>
                    <a:pt x="16102" y="48310"/>
                    <a:pt x="16118" y="48278"/>
                    <a:pt x="16118" y="48229"/>
                  </a:cubicBezTo>
                  <a:lnTo>
                    <a:pt x="16118" y="48213"/>
                  </a:lnTo>
                  <a:cubicBezTo>
                    <a:pt x="16135" y="48164"/>
                    <a:pt x="16135" y="48148"/>
                    <a:pt x="16135" y="48115"/>
                  </a:cubicBezTo>
                  <a:lnTo>
                    <a:pt x="16135" y="48083"/>
                  </a:lnTo>
                  <a:cubicBezTo>
                    <a:pt x="16135" y="48050"/>
                    <a:pt x="16167" y="48001"/>
                    <a:pt x="16167" y="47969"/>
                  </a:cubicBezTo>
                  <a:lnTo>
                    <a:pt x="16167" y="47920"/>
                  </a:lnTo>
                  <a:lnTo>
                    <a:pt x="16167" y="47790"/>
                  </a:lnTo>
                  <a:lnTo>
                    <a:pt x="16167" y="47725"/>
                  </a:lnTo>
                  <a:lnTo>
                    <a:pt x="16167" y="47628"/>
                  </a:lnTo>
                  <a:cubicBezTo>
                    <a:pt x="16167" y="47579"/>
                    <a:pt x="16167" y="47546"/>
                    <a:pt x="16135" y="47514"/>
                  </a:cubicBezTo>
                  <a:cubicBezTo>
                    <a:pt x="16135" y="47498"/>
                    <a:pt x="16135" y="47465"/>
                    <a:pt x="16118" y="47433"/>
                  </a:cubicBezTo>
                  <a:cubicBezTo>
                    <a:pt x="16118" y="47384"/>
                    <a:pt x="16102" y="47335"/>
                    <a:pt x="16102" y="47270"/>
                  </a:cubicBezTo>
                  <a:cubicBezTo>
                    <a:pt x="16102" y="47254"/>
                    <a:pt x="16102" y="47238"/>
                    <a:pt x="16086" y="47221"/>
                  </a:cubicBezTo>
                  <a:cubicBezTo>
                    <a:pt x="16086" y="47173"/>
                    <a:pt x="16053" y="47140"/>
                    <a:pt x="16053" y="47091"/>
                  </a:cubicBezTo>
                  <a:cubicBezTo>
                    <a:pt x="15956" y="46604"/>
                    <a:pt x="15777" y="46100"/>
                    <a:pt x="15631" y="45808"/>
                  </a:cubicBezTo>
                  <a:cubicBezTo>
                    <a:pt x="15387" y="45320"/>
                    <a:pt x="15209" y="44313"/>
                    <a:pt x="15062" y="43598"/>
                  </a:cubicBezTo>
                  <a:cubicBezTo>
                    <a:pt x="15046" y="43533"/>
                    <a:pt x="15046" y="43501"/>
                    <a:pt x="15030" y="43436"/>
                  </a:cubicBezTo>
                  <a:lnTo>
                    <a:pt x="15030" y="43403"/>
                  </a:lnTo>
                  <a:cubicBezTo>
                    <a:pt x="15030" y="43354"/>
                    <a:pt x="14997" y="43322"/>
                    <a:pt x="14997" y="43273"/>
                  </a:cubicBezTo>
                  <a:lnTo>
                    <a:pt x="14997" y="43273"/>
                  </a:lnTo>
                  <a:cubicBezTo>
                    <a:pt x="15046" y="43338"/>
                    <a:pt x="15079" y="43371"/>
                    <a:pt x="15127" y="43436"/>
                  </a:cubicBezTo>
                  <a:lnTo>
                    <a:pt x="15209" y="43566"/>
                  </a:lnTo>
                  <a:cubicBezTo>
                    <a:pt x="15209" y="43566"/>
                    <a:pt x="14965" y="41453"/>
                    <a:pt x="15209" y="39829"/>
                  </a:cubicBezTo>
                  <a:cubicBezTo>
                    <a:pt x="15452" y="38204"/>
                    <a:pt x="15891" y="32550"/>
                    <a:pt x="15891" y="31916"/>
                  </a:cubicBezTo>
                  <a:cubicBezTo>
                    <a:pt x="15891" y="31298"/>
                    <a:pt x="14997" y="26781"/>
                    <a:pt x="14916" y="25287"/>
                  </a:cubicBezTo>
                  <a:cubicBezTo>
                    <a:pt x="14884" y="24344"/>
                    <a:pt x="14819" y="23174"/>
                    <a:pt x="14705" y="22070"/>
                  </a:cubicBezTo>
                  <a:lnTo>
                    <a:pt x="14640" y="21582"/>
                  </a:lnTo>
                  <a:lnTo>
                    <a:pt x="14640" y="21550"/>
                  </a:lnTo>
                  <a:cubicBezTo>
                    <a:pt x="14624" y="21387"/>
                    <a:pt x="14591" y="21241"/>
                    <a:pt x="14575" y="21095"/>
                  </a:cubicBezTo>
                  <a:lnTo>
                    <a:pt x="14575" y="21078"/>
                  </a:lnTo>
                  <a:cubicBezTo>
                    <a:pt x="14559" y="20932"/>
                    <a:pt x="14510" y="20786"/>
                    <a:pt x="14494" y="20656"/>
                  </a:cubicBezTo>
                  <a:cubicBezTo>
                    <a:pt x="14494" y="20624"/>
                    <a:pt x="14477" y="20591"/>
                    <a:pt x="14477" y="20575"/>
                  </a:cubicBezTo>
                  <a:cubicBezTo>
                    <a:pt x="14429" y="20429"/>
                    <a:pt x="14412" y="20299"/>
                    <a:pt x="14380" y="20185"/>
                  </a:cubicBezTo>
                  <a:lnTo>
                    <a:pt x="14396" y="19632"/>
                  </a:lnTo>
                  <a:cubicBezTo>
                    <a:pt x="14396" y="19632"/>
                    <a:pt x="14397" y="19633"/>
                    <a:pt x="14399" y="19633"/>
                  </a:cubicBezTo>
                  <a:cubicBezTo>
                    <a:pt x="14437" y="19633"/>
                    <a:pt x="14796" y="19589"/>
                    <a:pt x="14965" y="17926"/>
                  </a:cubicBezTo>
                  <a:cubicBezTo>
                    <a:pt x="14981" y="17731"/>
                    <a:pt x="15030" y="17536"/>
                    <a:pt x="15062" y="17374"/>
                  </a:cubicBezTo>
                  <a:cubicBezTo>
                    <a:pt x="15079" y="17325"/>
                    <a:pt x="15111" y="17260"/>
                    <a:pt x="15127" y="17179"/>
                  </a:cubicBezTo>
                  <a:cubicBezTo>
                    <a:pt x="15127" y="17163"/>
                    <a:pt x="15127" y="17130"/>
                    <a:pt x="15144" y="17130"/>
                  </a:cubicBezTo>
                  <a:cubicBezTo>
                    <a:pt x="15160" y="17081"/>
                    <a:pt x="15192" y="17016"/>
                    <a:pt x="15209" y="16968"/>
                  </a:cubicBezTo>
                  <a:cubicBezTo>
                    <a:pt x="15209" y="16951"/>
                    <a:pt x="15225" y="16935"/>
                    <a:pt x="15225" y="16935"/>
                  </a:cubicBezTo>
                  <a:cubicBezTo>
                    <a:pt x="15241" y="16870"/>
                    <a:pt x="15274" y="16838"/>
                    <a:pt x="15290" y="16773"/>
                  </a:cubicBezTo>
                  <a:cubicBezTo>
                    <a:pt x="15290" y="16757"/>
                    <a:pt x="15306" y="16757"/>
                    <a:pt x="15306" y="16724"/>
                  </a:cubicBezTo>
                  <a:cubicBezTo>
                    <a:pt x="15322" y="16675"/>
                    <a:pt x="15355" y="16627"/>
                    <a:pt x="15387" y="16594"/>
                  </a:cubicBezTo>
                  <a:cubicBezTo>
                    <a:pt x="15387" y="16594"/>
                    <a:pt x="15387" y="16562"/>
                    <a:pt x="15404" y="16562"/>
                  </a:cubicBezTo>
                  <a:cubicBezTo>
                    <a:pt x="15631" y="16155"/>
                    <a:pt x="15891" y="15863"/>
                    <a:pt x="16167" y="15505"/>
                  </a:cubicBezTo>
                  <a:cubicBezTo>
                    <a:pt x="16167" y="15505"/>
                    <a:pt x="16167" y="15489"/>
                    <a:pt x="16183" y="15489"/>
                  </a:cubicBezTo>
                  <a:cubicBezTo>
                    <a:pt x="16200" y="15457"/>
                    <a:pt x="16248" y="15408"/>
                    <a:pt x="16265" y="15375"/>
                  </a:cubicBezTo>
                  <a:lnTo>
                    <a:pt x="16297" y="15327"/>
                  </a:lnTo>
                  <a:cubicBezTo>
                    <a:pt x="16330" y="15294"/>
                    <a:pt x="16346" y="15245"/>
                    <a:pt x="16378" y="15229"/>
                  </a:cubicBezTo>
                  <a:cubicBezTo>
                    <a:pt x="16411" y="15213"/>
                    <a:pt x="16411" y="15180"/>
                    <a:pt x="16427" y="15164"/>
                  </a:cubicBezTo>
                  <a:lnTo>
                    <a:pt x="16492" y="15050"/>
                  </a:lnTo>
                  <a:cubicBezTo>
                    <a:pt x="16508" y="15018"/>
                    <a:pt x="16508" y="15002"/>
                    <a:pt x="16525" y="14985"/>
                  </a:cubicBezTo>
                  <a:cubicBezTo>
                    <a:pt x="16573" y="14920"/>
                    <a:pt x="16590" y="14855"/>
                    <a:pt x="16622" y="14807"/>
                  </a:cubicBezTo>
                  <a:cubicBezTo>
                    <a:pt x="17223" y="13588"/>
                    <a:pt x="18783" y="10014"/>
                    <a:pt x="18539" y="8795"/>
                  </a:cubicBezTo>
                  <a:cubicBezTo>
                    <a:pt x="18296" y="7576"/>
                    <a:pt x="16655" y="7008"/>
                    <a:pt x="16606" y="6975"/>
                  </a:cubicBezTo>
                  <a:cubicBezTo>
                    <a:pt x="16525" y="6943"/>
                    <a:pt x="16443" y="6878"/>
                    <a:pt x="16362" y="6813"/>
                  </a:cubicBezTo>
                  <a:cubicBezTo>
                    <a:pt x="16167" y="6650"/>
                    <a:pt x="15972" y="6472"/>
                    <a:pt x="15972" y="6325"/>
                  </a:cubicBezTo>
                  <a:cubicBezTo>
                    <a:pt x="15972" y="6212"/>
                    <a:pt x="16167" y="5903"/>
                    <a:pt x="16346" y="5578"/>
                  </a:cubicBezTo>
                  <a:cubicBezTo>
                    <a:pt x="16655" y="5350"/>
                    <a:pt x="16866" y="5074"/>
                    <a:pt x="17012" y="4847"/>
                  </a:cubicBezTo>
                  <a:cubicBezTo>
                    <a:pt x="17077" y="4766"/>
                    <a:pt x="17158" y="4619"/>
                    <a:pt x="17240" y="4489"/>
                  </a:cubicBezTo>
                  <a:lnTo>
                    <a:pt x="28092" y="6647"/>
                  </a:lnTo>
                  <a:lnTo>
                    <a:pt x="28092" y="6647"/>
                  </a:lnTo>
                  <a:lnTo>
                    <a:pt x="28061" y="6732"/>
                  </a:lnTo>
                  <a:lnTo>
                    <a:pt x="28321" y="6796"/>
                  </a:lnTo>
                  <a:lnTo>
                    <a:pt x="28353" y="6732"/>
                  </a:lnTo>
                  <a:cubicBezTo>
                    <a:pt x="28451" y="6796"/>
                    <a:pt x="28678" y="6845"/>
                    <a:pt x="28776" y="6861"/>
                  </a:cubicBezTo>
                  <a:lnTo>
                    <a:pt x="28808" y="6861"/>
                  </a:lnTo>
                  <a:cubicBezTo>
                    <a:pt x="28857" y="6861"/>
                    <a:pt x="28889" y="6878"/>
                    <a:pt x="28938" y="6878"/>
                  </a:cubicBezTo>
                  <a:cubicBezTo>
                    <a:pt x="29214" y="6943"/>
                    <a:pt x="29783" y="7040"/>
                    <a:pt x="29864" y="7170"/>
                  </a:cubicBezTo>
                  <a:cubicBezTo>
                    <a:pt x="29978" y="7300"/>
                    <a:pt x="30027" y="7625"/>
                    <a:pt x="30027" y="8113"/>
                  </a:cubicBezTo>
                  <a:cubicBezTo>
                    <a:pt x="30027" y="8600"/>
                    <a:pt x="30189" y="9494"/>
                    <a:pt x="30547" y="9949"/>
                  </a:cubicBezTo>
                  <a:cubicBezTo>
                    <a:pt x="30667" y="10097"/>
                    <a:pt x="30854" y="10149"/>
                    <a:pt x="31050" y="10149"/>
                  </a:cubicBezTo>
                  <a:cubicBezTo>
                    <a:pt x="31411" y="10149"/>
                    <a:pt x="31805" y="9974"/>
                    <a:pt x="31879" y="9900"/>
                  </a:cubicBezTo>
                  <a:lnTo>
                    <a:pt x="31944" y="9851"/>
                  </a:lnTo>
                  <a:lnTo>
                    <a:pt x="31960" y="9819"/>
                  </a:lnTo>
                  <a:lnTo>
                    <a:pt x="32009" y="9786"/>
                  </a:lnTo>
                  <a:cubicBezTo>
                    <a:pt x="32025" y="9770"/>
                    <a:pt x="32025" y="9737"/>
                    <a:pt x="32041" y="9721"/>
                  </a:cubicBezTo>
                  <a:cubicBezTo>
                    <a:pt x="32058" y="9705"/>
                    <a:pt x="32058" y="9689"/>
                    <a:pt x="32090" y="9656"/>
                  </a:cubicBezTo>
                  <a:cubicBezTo>
                    <a:pt x="32106" y="9640"/>
                    <a:pt x="32106" y="9624"/>
                    <a:pt x="32123" y="9607"/>
                  </a:cubicBezTo>
                  <a:cubicBezTo>
                    <a:pt x="32139" y="9575"/>
                    <a:pt x="32139" y="9559"/>
                    <a:pt x="32171" y="9542"/>
                  </a:cubicBezTo>
                  <a:cubicBezTo>
                    <a:pt x="32188" y="9526"/>
                    <a:pt x="32188" y="9494"/>
                    <a:pt x="32204" y="9477"/>
                  </a:cubicBezTo>
                  <a:cubicBezTo>
                    <a:pt x="32204" y="9461"/>
                    <a:pt x="32220" y="9445"/>
                    <a:pt x="32220" y="9412"/>
                  </a:cubicBezTo>
                  <a:cubicBezTo>
                    <a:pt x="32220" y="9396"/>
                    <a:pt x="32253" y="9380"/>
                    <a:pt x="32253" y="9364"/>
                  </a:cubicBezTo>
                  <a:cubicBezTo>
                    <a:pt x="32253" y="9331"/>
                    <a:pt x="32269" y="9315"/>
                    <a:pt x="32269" y="9299"/>
                  </a:cubicBezTo>
                  <a:cubicBezTo>
                    <a:pt x="32269" y="9282"/>
                    <a:pt x="32285" y="9250"/>
                    <a:pt x="32285" y="9234"/>
                  </a:cubicBezTo>
                  <a:cubicBezTo>
                    <a:pt x="32285" y="9217"/>
                    <a:pt x="32285" y="9201"/>
                    <a:pt x="32301" y="9201"/>
                  </a:cubicBezTo>
                  <a:lnTo>
                    <a:pt x="32301" y="9152"/>
                  </a:lnTo>
                  <a:lnTo>
                    <a:pt x="32301" y="9120"/>
                  </a:lnTo>
                  <a:cubicBezTo>
                    <a:pt x="32366" y="9071"/>
                    <a:pt x="32399" y="9071"/>
                    <a:pt x="32399" y="9055"/>
                  </a:cubicBezTo>
                  <a:lnTo>
                    <a:pt x="32399" y="8990"/>
                  </a:lnTo>
                  <a:cubicBezTo>
                    <a:pt x="32269" y="8373"/>
                    <a:pt x="31294" y="7170"/>
                    <a:pt x="30774" y="6926"/>
                  </a:cubicBezTo>
                  <a:cubicBezTo>
                    <a:pt x="30254" y="6699"/>
                    <a:pt x="29556" y="6520"/>
                    <a:pt x="29166" y="6439"/>
                  </a:cubicBezTo>
                  <a:lnTo>
                    <a:pt x="29149" y="6439"/>
                  </a:lnTo>
                  <a:cubicBezTo>
                    <a:pt x="29101" y="6439"/>
                    <a:pt x="29084" y="6423"/>
                    <a:pt x="29036" y="6423"/>
                  </a:cubicBezTo>
                  <a:lnTo>
                    <a:pt x="29019" y="6423"/>
                  </a:lnTo>
                  <a:cubicBezTo>
                    <a:pt x="29003" y="6423"/>
                    <a:pt x="28954" y="6390"/>
                    <a:pt x="28954" y="6390"/>
                  </a:cubicBezTo>
                  <a:lnTo>
                    <a:pt x="28889" y="6390"/>
                  </a:lnTo>
                  <a:cubicBezTo>
                    <a:pt x="28792" y="6374"/>
                    <a:pt x="28646" y="6358"/>
                    <a:pt x="28564" y="6358"/>
                  </a:cubicBezTo>
                  <a:lnTo>
                    <a:pt x="28548" y="6358"/>
                  </a:lnTo>
                  <a:lnTo>
                    <a:pt x="28564" y="6293"/>
                  </a:lnTo>
                  <a:lnTo>
                    <a:pt x="28304" y="6228"/>
                  </a:lnTo>
                  <a:lnTo>
                    <a:pt x="28272" y="6374"/>
                  </a:lnTo>
                  <a:lnTo>
                    <a:pt x="28239" y="6439"/>
                  </a:lnTo>
                  <a:lnTo>
                    <a:pt x="28272" y="6309"/>
                  </a:lnTo>
                  <a:lnTo>
                    <a:pt x="17565" y="4051"/>
                  </a:lnTo>
                  <a:cubicBezTo>
                    <a:pt x="17922" y="3319"/>
                    <a:pt x="18328" y="2361"/>
                    <a:pt x="18328" y="1841"/>
                  </a:cubicBezTo>
                  <a:cubicBezTo>
                    <a:pt x="18328" y="1110"/>
                    <a:pt x="17548" y="362"/>
                    <a:pt x="16606" y="70"/>
                  </a:cubicBezTo>
                  <a:cubicBezTo>
                    <a:pt x="16446" y="20"/>
                    <a:pt x="16301" y="0"/>
                    <a:pt x="1617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2" name="Google Shape;722;p12"/>
            <p:cNvGrpSpPr/>
            <p:nvPr/>
          </p:nvGrpSpPr>
          <p:grpSpPr>
            <a:xfrm>
              <a:off x="2633225" y="3262875"/>
              <a:ext cx="819325" cy="1212675"/>
              <a:chOff x="5635250" y="3310300"/>
              <a:chExt cx="819325" cy="1212675"/>
            </a:xfrm>
          </p:grpSpPr>
          <p:sp>
            <p:nvSpPr>
              <p:cNvPr id="723" name="Google Shape;723;p12"/>
              <p:cNvSpPr/>
              <p:nvPr/>
            </p:nvSpPr>
            <p:spPr>
              <a:xfrm>
                <a:off x="5782300" y="3342100"/>
                <a:ext cx="149350" cy="149825"/>
              </a:xfrm>
              <a:custGeom>
                <a:rect b="b" l="l" r="r" t="t"/>
                <a:pathLst>
                  <a:path extrusionOk="0" h="5993" w="5974">
                    <a:moveTo>
                      <a:pt x="1725" y="0"/>
                    </a:moveTo>
                    <a:cubicBezTo>
                      <a:pt x="1194" y="0"/>
                      <a:pt x="504" y="73"/>
                      <a:pt x="406" y="122"/>
                    </a:cubicBezTo>
                    <a:cubicBezTo>
                      <a:pt x="244" y="170"/>
                      <a:pt x="0" y="1389"/>
                      <a:pt x="0" y="1714"/>
                    </a:cubicBezTo>
                    <a:cubicBezTo>
                      <a:pt x="0" y="2055"/>
                      <a:pt x="325" y="2413"/>
                      <a:pt x="504" y="2656"/>
                    </a:cubicBezTo>
                    <a:cubicBezTo>
                      <a:pt x="699" y="2900"/>
                      <a:pt x="2128" y="5597"/>
                      <a:pt x="2128" y="5597"/>
                    </a:cubicBezTo>
                    <a:cubicBezTo>
                      <a:pt x="2346" y="5815"/>
                      <a:pt x="4319" y="5992"/>
                      <a:pt x="5314" y="5992"/>
                    </a:cubicBezTo>
                    <a:cubicBezTo>
                      <a:pt x="5729" y="5992"/>
                      <a:pt x="5974" y="5961"/>
                      <a:pt x="5849" y="5890"/>
                    </a:cubicBezTo>
                    <a:cubicBezTo>
                      <a:pt x="5378" y="5646"/>
                      <a:pt x="3835" y="4574"/>
                      <a:pt x="3185" y="3810"/>
                    </a:cubicBezTo>
                    <a:cubicBezTo>
                      <a:pt x="2518" y="3063"/>
                      <a:pt x="1869" y="2461"/>
                      <a:pt x="1934" y="2396"/>
                    </a:cubicBezTo>
                    <a:cubicBezTo>
                      <a:pt x="2015" y="2331"/>
                      <a:pt x="2356" y="1665"/>
                      <a:pt x="2421" y="1535"/>
                    </a:cubicBezTo>
                    <a:cubicBezTo>
                      <a:pt x="2567" y="1243"/>
                      <a:pt x="2356" y="349"/>
                      <a:pt x="2356" y="122"/>
                    </a:cubicBezTo>
                    <a:cubicBezTo>
                      <a:pt x="2356" y="31"/>
                      <a:pt x="2075" y="0"/>
                      <a:pt x="1725"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2"/>
              <p:cNvSpPr/>
              <p:nvPr/>
            </p:nvSpPr>
            <p:spPr>
              <a:xfrm>
                <a:off x="5782300" y="3342100"/>
                <a:ext cx="63775" cy="50350"/>
              </a:xfrm>
              <a:custGeom>
                <a:rect b="b" l="l" r="r" t="t"/>
                <a:pathLst>
                  <a:path extrusionOk="0" h="2014" w="2551">
                    <a:moveTo>
                      <a:pt x="1709" y="0"/>
                    </a:moveTo>
                    <a:cubicBezTo>
                      <a:pt x="1177" y="0"/>
                      <a:pt x="488" y="73"/>
                      <a:pt x="390" y="122"/>
                    </a:cubicBezTo>
                    <a:cubicBezTo>
                      <a:pt x="244" y="170"/>
                      <a:pt x="16" y="1194"/>
                      <a:pt x="0" y="1617"/>
                    </a:cubicBezTo>
                    <a:cubicBezTo>
                      <a:pt x="121" y="1596"/>
                      <a:pt x="320" y="1568"/>
                      <a:pt x="512" y="1568"/>
                    </a:cubicBezTo>
                    <a:cubicBezTo>
                      <a:pt x="783" y="1568"/>
                      <a:pt x="1040" y="1625"/>
                      <a:pt x="1040" y="1844"/>
                    </a:cubicBezTo>
                    <a:cubicBezTo>
                      <a:pt x="1036" y="1969"/>
                      <a:pt x="1084" y="2014"/>
                      <a:pt x="1166" y="2014"/>
                    </a:cubicBezTo>
                    <a:cubicBezTo>
                      <a:pt x="1375" y="2014"/>
                      <a:pt x="1801" y="1727"/>
                      <a:pt x="2147" y="1727"/>
                    </a:cubicBezTo>
                    <a:cubicBezTo>
                      <a:pt x="2197" y="1727"/>
                      <a:pt x="2245" y="1733"/>
                      <a:pt x="2291" y="1746"/>
                    </a:cubicBezTo>
                    <a:lnTo>
                      <a:pt x="2405" y="1535"/>
                    </a:lnTo>
                    <a:cubicBezTo>
                      <a:pt x="2551" y="1243"/>
                      <a:pt x="2340" y="349"/>
                      <a:pt x="2340" y="122"/>
                    </a:cubicBezTo>
                    <a:cubicBezTo>
                      <a:pt x="2340" y="31"/>
                      <a:pt x="2058" y="0"/>
                      <a:pt x="1709"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2"/>
              <p:cNvSpPr/>
              <p:nvPr/>
            </p:nvSpPr>
            <p:spPr>
              <a:xfrm>
                <a:off x="5785950" y="3396300"/>
                <a:ext cx="48750" cy="20750"/>
              </a:xfrm>
              <a:custGeom>
                <a:rect b="b" l="l" r="r" t="t"/>
                <a:pathLst>
                  <a:path extrusionOk="0" h="830" w="1950">
                    <a:moveTo>
                      <a:pt x="0" y="1"/>
                    </a:moveTo>
                    <a:cubicBezTo>
                      <a:pt x="98" y="180"/>
                      <a:pt x="260" y="342"/>
                      <a:pt x="358" y="488"/>
                    </a:cubicBezTo>
                    <a:cubicBezTo>
                      <a:pt x="406" y="537"/>
                      <a:pt x="455" y="667"/>
                      <a:pt x="569" y="830"/>
                    </a:cubicBezTo>
                    <a:cubicBezTo>
                      <a:pt x="569" y="748"/>
                      <a:pt x="634" y="651"/>
                      <a:pt x="748" y="618"/>
                    </a:cubicBezTo>
                    <a:cubicBezTo>
                      <a:pt x="1047" y="514"/>
                      <a:pt x="1325" y="483"/>
                      <a:pt x="1607" y="483"/>
                    </a:cubicBezTo>
                    <a:cubicBezTo>
                      <a:pt x="1678" y="483"/>
                      <a:pt x="1749" y="485"/>
                      <a:pt x="1820" y="488"/>
                    </a:cubicBezTo>
                    <a:cubicBezTo>
                      <a:pt x="1869" y="488"/>
                      <a:pt x="1901" y="488"/>
                      <a:pt x="1950" y="505"/>
                    </a:cubicBezTo>
                    <a:cubicBezTo>
                      <a:pt x="1804" y="342"/>
                      <a:pt x="1723" y="245"/>
                      <a:pt x="1739" y="228"/>
                    </a:cubicBezTo>
                    <a:lnTo>
                      <a:pt x="1739" y="228"/>
                    </a:lnTo>
                    <a:cubicBezTo>
                      <a:pt x="1678" y="290"/>
                      <a:pt x="1302" y="421"/>
                      <a:pt x="902" y="421"/>
                    </a:cubicBezTo>
                    <a:cubicBezTo>
                      <a:pt x="557" y="421"/>
                      <a:pt x="196" y="324"/>
                      <a:pt x="0"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2"/>
              <p:cNvSpPr/>
              <p:nvPr/>
            </p:nvSpPr>
            <p:spPr>
              <a:xfrm>
                <a:off x="5824125" y="3448700"/>
                <a:ext cx="107000" cy="43250"/>
              </a:xfrm>
              <a:custGeom>
                <a:rect b="b" l="l" r="r" t="t"/>
                <a:pathLst>
                  <a:path extrusionOk="0" h="1730" w="4280">
                    <a:moveTo>
                      <a:pt x="1918" y="1"/>
                    </a:moveTo>
                    <a:cubicBezTo>
                      <a:pt x="2470" y="553"/>
                      <a:pt x="585" y="326"/>
                      <a:pt x="1" y="505"/>
                    </a:cubicBezTo>
                    <a:cubicBezTo>
                      <a:pt x="261" y="992"/>
                      <a:pt x="439" y="1366"/>
                      <a:pt x="439" y="1366"/>
                    </a:cubicBezTo>
                    <a:cubicBezTo>
                      <a:pt x="667" y="1559"/>
                      <a:pt x="2622" y="1729"/>
                      <a:pt x="3612" y="1729"/>
                    </a:cubicBezTo>
                    <a:cubicBezTo>
                      <a:pt x="4033" y="1729"/>
                      <a:pt x="4280" y="1698"/>
                      <a:pt x="4144" y="1626"/>
                    </a:cubicBezTo>
                    <a:cubicBezTo>
                      <a:pt x="3770" y="1414"/>
                      <a:pt x="2681" y="667"/>
                      <a:pt x="1918"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2"/>
              <p:cNvSpPr/>
              <p:nvPr/>
            </p:nvSpPr>
            <p:spPr>
              <a:xfrm>
                <a:off x="5806250" y="3352825"/>
                <a:ext cx="43075" cy="52050"/>
              </a:xfrm>
              <a:custGeom>
                <a:rect b="b" l="l" r="r" t="t"/>
                <a:pathLst>
                  <a:path extrusionOk="0" h="2082" w="1723">
                    <a:moveTo>
                      <a:pt x="1563" y="1"/>
                    </a:moveTo>
                    <a:cubicBezTo>
                      <a:pt x="1451" y="1"/>
                      <a:pt x="1315" y="68"/>
                      <a:pt x="1252" y="278"/>
                    </a:cubicBezTo>
                    <a:cubicBezTo>
                      <a:pt x="1122" y="733"/>
                      <a:pt x="894" y="944"/>
                      <a:pt x="894" y="944"/>
                    </a:cubicBezTo>
                    <a:cubicBezTo>
                      <a:pt x="894" y="944"/>
                      <a:pt x="851" y="939"/>
                      <a:pt x="784" y="939"/>
                    </a:cubicBezTo>
                    <a:cubicBezTo>
                      <a:pt x="583" y="939"/>
                      <a:pt x="171" y="984"/>
                      <a:pt x="98" y="1350"/>
                    </a:cubicBezTo>
                    <a:cubicBezTo>
                      <a:pt x="1" y="1789"/>
                      <a:pt x="651" y="2081"/>
                      <a:pt x="651" y="2081"/>
                    </a:cubicBezTo>
                    <a:cubicBezTo>
                      <a:pt x="894" y="2000"/>
                      <a:pt x="959" y="2032"/>
                      <a:pt x="1300" y="1707"/>
                    </a:cubicBezTo>
                    <a:cubicBezTo>
                      <a:pt x="1560" y="1415"/>
                      <a:pt x="1577" y="976"/>
                      <a:pt x="1625" y="651"/>
                    </a:cubicBezTo>
                    <a:cubicBezTo>
                      <a:pt x="1658" y="294"/>
                      <a:pt x="1723" y="99"/>
                      <a:pt x="1707" y="50"/>
                    </a:cubicBezTo>
                    <a:cubicBezTo>
                      <a:pt x="1678" y="21"/>
                      <a:pt x="1624" y="1"/>
                      <a:pt x="1563"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2"/>
              <p:cNvSpPr/>
              <p:nvPr/>
            </p:nvSpPr>
            <p:spPr>
              <a:xfrm>
                <a:off x="6353000" y="3468125"/>
                <a:ext cx="101175" cy="94800"/>
              </a:xfrm>
              <a:custGeom>
                <a:rect b="b" l="l" r="r" t="t"/>
                <a:pathLst>
                  <a:path extrusionOk="0" h="3792" w="4047">
                    <a:moveTo>
                      <a:pt x="158" y="1"/>
                    </a:moveTo>
                    <a:cubicBezTo>
                      <a:pt x="145" y="1"/>
                      <a:pt x="135" y="2"/>
                      <a:pt x="130" y="4"/>
                    </a:cubicBezTo>
                    <a:cubicBezTo>
                      <a:pt x="82" y="36"/>
                      <a:pt x="0" y="296"/>
                      <a:pt x="65" y="361"/>
                    </a:cubicBezTo>
                    <a:cubicBezTo>
                      <a:pt x="130" y="410"/>
                      <a:pt x="407" y="475"/>
                      <a:pt x="537" y="508"/>
                    </a:cubicBezTo>
                    <a:cubicBezTo>
                      <a:pt x="650" y="524"/>
                      <a:pt x="1528" y="670"/>
                      <a:pt x="1625" y="800"/>
                    </a:cubicBezTo>
                    <a:cubicBezTo>
                      <a:pt x="1723" y="946"/>
                      <a:pt x="1788" y="1271"/>
                      <a:pt x="1788" y="1759"/>
                    </a:cubicBezTo>
                    <a:cubicBezTo>
                      <a:pt x="1788" y="2246"/>
                      <a:pt x="1950" y="3140"/>
                      <a:pt x="2291" y="3595"/>
                    </a:cubicBezTo>
                    <a:cubicBezTo>
                      <a:pt x="2415" y="3741"/>
                      <a:pt x="2599" y="3792"/>
                      <a:pt x="2792" y="3792"/>
                    </a:cubicBezTo>
                    <a:cubicBezTo>
                      <a:pt x="3157" y="3792"/>
                      <a:pt x="3555" y="3610"/>
                      <a:pt x="3640" y="3546"/>
                    </a:cubicBezTo>
                    <a:cubicBezTo>
                      <a:pt x="3900" y="3383"/>
                      <a:pt x="4046" y="2831"/>
                      <a:pt x="4030" y="2652"/>
                    </a:cubicBezTo>
                    <a:cubicBezTo>
                      <a:pt x="3900" y="2019"/>
                      <a:pt x="2925" y="832"/>
                      <a:pt x="2405" y="589"/>
                    </a:cubicBezTo>
                    <a:cubicBezTo>
                      <a:pt x="1755" y="280"/>
                      <a:pt x="699" y="69"/>
                      <a:pt x="569" y="53"/>
                    </a:cubicBezTo>
                    <a:cubicBezTo>
                      <a:pt x="471" y="39"/>
                      <a:pt x="241" y="1"/>
                      <a:pt x="158" y="1"/>
                    </a:cubicBezTo>
                    <a:close/>
                  </a:path>
                </a:pathLst>
              </a:custGeom>
              <a:solidFill>
                <a:srgbClr val="32252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2"/>
              <p:cNvSpPr/>
              <p:nvPr/>
            </p:nvSpPr>
            <p:spPr>
              <a:xfrm>
                <a:off x="6403375" y="3501925"/>
                <a:ext cx="28850" cy="55400"/>
              </a:xfrm>
              <a:custGeom>
                <a:rect b="b" l="l" r="r" t="t"/>
                <a:pathLst>
                  <a:path extrusionOk="0" h="2216" w="1154">
                    <a:moveTo>
                      <a:pt x="163" y="0"/>
                    </a:moveTo>
                    <a:cubicBezTo>
                      <a:pt x="81" y="0"/>
                      <a:pt x="0" y="65"/>
                      <a:pt x="0" y="147"/>
                    </a:cubicBezTo>
                    <a:lnTo>
                      <a:pt x="0" y="423"/>
                    </a:lnTo>
                    <a:cubicBezTo>
                      <a:pt x="0" y="878"/>
                      <a:pt x="146" y="1706"/>
                      <a:pt x="439" y="2096"/>
                    </a:cubicBezTo>
                    <a:cubicBezTo>
                      <a:pt x="518" y="2176"/>
                      <a:pt x="638" y="2216"/>
                      <a:pt x="775" y="2216"/>
                    </a:cubicBezTo>
                    <a:cubicBezTo>
                      <a:pt x="834" y="2216"/>
                      <a:pt x="895" y="2209"/>
                      <a:pt x="959" y="2194"/>
                    </a:cubicBezTo>
                    <a:cubicBezTo>
                      <a:pt x="1073" y="2178"/>
                      <a:pt x="1154" y="2031"/>
                      <a:pt x="1089" y="1918"/>
                    </a:cubicBezTo>
                    <a:cubicBezTo>
                      <a:pt x="894" y="1446"/>
                      <a:pt x="390" y="325"/>
                      <a:pt x="244" y="65"/>
                    </a:cubicBezTo>
                    <a:cubicBezTo>
                      <a:pt x="211" y="17"/>
                      <a:pt x="195" y="0"/>
                      <a:pt x="163" y="0"/>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2"/>
              <p:cNvSpPr/>
              <p:nvPr/>
            </p:nvSpPr>
            <p:spPr>
              <a:xfrm>
                <a:off x="6405400" y="3501925"/>
                <a:ext cx="26825" cy="55425"/>
              </a:xfrm>
              <a:custGeom>
                <a:rect b="b" l="l" r="r" t="t"/>
                <a:pathLst>
                  <a:path extrusionOk="0" h="2217" w="1073">
                    <a:moveTo>
                      <a:pt x="0" y="0"/>
                    </a:moveTo>
                    <a:cubicBezTo>
                      <a:pt x="163" y="309"/>
                      <a:pt x="650" y="1365"/>
                      <a:pt x="845" y="1836"/>
                    </a:cubicBezTo>
                    <a:cubicBezTo>
                      <a:pt x="910" y="1950"/>
                      <a:pt x="829" y="2096"/>
                      <a:pt x="715" y="2113"/>
                    </a:cubicBezTo>
                    <a:cubicBezTo>
                      <a:pt x="650" y="2121"/>
                      <a:pt x="593" y="2125"/>
                      <a:pt x="539" y="2125"/>
                    </a:cubicBezTo>
                    <a:cubicBezTo>
                      <a:pt x="484" y="2125"/>
                      <a:pt x="431" y="2121"/>
                      <a:pt x="374" y="2113"/>
                    </a:cubicBezTo>
                    <a:lnTo>
                      <a:pt x="374" y="2113"/>
                    </a:lnTo>
                    <a:cubicBezTo>
                      <a:pt x="453" y="2180"/>
                      <a:pt x="570" y="2216"/>
                      <a:pt x="699" y="2216"/>
                    </a:cubicBezTo>
                    <a:cubicBezTo>
                      <a:pt x="757" y="2216"/>
                      <a:pt x="817" y="2209"/>
                      <a:pt x="878" y="2194"/>
                    </a:cubicBezTo>
                    <a:cubicBezTo>
                      <a:pt x="992" y="2178"/>
                      <a:pt x="1073" y="2031"/>
                      <a:pt x="1008" y="1918"/>
                    </a:cubicBezTo>
                    <a:cubicBezTo>
                      <a:pt x="797" y="1446"/>
                      <a:pt x="309" y="325"/>
                      <a:pt x="147" y="65"/>
                    </a:cubicBezTo>
                    <a:cubicBezTo>
                      <a:pt x="114" y="17"/>
                      <a:pt x="98" y="0"/>
                      <a:pt x="65"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2"/>
              <p:cNvSpPr/>
              <p:nvPr/>
            </p:nvSpPr>
            <p:spPr>
              <a:xfrm>
                <a:off x="6353800" y="3467650"/>
                <a:ext cx="100775" cy="88325"/>
              </a:xfrm>
              <a:custGeom>
                <a:rect b="b" l="l" r="r" t="t"/>
                <a:pathLst>
                  <a:path extrusionOk="0" h="3533" w="4031">
                    <a:moveTo>
                      <a:pt x="162" y="0"/>
                    </a:moveTo>
                    <a:cubicBezTo>
                      <a:pt x="130" y="0"/>
                      <a:pt x="107" y="3"/>
                      <a:pt x="98" y="7"/>
                    </a:cubicBezTo>
                    <a:cubicBezTo>
                      <a:pt x="66" y="39"/>
                      <a:pt x="33" y="153"/>
                      <a:pt x="1" y="250"/>
                    </a:cubicBezTo>
                    <a:cubicBezTo>
                      <a:pt x="98" y="380"/>
                      <a:pt x="1512" y="527"/>
                      <a:pt x="2292" y="981"/>
                    </a:cubicBezTo>
                    <a:cubicBezTo>
                      <a:pt x="2763" y="1274"/>
                      <a:pt x="3575" y="2736"/>
                      <a:pt x="3657" y="3370"/>
                    </a:cubicBezTo>
                    <a:cubicBezTo>
                      <a:pt x="3657" y="3402"/>
                      <a:pt x="3657" y="3467"/>
                      <a:pt x="3640" y="3532"/>
                    </a:cubicBezTo>
                    <a:cubicBezTo>
                      <a:pt x="3884" y="3321"/>
                      <a:pt x="4030" y="2834"/>
                      <a:pt x="3998" y="2671"/>
                    </a:cubicBezTo>
                    <a:cubicBezTo>
                      <a:pt x="3868" y="2038"/>
                      <a:pt x="2893" y="851"/>
                      <a:pt x="2373" y="608"/>
                    </a:cubicBezTo>
                    <a:cubicBezTo>
                      <a:pt x="1691" y="315"/>
                      <a:pt x="635" y="88"/>
                      <a:pt x="537" y="55"/>
                    </a:cubicBezTo>
                    <a:cubicBezTo>
                      <a:pt x="440" y="19"/>
                      <a:pt x="260" y="0"/>
                      <a:pt x="162"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12"/>
              <p:cNvSpPr/>
              <p:nvPr/>
            </p:nvSpPr>
            <p:spPr>
              <a:xfrm>
                <a:off x="6355025" y="3468275"/>
                <a:ext cx="98725" cy="69825"/>
              </a:xfrm>
              <a:custGeom>
                <a:rect b="b" l="l" r="r" t="t"/>
                <a:pathLst>
                  <a:path extrusionOk="0" h="2793" w="3949">
                    <a:moveTo>
                      <a:pt x="134" y="1"/>
                    </a:moveTo>
                    <a:cubicBezTo>
                      <a:pt x="91" y="1"/>
                      <a:pt x="59" y="5"/>
                      <a:pt x="49" y="14"/>
                    </a:cubicBezTo>
                    <a:cubicBezTo>
                      <a:pt x="17" y="14"/>
                      <a:pt x="17" y="30"/>
                      <a:pt x="1" y="47"/>
                    </a:cubicBezTo>
                    <a:cubicBezTo>
                      <a:pt x="82" y="47"/>
                      <a:pt x="326" y="95"/>
                      <a:pt x="423" y="112"/>
                    </a:cubicBezTo>
                    <a:cubicBezTo>
                      <a:pt x="553" y="144"/>
                      <a:pt x="1642" y="388"/>
                      <a:pt x="2324" y="713"/>
                    </a:cubicBezTo>
                    <a:cubicBezTo>
                      <a:pt x="2844" y="956"/>
                      <a:pt x="3754" y="2094"/>
                      <a:pt x="3949" y="2792"/>
                    </a:cubicBezTo>
                    <a:lnTo>
                      <a:pt x="3949" y="2646"/>
                    </a:lnTo>
                    <a:cubicBezTo>
                      <a:pt x="3819" y="2013"/>
                      <a:pt x="2844" y="826"/>
                      <a:pt x="2324" y="583"/>
                    </a:cubicBezTo>
                    <a:cubicBezTo>
                      <a:pt x="1642" y="290"/>
                      <a:pt x="586" y="63"/>
                      <a:pt x="488" y="47"/>
                    </a:cubicBezTo>
                    <a:cubicBezTo>
                      <a:pt x="408" y="24"/>
                      <a:pt x="238" y="1"/>
                      <a:pt x="134" y="1"/>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2"/>
              <p:cNvSpPr/>
              <p:nvPr/>
            </p:nvSpPr>
            <p:spPr>
              <a:xfrm>
                <a:off x="6364775" y="3469425"/>
                <a:ext cx="8150" cy="12200"/>
              </a:xfrm>
              <a:custGeom>
                <a:rect b="b" l="l" r="r" t="t"/>
                <a:pathLst>
                  <a:path extrusionOk="0" h="488" w="326">
                    <a:moveTo>
                      <a:pt x="114" y="1"/>
                    </a:moveTo>
                    <a:cubicBezTo>
                      <a:pt x="33" y="147"/>
                      <a:pt x="1" y="309"/>
                      <a:pt x="33" y="439"/>
                    </a:cubicBezTo>
                    <a:lnTo>
                      <a:pt x="66" y="439"/>
                    </a:lnTo>
                    <a:cubicBezTo>
                      <a:pt x="82" y="472"/>
                      <a:pt x="163" y="472"/>
                      <a:pt x="244" y="488"/>
                    </a:cubicBezTo>
                    <a:cubicBezTo>
                      <a:pt x="196" y="342"/>
                      <a:pt x="244" y="179"/>
                      <a:pt x="326" y="33"/>
                    </a:cubicBezTo>
                    <a:cubicBezTo>
                      <a:pt x="228" y="17"/>
                      <a:pt x="163" y="1"/>
                      <a:pt x="114" y="1"/>
                    </a:cubicBezTo>
                    <a:close/>
                  </a:path>
                </a:pathLst>
              </a:custGeom>
              <a:solidFill>
                <a:srgbClr val="65656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2"/>
              <p:cNvSpPr/>
              <p:nvPr/>
            </p:nvSpPr>
            <p:spPr>
              <a:xfrm>
                <a:off x="5937050" y="3381275"/>
                <a:ext cx="413525" cy="94275"/>
              </a:xfrm>
              <a:custGeom>
                <a:rect b="b" l="l" r="r" t="t"/>
                <a:pathLst>
                  <a:path extrusionOk="0" h="3771" w="16541">
                    <a:moveTo>
                      <a:pt x="114" y="1"/>
                    </a:moveTo>
                    <a:lnTo>
                      <a:pt x="0" y="488"/>
                    </a:lnTo>
                    <a:lnTo>
                      <a:pt x="16476" y="3770"/>
                    </a:lnTo>
                    <a:lnTo>
                      <a:pt x="16541" y="3462"/>
                    </a:ln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2"/>
              <p:cNvSpPr/>
              <p:nvPr/>
            </p:nvSpPr>
            <p:spPr>
              <a:xfrm>
                <a:off x="5938275" y="3385750"/>
                <a:ext cx="411900" cy="86950"/>
              </a:xfrm>
              <a:custGeom>
                <a:rect b="b" l="l" r="r" t="t"/>
                <a:pathLst>
                  <a:path extrusionOk="0" h="3478" w="16476">
                    <a:moveTo>
                      <a:pt x="16" y="0"/>
                    </a:moveTo>
                    <a:lnTo>
                      <a:pt x="0" y="114"/>
                    </a:lnTo>
                    <a:lnTo>
                      <a:pt x="16443" y="3478"/>
                    </a:lnTo>
                    <a:lnTo>
                      <a:pt x="16476" y="3396"/>
                    </a:lnTo>
                    <a:lnTo>
                      <a:pt x="16" y="0"/>
                    </a:lnTo>
                    <a:close/>
                  </a:path>
                </a:pathLst>
              </a:custGeom>
              <a:solidFill>
                <a:srgbClr val="F4F4F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12"/>
              <p:cNvSpPr/>
              <p:nvPr/>
            </p:nvSpPr>
            <p:spPr>
              <a:xfrm>
                <a:off x="5937050" y="3381275"/>
                <a:ext cx="15450" cy="15050"/>
              </a:xfrm>
              <a:custGeom>
                <a:rect b="b" l="l" r="r" t="t"/>
                <a:pathLst>
                  <a:path extrusionOk="0" h="602" w="618">
                    <a:moveTo>
                      <a:pt x="114" y="1"/>
                    </a:moveTo>
                    <a:lnTo>
                      <a:pt x="0" y="504"/>
                    </a:lnTo>
                    <a:lnTo>
                      <a:pt x="520" y="602"/>
                    </a:lnTo>
                    <a:cubicBezTo>
                      <a:pt x="407" y="423"/>
                      <a:pt x="455" y="196"/>
                      <a:pt x="618" y="98"/>
                    </a:cubicBez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2"/>
              <p:cNvSpPr/>
              <p:nvPr/>
            </p:nvSpPr>
            <p:spPr>
              <a:xfrm>
                <a:off x="6348125" y="3465375"/>
                <a:ext cx="9775" cy="13825"/>
              </a:xfrm>
              <a:custGeom>
                <a:rect b="b" l="l" r="r" t="t"/>
                <a:pathLst>
                  <a:path extrusionOk="0" h="553" w="391">
                    <a:moveTo>
                      <a:pt x="114" y="0"/>
                    </a:moveTo>
                    <a:lnTo>
                      <a:pt x="0" y="488"/>
                    </a:lnTo>
                    <a:lnTo>
                      <a:pt x="293" y="553"/>
                    </a:lnTo>
                    <a:lnTo>
                      <a:pt x="390" y="49"/>
                    </a:lnTo>
                    <a:lnTo>
                      <a:pt x="114" y="0"/>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2"/>
              <p:cNvSpPr/>
              <p:nvPr/>
            </p:nvSpPr>
            <p:spPr>
              <a:xfrm>
                <a:off x="6349350" y="3469025"/>
                <a:ext cx="7725" cy="6125"/>
              </a:xfrm>
              <a:custGeom>
                <a:rect b="b" l="l" r="r" t="t"/>
                <a:pathLst>
                  <a:path extrusionOk="0" h="245" w="309">
                    <a:moveTo>
                      <a:pt x="33" y="0"/>
                    </a:moveTo>
                    <a:lnTo>
                      <a:pt x="0" y="195"/>
                    </a:lnTo>
                    <a:lnTo>
                      <a:pt x="276" y="244"/>
                    </a:lnTo>
                    <a:lnTo>
                      <a:pt x="309" y="49"/>
                    </a:lnTo>
                    <a:lnTo>
                      <a:pt x="33" y="0"/>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2"/>
              <p:cNvSpPr/>
              <p:nvPr/>
            </p:nvSpPr>
            <p:spPr>
              <a:xfrm>
                <a:off x="5694950" y="3324000"/>
                <a:ext cx="12225" cy="29675"/>
              </a:xfrm>
              <a:custGeom>
                <a:rect b="b" l="l" r="r" t="t"/>
                <a:pathLst>
                  <a:path extrusionOk="0" h="1187" w="489">
                    <a:moveTo>
                      <a:pt x="488" y="1"/>
                    </a:moveTo>
                    <a:lnTo>
                      <a:pt x="488" y="1"/>
                    </a:lnTo>
                    <a:cubicBezTo>
                      <a:pt x="309" y="50"/>
                      <a:pt x="147" y="196"/>
                      <a:pt x="98" y="391"/>
                    </a:cubicBezTo>
                    <a:lnTo>
                      <a:pt x="49" y="683"/>
                    </a:lnTo>
                    <a:cubicBezTo>
                      <a:pt x="1" y="878"/>
                      <a:pt x="82" y="1089"/>
                      <a:pt x="244" y="1187"/>
                    </a:cubicBezTo>
                    <a:lnTo>
                      <a:pt x="488" y="1"/>
                    </a:lnTo>
                    <a:close/>
                  </a:path>
                </a:pathLst>
              </a:custGeom>
              <a:solidFill>
                <a:srgbClr val="87878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2"/>
              <p:cNvSpPr/>
              <p:nvPr/>
            </p:nvSpPr>
            <p:spPr>
              <a:xfrm>
                <a:off x="5920800" y="3375200"/>
                <a:ext cx="8150" cy="17475"/>
              </a:xfrm>
              <a:custGeom>
                <a:rect b="b" l="l" r="r" t="t"/>
                <a:pathLst>
                  <a:path extrusionOk="0" h="699" w="326">
                    <a:moveTo>
                      <a:pt x="147" y="0"/>
                    </a:moveTo>
                    <a:lnTo>
                      <a:pt x="1" y="666"/>
                    </a:lnTo>
                    <a:lnTo>
                      <a:pt x="179" y="699"/>
                    </a:lnTo>
                    <a:lnTo>
                      <a:pt x="326" y="33"/>
                    </a:lnTo>
                    <a:lnTo>
                      <a:pt x="147"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12"/>
              <p:cNvSpPr/>
              <p:nvPr/>
            </p:nvSpPr>
            <p:spPr>
              <a:xfrm>
                <a:off x="5925675" y="3377225"/>
                <a:ext cx="14250" cy="17475"/>
              </a:xfrm>
              <a:custGeom>
                <a:rect b="b" l="l" r="r" t="t"/>
                <a:pathLst>
                  <a:path extrusionOk="0" h="699" w="570">
                    <a:moveTo>
                      <a:pt x="131" y="0"/>
                    </a:moveTo>
                    <a:lnTo>
                      <a:pt x="1" y="601"/>
                    </a:lnTo>
                    <a:lnTo>
                      <a:pt x="439" y="699"/>
                    </a:lnTo>
                    <a:lnTo>
                      <a:pt x="569" y="98"/>
                    </a:lnTo>
                    <a:lnTo>
                      <a:pt x="131" y="0"/>
                    </a:lnTo>
                    <a:close/>
                  </a:path>
                </a:pathLst>
              </a:custGeom>
              <a:solidFill>
                <a:srgbClr val="5858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2"/>
              <p:cNvSpPr/>
              <p:nvPr/>
            </p:nvSpPr>
            <p:spPr>
              <a:xfrm>
                <a:off x="5860675" y="4418425"/>
                <a:ext cx="169425" cy="65975"/>
              </a:xfrm>
              <a:custGeom>
                <a:rect b="b" l="l" r="r" t="t"/>
                <a:pathLst>
                  <a:path extrusionOk="0" h="2639" w="6777">
                    <a:moveTo>
                      <a:pt x="2132" y="0"/>
                    </a:moveTo>
                    <a:cubicBezTo>
                      <a:pt x="1713" y="0"/>
                      <a:pt x="1394" y="33"/>
                      <a:pt x="1301" y="126"/>
                    </a:cubicBezTo>
                    <a:cubicBezTo>
                      <a:pt x="1008" y="402"/>
                      <a:pt x="180" y="1523"/>
                      <a:pt x="180" y="1702"/>
                    </a:cubicBezTo>
                    <a:cubicBezTo>
                      <a:pt x="180" y="1702"/>
                      <a:pt x="1" y="2384"/>
                      <a:pt x="212" y="2595"/>
                    </a:cubicBezTo>
                    <a:cubicBezTo>
                      <a:pt x="242" y="2625"/>
                      <a:pt x="312" y="2638"/>
                      <a:pt x="415" y="2638"/>
                    </a:cubicBezTo>
                    <a:cubicBezTo>
                      <a:pt x="1104" y="2638"/>
                      <a:pt x="3265" y="2054"/>
                      <a:pt x="4664" y="1913"/>
                    </a:cubicBezTo>
                    <a:cubicBezTo>
                      <a:pt x="6305" y="1734"/>
                      <a:pt x="6776" y="857"/>
                      <a:pt x="6630" y="711"/>
                    </a:cubicBezTo>
                    <a:cubicBezTo>
                      <a:pt x="6500" y="564"/>
                      <a:pt x="5655" y="240"/>
                      <a:pt x="4632" y="158"/>
                    </a:cubicBezTo>
                    <a:cubicBezTo>
                      <a:pt x="3963" y="106"/>
                      <a:pt x="2886" y="0"/>
                      <a:pt x="2132"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2"/>
              <p:cNvSpPr/>
              <p:nvPr/>
            </p:nvSpPr>
            <p:spPr>
              <a:xfrm>
                <a:off x="5863125" y="4434550"/>
                <a:ext cx="166975" cy="49850"/>
              </a:xfrm>
              <a:custGeom>
                <a:rect b="b" l="l" r="r" t="t"/>
                <a:pathLst>
                  <a:path extrusionOk="0" h="1994" w="6679">
                    <a:moveTo>
                      <a:pt x="6435" y="1"/>
                    </a:moveTo>
                    <a:lnTo>
                      <a:pt x="6435" y="33"/>
                    </a:lnTo>
                    <a:cubicBezTo>
                      <a:pt x="6337" y="163"/>
                      <a:pt x="6191" y="407"/>
                      <a:pt x="5850" y="537"/>
                    </a:cubicBezTo>
                    <a:cubicBezTo>
                      <a:pt x="4387" y="1122"/>
                      <a:pt x="1885" y="1333"/>
                      <a:pt x="0" y="1609"/>
                    </a:cubicBezTo>
                    <a:cubicBezTo>
                      <a:pt x="0" y="1756"/>
                      <a:pt x="17" y="1869"/>
                      <a:pt x="98" y="1950"/>
                    </a:cubicBezTo>
                    <a:cubicBezTo>
                      <a:pt x="127" y="1980"/>
                      <a:pt x="198" y="1993"/>
                      <a:pt x="301" y="1993"/>
                    </a:cubicBezTo>
                    <a:cubicBezTo>
                      <a:pt x="990" y="1993"/>
                      <a:pt x="3151" y="1409"/>
                      <a:pt x="4550" y="1268"/>
                    </a:cubicBezTo>
                    <a:cubicBezTo>
                      <a:pt x="6191" y="1089"/>
                      <a:pt x="6678" y="228"/>
                      <a:pt x="6532" y="66"/>
                    </a:cubicBezTo>
                    <a:cubicBezTo>
                      <a:pt x="6516" y="49"/>
                      <a:pt x="6483" y="17"/>
                      <a:pt x="6435"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2"/>
              <p:cNvSpPr/>
              <p:nvPr/>
            </p:nvSpPr>
            <p:spPr>
              <a:xfrm>
                <a:off x="5860675" y="4419100"/>
                <a:ext cx="91425" cy="65400"/>
              </a:xfrm>
              <a:custGeom>
                <a:rect b="b" l="l" r="r" t="t"/>
                <a:pathLst>
                  <a:path extrusionOk="0" h="2616" w="3657">
                    <a:moveTo>
                      <a:pt x="2078" y="1"/>
                    </a:moveTo>
                    <a:cubicBezTo>
                      <a:pt x="1674" y="1"/>
                      <a:pt x="1367" y="31"/>
                      <a:pt x="1268" y="115"/>
                    </a:cubicBezTo>
                    <a:cubicBezTo>
                      <a:pt x="1008" y="375"/>
                      <a:pt x="180" y="1496"/>
                      <a:pt x="180" y="1675"/>
                    </a:cubicBezTo>
                    <a:cubicBezTo>
                      <a:pt x="180" y="1675"/>
                      <a:pt x="1" y="2357"/>
                      <a:pt x="212" y="2568"/>
                    </a:cubicBezTo>
                    <a:cubicBezTo>
                      <a:pt x="245" y="2601"/>
                      <a:pt x="313" y="2615"/>
                      <a:pt x="410" y="2615"/>
                    </a:cubicBezTo>
                    <a:cubicBezTo>
                      <a:pt x="650" y="2615"/>
                      <a:pt x="1068" y="2531"/>
                      <a:pt x="1577" y="2439"/>
                    </a:cubicBezTo>
                    <a:cubicBezTo>
                      <a:pt x="2032" y="1756"/>
                      <a:pt x="2552" y="1626"/>
                      <a:pt x="2942" y="1187"/>
                    </a:cubicBezTo>
                    <a:cubicBezTo>
                      <a:pt x="3185" y="927"/>
                      <a:pt x="3608" y="456"/>
                      <a:pt x="3657" y="83"/>
                    </a:cubicBezTo>
                    <a:cubicBezTo>
                      <a:pt x="3114" y="39"/>
                      <a:pt x="2534" y="1"/>
                      <a:pt x="2078"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2"/>
              <p:cNvSpPr/>
              <p:nvPr/>
            </p:nvSpPr>
            <p:spPr>
              <a:xfrm>
                <a:off x="5939900" y="4335025"/>
                <a:ext cx="119025" cy="187225"/>
              </a:xfrm>
              <a:custGeom>
                <a:rect b="b" l="l" r="r" t="t"/>
                <a:pathLst>
                  <a:path extrusionOk="0" h="7489" w="4761">
                    <a:moveTo>
                      <a:pt x="1117" y="1"/>
                    </a:moveTo>
                    <a:cubicBezTo>
                      <a:pt x="959" y="1"/>
                      <a:pt x="792" y="26"/>
                      <a:pt x="618" y="82"/>
                    </a:cubicBezTo>
                    <a:cubicBezTo>
                      <a:pt x="618" y="82"/>
                      <a:pt x="0" y="1285"/>
                      <a:pt x="0" y="1610"/>
                    </a:cubicBezTo>
                    <a:cubicBezTo>
                      <a:pt x="0" y="2032"/>
                      <a:pt x="130" y="2601"/>
                      <a:pt x="894" y="3527"/>
                    </a:cubicBezTo>
                    <a:cubicBezTo>
                      <a:pt x="1641" y="4404"/>
                      <a:pt x="1576" y="5753"/>
                      <a:pt x="1836" y="6370"/>
                    </a:cubicBezTo>
                    <a:cubicBezTo>
                      <a:pt x="2090" y="6923"/>
                      <a:pt x="3318" y="7489"/>
                      <a:pt x="3994" y="7489"/>
                    </a:cubicBezTo>
                    <a:cubicBezTo>
                      <a:pt x="4054" y="7489"/>
                      <a:pt x="4110" y="7484"/>
                      <a:pt x="4160" y="7475"/>
                    </a:cubicBezTo>
                    <a:cubicBezTo>
                      <a:pt x="4761" y="7378"/>
                      <a:pt x="4257" y="5525"/>
                      <a:pt x="3916" y="4810"/>
                    </a:cubicBezTo>
                    <a:cubicBezTo>
                      <a:pt x="3542" y="4112"/>
                      <a:pt x="3331" y="2324"/>
                      <a:pt x="3185" y="1869"/>
                    </a:cubicBezTo>
                    <a:cubicBezTo>
                      <a:pt x="3055" y="1482"/>
                      <a:pt x="2329" y="1"/>
                      <a:pt x="111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2"/>
              <p:cNvSpPr/>
              <p:nvPr/>
            </p:nvSpPr>
            <p:spPr>
              <a:xfrm>
                <a:off x="5940700" y="4364775"/>
                <a:ext cx="113350" cy="158200"/>
              </a:xfrm>
              <a:custGeom>
                <a:rect b="b" l="l" r="r" t="t"/>
                <a:pathLst>
                  <a:path extrusionOk="0" h="6328" w="4534">
                    <a:moveTo>
                      <a:pt x="952" y="1"/>
                    </a:moveTo>
                    <a:cubicBezTo>
                      <a:pt x="554" y="1"/>
                      <a:pt x="161" y="273"/>
                      <a:pt x="1" y="679"/>
                    </a:cubicBezTo>
                    <a:cubicBezTo>
                      <a:pt x="66" y="1086"/>
                      <a:pt x="261" y="1622"/>
                      <a:pt x="894" y="2353"/>
                    </a:cubicBezTo>
                    <a:cubicBezTo>
                      <a:pt x="1642" y="3247"/>
                      <a:pt x="1593" y="4579"/>
                      <a:pt x="1853" y="5196"/>
                    </a:cubicBezTo>
                    <a:cubicBezTo>
                      <a:pt x="2095" y="5755"/>
                      <a:pt x="3360" y="6328"/>
                      <a:pt x="4021" y="6328"/>
                    </a:cubicBezTo>
                    <a:cubicBezTo>
                      <a:pt x="4071" y="6328"/>
                      <a:pt x="4118" y="6324"/>
                      <a:pt x="4160" y="6318"/>
                    </a:cubicBezTo>
                    <a:cubicBezTo>
                      <a:pt x="4534" y="6253"/>
                      <a:pt x="4518" y="5603"/>
                      <a:pt x="4355" y="4936"/>
                    </a:cubicBezTo>
                    <a:cubicBezTo>
                      <a:pt x="3900" y="3637"/>
                      <a:pt x="2893" y="2987"/>
                      <a:pt x="2340" y="1931"/>
                    </a:cubicBezTo>
                    <a:cubicBezTo>
                      <a:pt x="2048" y="1394"/>
                      <a:pt x="1999" y="631"/>
                      <a:pt x="1544" y="241"/>
                    </a:cubicBezTo>
                    <a:cubicBezTo>
                      <a:pt x="1367" y="74"/>
                      <a:pt x="1158" y="1"/>
                      <a:pt x="952"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12"/>
              <p:cNvSpPr/>
              <p:nvPr/>
            </p:nvSpPr>
            <p:spPr>
              <a:xfrm>
                <a:off x="5946400" y="4334750"/>
                <a:ext cx="77600" cy="68550"/>
              </a:xfrm>
              <a:custGeom>
                <a:rect b="b" l="l" r="r" t="t"/>
                <a:pathLst>
                  <a:path extrusionOk="0" h="2742" w="3104">
                    <a:moveTo>
                      <a:pt x="843" y="0"/>
                    </a:moveTo>
                    <a:cubicBezTo>
                      <a:pt x="689" y="0"/>
                      <a:pt x="527" y="24"/>
                      <a:pt x="358" y="77"/>
                    </a:cubicBezTo>
                    <a:cubicBezTo>
                      <a:pt x="358" y="77"/>
                      <a:pt x="179" y="434"/>
                      <a:pt x="0" y="824"/>
                    </a:cubicBezTo>
                    <a:cubicBezTo>
                      <a:pt x="104" y="791"/>
                      <a:pt x="209" y="776"/>
                      <a:pt x="315" y="776"/>
                    </a:cubicBezTo>
                    <a:cubicBezTo>
                      <a:pt x="1360" y="776"/>
                      <a:pt x="2493" y="2238"/>
                      <a:pt x="2876" y="2563"/>
                    </a:cubicBezTo>
                    <a:cubicBezTo>
                      <a:pt x="2957" y="2612"/>
                      <a:pt x="3022" y="2677"/>
                      <a:pt x="3104" y="2742"/>
                    </a:cubicBezTo>
                    <a:cubicBezTo>
                      <a:pt x="3022" y="2368"/>
                      <a:pt x="2957" y="2043"/>
                      <a:pt x="2925" y="1880"/>
                    </a:cubicBezTo>
                    <a:cubicBezTo>
                      <a:pt x="2795" y="1491"/>
                      <a:pt x="2063" y="0"/>
                      <a:pt x="843"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12"/>
              <p:cNvSpPr/>
              <p:nvPr/>
            </p:nvSpPr>
            <p:spPr>
              <a:xfrm>
                <a:off x="5774175" y="3749625"/>
                <a:ext cx="270550" cy="719975"/>
              </a:xfrm>
              <a:custGeom>
                <a:rect b="b" l="l" r="r" t="t"/>
                <a:pathLst>
                  <a:path extrusionOk="0" h="28799" w="10822">
                    <a:moveTo>
                      <a:pt x="8162" y="1"/>
                    </a:moveTo>
                    <a:cubicBezTo>
                      <a:pt x="6158" y="1"/>
                      <a:pt x="1217" y="415"/>
                      <a:pt x="1137" y="1141"/>
                    </a:cubicBezTo>
                    <a:cubicBezTo>
                      <a:pt x="1137" y="1141"/>
                      <a:pt x="0" y="3221"/>
                      <a:pt x="0" y="5609"/>
                    </a:cubicBezTo>
                    <a:cubicBezTo>
                      <a:pt x="0" y="7575"/>
                      <a:pt x="1105" y="15098"/>
                      <a:pt x="1316" y="16983"/>
                    </a:cubicBezTo>
                    <a:cubicBezTo>
                      <a:pt x="1544" y="18900"/>
                      <a:pt x="3575" y="26862"/>
                      <a:pt x="3185" y="28730"/>
                    </a:cubicBezTo>
                    <a:cubicBezTo>
                      <a:pt x="3178" y="28776"/>
                      <a:pt x="3230" y="28799"/>
                      <a:pt x="3327" y="28799"/>
                    </a:cubicBezTo>
                    <a:cubicBezTo>
                      <a:pt x="3910" y="28799"/>
                      <a:pt x="6093" y="27993"/>
                      <a:pt x="6483" y="26780"/>
                    </a:cubicBezTo>
                    <a:cubicBezTo>
                      <a:pt x="6483" y="26780"/>
                      <a:pt x="5411" y="24278"/>
                      <a:pt x="5167" y="20492"/>
                    </a:cubicBezTo>
                    <a:cubicBezTo>
                      <a:pt x="5086" y="19225"/>
                      <a:pt x="5004" y="13424"/>
                      <a:pt x="5102" y="12336"/>
                    </a:cubicBezTo>
                    <a:cubicBezTo>
                      <a:pt x="5199" y="11231"/>
                      <a:pt x="4956" y="10354"/>
                      <a:pt x="4956" y="10354"/>
                    </a:cubicBezTo>
                    <a:lnTo>
                      <a:pt x="4956" y="10354"/>
                    </a:lnTo>
                    <a:cubicBezTo>
                      <a:pt x="4956" y="10355"/>
                      <a:pt x="6645" y="14789"/>
                      <a:pt x="6645" y="15602"/>
                    </a:cubicBezTo>
                    <a:cubicBezTo>
                      <a:pt x="6645" y="16414"/>
                      <a:pt x="7133" y="20639"/>
                      <a:pt x="6792" y="23872"/>
                    </a:cubicBezTo>
                    <a:cubicBezTo>
                      <a:pt x="8108" y="24051"/>
                      <a:pt x="9310" y="24782"/>
                      <a:pt x="10058" y="25870"/>
                    </a:cubicBezTo>
                    <a:lnTo>
                      <a:pt x="10139" y="26000"/>
                    </a:lnTo>
                    <a:cubicBezTo>
                      <a:pt x="10139" y="26000"/>
                      <a:pt x="9895" y="23888"/>
                      <a:pt x="10139" y="22263"/>
                    </a:cubicBezTo>
                    <a:cubicBezTo>
                      <a:pt x="10382" y="20622"/>
                      <a:pt x="10821" y="15001"/>
                      <a:pt x="10821" y="14367"/>
                    </a:cubicBezTo>
                    <a:cubicBezTo>
                      <a:pt x="10821" y="13733"/>
                      <a:pt x="9928" y="9233"/>
                      <a:pt x="9846" y="7721"/>
                    </a:cubicBezTo>
                    <a:cubicBezTo>
                      <a:pt x="9765" y="6194"/>
                      <a:pt x="9684" y="4001"/>
                      <a:pt x="9310" y="2587"/>
                    </a:cubicBezTo>
                    <a:cubicBezTo>
                      <a:pt x="8904" y="1157"/>
                      <a:pt x="9229" y="312"/>
                      <a:pt x="8985" y="69"/>
                    </a:cubicBezTo>
                    <a:cubicBezTo>
                      <a:pt x="8933" y="23"/>
                      <a:pt x="8627" y="1"/>
                      <a:pt x="8162" y="1"/>
                    </a:cubicBezTo>
                    <a:close/>
                  </a:path>
                </a:pathLst>
              </a:custGeom>
              <a:solidFill>
                <a:srgbClr val="BBE2F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2"/>
              <p:cNvSpPr/>
              <p:nvPr/>
            </p:nvSpPr>
            <p:spPr>
              <a:xfrm>
                <a:off x="5896025" y="4310250"/>
                <a:ext cx="40650" cy="138150"/>
              </a:xfrm>
              <a:custGeom>
                <a:rect b="b" l="l" r="r" t="t"/>
                <a:pathLst>
                  <a:path extrusionOk="0" h="5526" w="1626">
                    <a:moveTo>
                      <a:pt x="504" y="1"/>
                    </a:moveTo>
                    <a:cubicBezTo>
                      <a:pt x="407" y="423"/>
                      <a:pt x="325" y="878"/>
                      <a:pt x="244" y="1349"/>
                    </a:cubicBezTo>
                    <a:cubicBezTo>
                      <a:pt x="0" y="2731"/>
                      <a:pt x="212" y="4160"/>
                      <a:pt x="618" y="5525"/>
                    </a:cubicBezTo>
                    <a:cubicBezTo>
                      <a:pt x="1073" y="5200"/>
                      <a:pt x="1479" y="4810"/>
                      <a:pt x="1625" y="4355"/>
                    </a:cubicBezTo>
                    <a:cubicBezTo>
                      <a:pt x="1625" y="4355"/>
                      <a:pt x="894" y="2682"/>
                      <a:pt x="504"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2"/>
              <p:cNvSpPr/>
              <p:nvPr/>
            </p:nvSpPr>
            <p:spPr>
              <a:xfrm>
                <a:off x="5876525" y="3962950"/>
                <a:ext cx="27650" cy="117025"/>
              </a:xfrm>
              <a:custGeom>
                <a:rect b="b" l="l" r="r" t="t"/>
                <a:pathLst>
                  <a:path extrusionOk="0" h="4681" w="1106">
                    <a:moveTo>
                      <a:pt x="49" y="1"/>
                    </a:moveTo>
                    <a:lnTo>
                      <a:pt x="49" y="1"/>
                    </a:lnTo>
                    <a:cubicBezTo>
                      <a:pt x="1" y="797"/>
                      <a:pt x="1" y="1544"/>
                      <a:pt x="212" y="2357"/>
                    </a:cubicBezTo>
                    <a:cubicBezTo>
                      <a:pt x="407" y="3104"/>
                      <a:pt x="683" y="3900"/>
                      <a:pt x="959" y="4680"/>
                    </a:cubicBezTo>
                    <a:cubicBezTo>
                      <a:pt x="959" y="4290"/>
                      <a:pt x="992" y="3982"/>
                      <a:pt x="1008" y="3803"/>
                    </a:cubicBezTo>
                    <a:cubicBezTo>
                      <a:pt x="1105" y="2682"/>
                      <a:pt x="862" y="1837"/>
                      <a:pt x="862" y="1837"/>
                    </a:cubicBezTo>
                    <a:cubicBezTo>
                      <a:pt x="585" y="1317"/>
                      <a:pt x="407" y="943"/>
                      <a:pt x="49"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2"/>
              <p:cNvSpPr/>
              <p:nvPr/>
            </p:nvSpPr>
            <p:spPr>
              <a:xfrm>
                <a:off x="5794075" y="3749225"/>
                <a:ext cx="220175" cy="112625"/>
              </a:xfrm>
              <a:custGeom>
                <a:rect b="b" l="l" r="r" t="t"/>
                <a:pathLst>
                  <a:path extrusionOk="0" h="4505" w="8807">
                    <a:moveTo>
                      <a:pt x="7333" y="0"/>
                    </a:moveTo>
                    <a:cubicBezTo>
                      <a:pt x="5346" y="0"/>
                      <a:pt x="404" y="415"/>
                      <a:pt x="325" y="1141"/>
                    </a:cubicBezTo>
                    <a:cubicBezTo>
                      <a:pt x="325" y="1141"/>
                      <a:pt x="179" y="1401"/>
                      <a:pt x="0" y="1856"/>
                    </a:cubicBezTo>
                    <a:cubicBezTo>
                      <a:pt x="85" y="1681"/>
                      <a:pt x="235" y="1614"/>
                      <a:pt x="436" y="1614"/>
                    </a:cubicBezTo>
                    <a:cubicBezTo>
                      <a:pt x="1041" y="1614"/>
                      <a:pt x="2108" y="2221"/>
                      <a:pt x="3266" y="2343"/>
                    </a:cubicBezTo>
                    <a:cubicBezTo>
                      <a:pt x="5784" y="2619"/>
                      <a:pt x="8157" y="2587"/>
                      <a:pt x="8807" y="4504"/>
                    </a:cubicBezTo>
                    <a:cubicBezTo>
                      <a:pt x="8725" y="3805"/>
                      <a:pt x="8628" y="3123"/>
                      <a:pt x="8465" y="2587"/>
                    </a:cubicBezTo>
                    <a:cubicBezTo>
                      <a:pt x="8059" y="1157"/>
                      <a:pt x="8384" y="312"/>
                      <a:pt x="8140" y="68"/>
                    </a:cubicBezTo>
                    <a:cubicBezTo>
                      <a:pt x="8095" y="23"/>
                      <a:pt x="7793" y="0"/>
                      <a:pt x="7333" y="0"/>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2"/>
              <p:cNvSpPr/>
              <p:nvPr/>
            </p:nvSpPr>
            <p:spPr>
              <a:xfrm>
                <a:off x="5843225" y="3773675"/>
                <a:ext cx="47950" cy="15050"/>
              </a:xfrm>
              <a:custGeom>
                <a:rect b="b" l="l" r="r" t="t"/>
                <a:pathLst>
                  <a:path extrusionOk="0" h="602" w="1918">
                    <a:moveTo>
                      <a:pt x="1917" y="0"/>
                    </a:moveTo>
                    <a:cubicBezTo>
                      <a:pt x="1349" y="114"/>
                      <a:pt x="715" y="325"/>
                      <a:pt x="0" y="601"/>
                    </a:cubicBezTo>
                    <a:cubicBezTo>
                      <a:pt x="0" y="601"/>
                      <a:pt x="439" y="574"/>
                      <a:pt x="1138" y="574"/>
                    </a:cubicBezTo>
                    <a:cubicBezTo>
                      <a:pt x="1371" y="574"/>
                      <a:pt x="1633" y="577"/>
                      <a:pt x="1917" y="585"/>
                    </a:cubicBezTo>
                    <a:lnTo>
                      <a:pt x="1917" y="0"/>
                    </a:ln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2"/>
              <p:cNvSpPr/>
              <p:nvPr/>
            </p:nvSpPr>
            <p:spPr>
              <a:xfrm>
                <a:off x="5900500" y="3769100"/>
                <a:ext cx="56475" cy="25725"/>
              </a:xfrm>
              <a:custGeom>
                <a:rect b="b" l="l" r="r" t="t"/>
                <a:pathLst>
                  <a:path extrusionOk="0" h="1029" w="2259">
                    <a:moveTo>
                      <a:pt x="1257" y="1"/>
                    </a:moveTo>
                    <a:cubicBezTo>
                      <a:pt x="882" y="1"/>
                      <a:pt x="463" y="37"/>
                      <a:pt x="0" y="118"/>
                    </a:cubicBezTo>
                    <a:lnTo>
                      <a:pt x="0" y="784"/>
                    </a:lnTo>
                    <a:cubicBezTo>
                      <a:pt x="406" y="817"/>
                      <a:pt x="845" y="833"/>
                      <a:pt x="1284" y="866"/>
                    </a:cubicBezTo>
                    <a:cubicBezTo>
                      <a:pt x="1641" y="914"/>
                      <a:pt x="1966" y="979"/>
                      <a:pt x="2259" y="1028"/>
                    </a:cubicBezTo>
                    <a:lnTo>
                      <a:pt x="2259" y="102"/>
                    </a:lnTo>
                    <a:cubicBezTo>
                      <a:pt x="1966" y="37"/>
                      <a:pt x="1633" y="1"/>
                      <a:pt x="125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2"/>
              <p:cNvSpPr/>
              <p:nvPr/>
            </p:nvSpPr>
            <p:spPr>
              <a:xfrm>
                <a:off x="5971175" y="3775300"/>
                <a:ext cx="35775" cy="39025"/>
              </a:xfrm>
              <a:custGeom>
                <a:rect b="b" l="l" r="r" t="t"/>
                <a:pathLst>
                  <a:path extrusionOk="0" h="1561" w="1431">
                    <a:moveTo>
                      <a:pt x="0" y="0"/>
                    </a:moveTo>
                    <a:lnTo>
                      <a:pt x="0" y="926"/>
                    </a:lnTo>
                    <a:cubicBezTo>
                      <a:pt x="910" y="1219"/>
                      <a:pt x="1398" y="1560"/>
                      <a:pt x="1398" y="1560"/>
                    </a:cubicBezTo>
                    <a:lnTo>
                      <a:pt x="1430" y="1008"/>
                    </a:lnTo>
                    <a:cubicBezTo>
                      <a:pt x="1430" y="1008"/>
                      <a:pt x="1040" y="374"/>
                      <a:pt x="0"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2"/>
              <p:cNvSpPr/>
              <p:nvPr/>
            </p:nvSpPr>
            <p:spPr>
              <a:xfrm>
                <a:off x="5977675" y="3419825"/>
                <a:ext cx="94025" cy="76800"/>
              </a:xfrm>
              <a:custGeom>
                <a:rect b="b" l="l" r="r" t="t"/>
                <a:pathLst>
                  <a:path extrusionOk="0" h="3072" w="3761">
                    <a:moveTo>
                      <a:pt x="980" y="1"/>
                    </a:moveTo>
                    <a:cubicBezTo>
                      <a:pt x="441" y="1"/>
                      <a:pt x="33" y="30"/>
                      <a:pt x="33" y="116"/>
                    </a:cubicBezTo>
                    <a:cubicBezTo>
                      <a:pt x="33" y="360"/>
                      <a:pt x="0" y="1741"/>
                      <a:pt x="0" y="1741"/>
                    </a:cubicBezTo>
                    <a:cubicBezTo>
                      <a:pt x="0" y="1741"/>
                      <a:pt x="569" y="2326"/>
                      <a:pt x="1625" y="2846"/>
                    </a:cubicBezTo>
                    <a:cubicBezTo>
                      <a:pt x="1983" y="3011"/>
                      <a:pt x="2347" y="3071"/>
                      <a:pt x="2664" y="3071"/>
                    </a:cubicBezTo>
                    <a:cubicBezTo>
                      <a:pt x="3312" y="3071"/>
                      <a:pt x="3761" y="2819"/>
                      <a:pt x="3542" y="2699"/>
                    </a:cubicBezTo>
                    <a:cubicBezTo>
                      <a:pt x="3217" y="2537"/>
                      <a:pt x="2714" y="2196"/>
                      <a:pt x="2714" y="1920"/>
                    </a:cubicBezTo>
                    <a:cubicBezTo>
                      <a:pt x="2714" y="1660"/>
                      <a:pt x="3737" y="197"/>
                      <a:pt x="3542" y="132"/>
                    </a:cubicBezTo>
                    <a:cubicBezTo>
                      <a:pt x="3405" y="101"/>
                      <a:pt x="1972" y="1"/>
                      <a:pt x="98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2"/>
              <p:cNvSpPr/>
              <p:nvPr/>
            </p:nvSpPr>
            <p:spPr>
              <a:xfrm>
                <a:off x="5987825" y="3471875"/>
                <a:ext cx="83925" cy="24650"/>
              </a:xfrm>
              <a:custGeom>
                <a:rect b="b" l="l" r="r" t="t"/>
                <a:pathLst>
                  <a:path extrusionOk="0" h="986" w="3357">
                    <a:moveTo>
                      <a:pt x="0" y="0"/>
                    </a:moveTo>
                    <a:cubicBezTo>
                      <a:pt x="260" y="228"/>
                      <a:pt x="699" y="487"/>
                      <a:pt x="1235" y="764"/>
                    </a:cubicBezTo>
                    <a:cubicBezTo>
                      <a:pt x="1572" y="927"/>
                      <a:pt x="1924" y="986"/>
                      <a:pt x="2235" y="986"/>
                    </a:cubicBezTo>
                    <a:cubicBezTo>
                      <a:pt x="2885" y="986"/>
                      <a:pt x="3356" y="727"/>
                      <a:pt x="3136" y="617"/>
                    </a:cubicBezTo>
                    <a:cubicBezTo>
                      <a:pt x="2990" y="536"/>
                      <a:pt x="2828" y="439"/>
                      <a:pt x="2681" y="325"/>
                    </a:cubicBezTo>
                    <a:cubicBezTo>
                      <a:pt x="2410" y="408"/>
                      <a:pt x="2122" y="447"/>
                      <a:pt x="1828" y="447"/>
                    </a:cubicBezTo>
                    <a:cubicBezTo>
                      <a:pt x="1208" y="447"/>
                      <a:pt x="563" y="276"/>
                      <a:pt x="0"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2"/>
              <p:cNvSpPr/>
              <p:nvPr/>
            </p:nvSpPr>
            <p:spPr>
              <a:xfrm>
                <a:off x="5977675" y="3419225"/>
                <a:ext cx="93450" cy="49325"/>
              </a:xfrm>
              <a:custGeom>
                <a:rect b="b" l="l" r="r" t="t"/>
                <a:pathLst>
                  <a:path extrusionOk="0" h="1973" w="3738">
                    <a:moveTo>
                      <a:pt x="1088" y="0"/>
                    </a:moveTo>
                    <a:cubicBezTo>
                      <a:pt x="497" y="0"/>
                      <a:pt x="33" y="32"/>
                      <a:pt x="33" y="124"/>
                    </a:cubicBezTo>
                    <a:cubicBezTo>
                      <a:pt x="0" y="254"/>
                      <a:pt x="0" y="790"/>
                      <a:pt x="33" y="1196"/>
                    </a:cubicBezTo>
                    <a:cubicBezTo>
                      <a:pt x="598" y="1640"/>
                      <a:pt x="1430" y="1973"/>
                      <a:pt x="2225" y="1973"/>
                    </a:cubicBezTo>
                    <a:cubicBezTo>
                      <a:pt x="2390" y="1973"/>
                      <a:pt x="2554" y="1958"/>
                      <a:pt x="2714" y="1927"/>
                    </a:cubicBezTo>
                    <a:cubicBezTo>
                      <a:pt x="2730" y="1651"/>
                      <a:pt x="3737" y="221"/>
                      <a:pt x="3542" y="140"/>
                    </a:cubicBezTo>
                    <a:cubicBezTo>
                      <a:pt x="3410" y="89"/>
                      <a:pt x="2072" y="0"/>
                      <a:pt x="1088"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2"/>
              <p:cNvSpPr/>
              <p:nvPr/>
            </p:nvSpPr>
            <p:spPr>
              <a:xfrm>
                <a:off x="5972800" y="3310300"/>
                <a:ext cx="129200" cy="150650"/>
              </a:xfrm>
              <a:custGeom>
                <a:rect b="b" l="l" r="r" t="t"/>
                <a:pathLst>
                  <a:path extrusionOk="0" h="6026" w="5168">
                    <a:moveTo>
                      <a:pt x="2990" y="0"/>
                    </a:moveTo>
                    <a:cubicBezTo>
                      <a:pt x="2402" y="0"/>
                      <a:pt x="2113" y="419"/>
                      <a:pt x="2113" y="419"/>
                    </a:cubicBezTo>
                    <a:cubicBezTo>
                      <a:pt x="2113" y="217"/>
                      <a:pt x="1855" y="64"/>
                      <a:pt x="1541" y="64"/>
                    </a:cubicBezTo>
                    <a:cubicBezTo>
                      <a:pt x="1375" y="64"/>
                      <a:pt x="1193" y="106"/>
                      <a:pt x="1024" y="208"/>
                    </a:cubicBezTo>
                    <a:cubicBezTo>
                      <a:pt x="471" y="565"/>
                      <a:pt x="0" y="3295"/>
                      <a:pt x="17" y="3847"/>
                    </a:cubicBezTo>
                    <a:cubicBezTo>
                      <a:pt x="33" y="4400"/>
                      <a:pt x="147" y="4887"/>
                      <a:pt x="569" y="5456"/>
                    </a:cubicBezTo>
                    <a:cubicBezTo>
                      <a:pt x="991" y="6008"/>
                      <a:pt x="1723" y="6024"/>
                      <a:pt x="1723" y="6024"/>
                    </a:cubicBezTo>
                    <a:cubicBezTo>
                      <a:pt x="1748" y="6025"/>
                      <a:pt x="1773" y="6025"/>
                      <a:pt x="1798" y="6025"/>
                    </a:cubicBezTo>
                    <a:cubicBezTo>
                      <a:pt x="2953" y="6025"/>
                      <a:pt x="3599" y="5299"/>
                      <a:pt x="3949" y="4822"/>
                    </a:cubicBezTo>
                    <a:cubicBezTo>
                      <a:pt x="4306" y="4318"/>
                      <a:pt x="5167" y="2564"/>
                      <a:pt x="5167" y="1832"/>
                    </a:cubicBezTo>
                    <a:cubicBezTo>
                      <a:pt x="5167" y="1101"/>
                      <a:pt x="4355" y="370"/>
                      <a:pt x="3445" y="78"/>
                    </a:cubicBezTo>
                    <a:cubicBezTo>
                      <a:pt x="3277" y="23"/>
                      <a:pt x="3126" y="0"/>
                      <a:pt x="2990" y="0"/>
                    </a:cubicBezTo>
                    <a:close/>
                  </a:path>
                </a:pathLst>
              </a:custGeom>
              <a:solidFill>
                <a:srgbClr val="5E160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2"/>
              <p:cNvSpPr/>
              <p:nvPr/>
            </p:nvSpPr>
            <p:spPr>
              <a:xfrm>
                <a:off x="5701050" y="3324000"/>
                <a:ext cx="223425" cy="69500"/>
              </a:xfrm>
              <a:custGeom>
                <a:rect b="b" l="l" r="r" t="t"/>
                <a:pathLst>
                  <a:path extrusionOk="0" h="2780" w="8937">
                    <a:moveTo>
                      <a:pt x="244" y="1"/>
                    </a:moveTo>
                    <a:lnTo>
                      <a:pt x="0" y="1203"/>
                    </a:lnTo>
                    <a:lnTo>
                      <a:pt x="748" y="1333"/>
                    </a:lnTo>
                    <a:lnTo>
                      <a:pt x="7198" y="2487"/>
                    </a:lnTo>
                    <a:lnTo>
                      <a:pt x="7848" y="2617"/>
                    </a:lnTo>
                    <a:lnTo>
                      <a:pt x="8384" y="2714"/>
                    </a:lnTo>
                    <a:lnTo>
                      <a:pt x="8774" y="2779"/>
                    </a:lnTo>
                    <a:lnTo>
                      <a:pt x="8937" y="2016"/>
                    </a:lnTo>
                    <a:lnTo>
                      <a:pt x="7783" y="1756"/>
                    </a:lnTo>
                    <a:lnTo>
                      <a:pt x="1560" y="310"/>
                    </a:lnTo>
                    <a:lnTo>
                      <a:pt x="244" y="1"/>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2"/>
              <p:cNvSpPr/>
              <p:nvPr/>
            </p:nvSpPr>
            <p:spPr>
              <a:xfrm>
                <a:off x="5635250" y="3397025"/>
                <a:ext cx="106850" cy="164750"/>
              </a:xfrm>
              <a:custGeom>
                <a:rect b="b" l="l" r="r" t="t"/>
                <a:pathLst>
                  <a:path extrusionOk="0" h="6590" w="4274">
                    <a:moveTo>
                      <a:pt x="2826" y="0"/>
                    </a:moveTo>
                    <a:cubicBezTo>
                      <a:pt x="2641" y="0"/>
                      <a:pt x="2535" y="53"/>
                      <a:pt x="2535" y="53"/>
                    </a:cubicBezTo>
                    <a:cubicBezTo>
                      <a:pt x="2535" y="53"/>
                      <a:pt x="0" y="5512"/>
                      <a:pt x="1089" y="6309"/>
                    </a:cubicBezTo>
                    <a:cubicBezTo>
                      <a:pt x="1420" y="6543"/>
                      <a:pt x="2500" y="6589"/>
                      <a:pt x="3312" y="6589"/>
                    </a:cubicBezTo>
                    <a:cubicBezTo>
                      <a:pt x="3852" y="6589"/>
                      <a:pt x="4273" y="6569"/>
                      <a:pt x="4273" y="6569"/>
                    </a:cubicBezTo>
                    <a:cubicBezTo>
                      <a:pt x="4176" y="5902"/>
                      <a:pt x="4241" y="3774"/>
                      <a:pt x="4241" y="3774"/>
                    </a:cubicBezTo>
                    <a:cubicBezTo>
                      <a:pt x="3981" y="3774"/>
                      <a:pt x="3282" y="3790"/>
                      <a:pt x="3282" y="3790"/>
                    </a:cubicBezTo>
                    <a:cubicBezTo>
                      <a:pt x="3347" y="3222"/>
                      <a:pt x="3640" y="638"/>
                      <a:pt x="3640" y="638"/>
                    </a:cubicBezTo>
                    <a:cubicBezTo>
                      <a:pt x="3640" y="638"/>
                      <a:pt x="3705" y="297"/>
                      <a:pt x="3364" y="134"/>
                    </a:cubicBezTo>
                    <a:cubicBezTo>
                      <a:pt x="3148" y="30"/>
                      <a:pt x="2965" y="0"/>
                      <a:pt x="282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2"/>
              <p:cNvSpPr/>
              <p:nvPr/>
            </p:nvSpPr>
            <p:spPr>
              <a:xfrm>
                <a:off x="5687225" y="3315625"/>
                <a:ext cx="105650" cy="96925"/>
              </a:xfrm>
              <a:custGeom>
                <a:rect b="b" l="l" r="r" t="t"/>
                <a:pathLst>
                  <a:path extrusionOk="0" h="3877" w="4226">
                    <a:moveTo>
                      <a:pt x="2670" y="1"/>
                    </a:moveTo>
                    <a:cubicBezTo>
                      <a:pt x="2599" y="1"/>
                      <a:pt x="2532" y="4"/>
                      <a:pt x="2471" y="11"/>
                    </a:cubicBezTo>
                    <a:cubicBezTo>
                      <a:pt x="2032" y="76"/>
                      <a:pt x="1382" y="563"/>
                      <a:pt x="1252" y="937"/>
                    </a:cubicBezTo>
                    <a:cubicBezTo>
                      <a:pt x="1106" y="1294"/>
                      <a:pt x="813" y="2237"/>
                      <a:pt x="537" y="2529"/>
                    </a:cubicBezTo>
                    <a:cubicBezTo>
                      <a:pt x="1" y="3065"/>
                      <a:pt x="472" y="3293"/>
                      <a:pt x="472" y="3293"/>
                    </a:cubicBezTo>
                    <a:cubicBezTo>
                      <a:pt x="472" y="3293"/>
                      <a:pt x="580" y="3247"/>
                      <a:pt x="761" y="3247"/>
                    </a:cubicBezTo>
                    <a:cubicBezTo>
                      <a:pt x="902" y="3247"/>
                      <a:pt x="1088" y="3275"/>
                      <a:pt x="1301" y="3374"/>
                    </a:cubicBezTo>
                    <a:cubicBezTo>
                      <a:pt x="1658" y="3537"/>
                      <a:pt x="1610" y="3862"/>
                      <a:pt x="1610" y="3862"/>
                    </a:cubicBezTo>
                    <a:cubicBezTo>
                      <a:pt x="1610" y="3862"/>
                      <a:pt x="1678" y="3876"/>
                      <a:pt x="1768" y="3876"/>
                    </a:cubicBezTo>
                    <a:cubicBezTo>
                      <a:pt x="1911" y="3876"/>
                      <a:pt x="2109" y="3840"/>
                      <a:pt x="2178" y="3650"/>
                    </a:cubicBezTo>
                    <a:cubicBezTo>
                      <a:pt x="2276" y="3407"/>
                      <a:pt x="2389" y="2805"/>
                      <a:pt x="2926" y="2448"/>
                    </a:cubicBezTo>
                    <a:cubicBezTo>
                      <a:pt x="3218" y="2269"/>
                      <a:pt x="3657" y="1847"/>
                      <a:pt x="3787" y="1441"/>
                    </a:cubicBezTo>
                    <a:cubicBezTo>
                      <a:pt x="3852" y="1197"/>
                      <a:pt x="4095" y="1099"/>
                      <a:pt x="4095" y="1099"/>
                    </a:cubicBezTo>
                    <a:cubicBezTo>
                      <a:pt x="4112" y="807"/>
                      <a:pt x="4225" y="547"/>
                      <a:pt x="3965" y="336"/>
                    </a:cubicBezTo>
                    <a:cubicBezTo>
                      <a:pt x="3686" y="126"/>
                      <a:pt x="3106" y="1"/>
                      <a:pt x="2670" y="1"/>
                    </a:cubicBezTo>
                    <a:close/>
                  </a:path>
                </a:pathLst>
              </a:custGeom>
              <a:solidFill>
                <a:srgbClr val="E6E6E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2"/>
              <p:cNvSpPr/>
              <p:nvPr/>
            </p:nvSpPr>
            <p:spPr>
              <a:xfrm>
                <a:off x="5658000" y="3490950"/>
                <a:ext cx="84100" cy="70425"/>
              </a:xfrm>
              <a:custGeom>
                <a:rect b="b" l="l" r="r" t="t"/>
                <a:pathLst>
                  <a:path extrusionOk="0" h="2817" w="3364">
                    <a:moveTo>
                      <a:pt x="3331" y="1"/>
                    </a:moveTo>
                    <a:cubicBezTo>
                      <a:pt x="3152" y="1"/>
                      <a:pt x="2600" y="1"/>
                      <a:pt x="2372" y="17"/>
                    </a:cubicBezTo>
                    <a:cubicBezTo>
                      <a:pt x="2129" y="2003"/>
                      <a:pt x="907" y="2305"/>
                      <a:pt x="240" y="2305"/>
                    </a:cubicBezTo>
                    <a:cubicBezTo>
                      <a:pt x="148" y="2305"/>
                      <a:pt x="67" y="2300"/>
                      <a:pt x="0" y="2292"/>
                    </a:cubicBezTo>
                    <a:lnTo>
                      <a:pt x="0" y="2292"/>
                    </a:lnTo>
                    <a:cubicBezTo>
                      <a:pt x="33" y="2389"/>
                      <a:pt x="98" y="2470"/>
                      <a:pt x="179" y="2535"/>
                    </a:cubicBezTo>
                    <a:cubicBezTo>
                      <a:pt x="510" y="2769"/>
                      <a:pt x="1590" y="2816"/>
                      <a:pt x="2402" y="2816"/>
                    </a:cubicBezTo>
                    <a:cubicBezTo>
                      <a:pt x="2942" y="2816"/>
                      <a:pt x="3363" y="2795"/>
                      <a:pt x="3363" y="2795"/>
                    </a:cubicBezTo>
                    <a:cubicBezTo>
                      <a:pt x="3282" y="2145"/>
                      <a:pt x="3331" y="1"/>
                      <a:pt x="3331"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2"/>
              <p:cNvSpPr/>
              <p:nvPr/>
            </p:nvSpPr>
            <p:spPr>
              <a:xfrm>
                <a:off x="5785950" y="3340650"/>
                <a:ext cx="15850" cy="24875"/>
              </a:xfrm>
              <a:custGeom>
                <a:rect b="b" l="l" r="r" t="t"/>
                <a:pathLst>
                  <a:path extrusionOk="0" h="995" w="634">
                    <a:moveTo>
                      <a:pt x="341" y="1"/>
                    </a:moveTo>
                    <a:cubicBezTo>
                      <a:pt x="244" y="1"/>
                      <a:pt x="163" y="50"/>
                      <a:pt x="146" y="147"/>
                    </a:cubicBezTo>
                    <a:lnTo>
                      <a:pt x="16" y="765"/>
                    </a:lnTo>
                    <a:cubicBezTo>
                      <a:pt x="0" y="895"/>
                      <a:pt x="81" y="992"/>
                      <a:pt x="179" y="992"/>
                    </a:cubicBezTo>
                    <a:cubicBezTo>
                      <a:pt x="189" y="994"/>
                      <a:pt x="199" y="995"/>
                      <a:pt x="209" y="995"/>
                    </a:cubicBezTo>
                    <a:cubicBezTo>
                      <a:pt x="293" y="995"/>
                      <a:pt x="361" y="935"/>
                      <a:pt x="390" y="862"/>
                    </a:cubicBezTo>
                    <a:lnTo>
                      <a:pt x="585" y="261"/>
                    </a:lnTo>
                    <a:cubicBezTo>
                      <a:pt x="634" y="131"/>
                      <a:pt x="520" y="1"/>
                      <a:pt x="39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2"/>
              <p:cNvSpPr/>
              <p:nvPr/>
            </p:nvSpPr>
            <p:spPr>
              <a:xfrm>
                <a:off x="5796900" y="3337825"/>
                <a:ext cx="18325" cy="28450"/>
              </a:xfrm>
              <a:custGeom>
                <a:rect b="b" l="l" r="r" t="t"/>
                <a:pathLst>
                  <a:path extrusionOk="0" h="1138" w="733">
                    <a:moveTo>
                      <a:pt x="440" y="0"/>
                    </a:moveTo>
                    <a:cubicBezTo>
                      <a:pt x="326" y="0"/>
                      <a:pt x="228" y="81"/>
                      <a:pt x="212" y="195"/>
                    </a:cubicBezTo>
                    <a:lnTo>
                      <a:pt x="50" y="894"/>
                    </a:lnTo>
                    <a:cubicBezTo>
                      <a:pt x="1" y="1024"/>
                      <a:pt x="115" y="1138"/>
                      <a:pt x="245" y="1138"/>
                    </a:cubicBezTo>
                    <a:cubicBezTo>
                      <a:pt x="358" y="1138"/>
                      <a:pt x="440" y="1105"/>
                      <a:pt x="472" y="1008"/>
                    </a:cubicBezTo>
                    <a:lnTo>
                      <a:pt x="700" y="309"/>
                    </a:lnTo>
                    <a:cubicBezTo>
                      <a:pt x="732" y="163"/>
                      <a:pt x="635" y="0"/>
                      <a:pt x="472"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2"/>
              <p:cNvSpPr/>
              <p:nvPr/>
            </p:nvSpPr>
            <p:spPr>
              <a:xfrm>
                <a:off x="5810800" y="3337400"/>
                <a:ext cx="18225" cy="28500"/>
              </a:xfrm>
              <a:custGeom>
                <a:rect b="b" l="l" r="r" t="t"/>
                <a:pathLst>
                  <a:path extrusionOk="0" h="1140" w="729">
                    <a:moveTo>
                      <a:pt x="420" y="1"/>
                    </a:moveTo>
                    <a:cubicBezTo>
                      <a:pt x="322" y="1"/>
                      <a:pt x="225" y="82"/>
                      <a:pt x="192" y="180"/>
                    </a:cubicBezTo>
                    <a:lnTo>
                      <a:pt x="46" y="895"/>
                    </a:lnTo>
                    <a:cubicBezTo>
                      <a:pt x="0" y="1017"/>
                      <a:pt x="70" y="1140"/>
                      <a:pt x="214" y="1140"/>
                    </a:cubicBezTo>
                    <a:cubicBezTo>
                      <a:pt x="223" y="1140"/>
                      <a:pt x="232" y="1139"/>
                      <a:pt x="241" y="1138"/>
                    </a:cubicBezTo>
                    <a:cubicBezTo>
                      <a:pt x="339" y="1138"/>
                      <a:pt x="420" y="1090"/>
                      <a:pt x="469" y="992"/>
                    </a:cubicBezTo>
                    <a:lnTo>
                      <a:pt x="696" y="310"/>
                    </a:lnTo>
                    <a:cubicBezTo>
                      <a:pt x="729" y="163"/>
                      <a:pt x="631" y="1"/>
                      <a:pt x="469"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2"/>
              <p:cNvSpPr/>
              <p:nvPr/>
            </p:nvSpPr>
            <p:spPr>
              <a:xfrm>
                <a:off x="5824950" y="3337825"/>
                <a:ext cx="16675" cy="27225"/>
              </a:xfrm>
              <a:custGeom>
                <a:rect b="b" l="l" r="r" t="t"/>
                <a:pathLst>
                  <a:path extrusionOk="0" h="1089" w="667">
                    <a:moveTo>
                      <a:pt x="374" y="0"/>
                    </a:moveTo>
                    <a:cubicBezTo>
                      <a:pt x="260" y="0"/>
                      <a:pt x="179" y="65"/>
                      <a:pt x="163" y="163"/>
                    </a:cubicBezTo>
                    <a:lnTo>
                      <a:pt x="16" y="813"/>
                    </a:lnTo>
                    <a:cubicBezTo>
                      <a:pt x="0" y="943"/>
                      <a:pt x="81" y="1056"/>
                      <a:pt x="179" y="1089"/>
                    </a:cubicBezTo>
                    <a:cubicBezTo>
                      <a:pt x="260" y="1089"/>
                      <a:pt x="374" y="1024"/>
                      <a:pt x="390" y="943"/>
                    </a:cubicBezTo>
                    <a:lnTo>
                      <a:pt x="617" y="293"/>
                    </a:lnTo>
                    <a:cubicBezTo>
                      <a:pt x="666" y="146"/>
                      <a:pt x="552" y="0"/>
                      <a:pt x="40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2"/>
              <p:cNvSpPr/>
              <p:nvPr/>
            </p:nvSpPr>
            <p:spPr>
              <a:xfrm>
                <a:off x="5733550" y="3455175"/>
                <a:ext cx="381450" cy="345750"/>
              </a:xfrm>
              <a:custGeom>
                <a:rect b="b" l="l" r="r" t="t"/>
                <a:pathLst>
                  <a:path extrusionOk="0" h="13830" w="15258">
                    <a:moveTo>
                      <a:pt x="9704" y="1"/>
                    </a:moveTo>
                    <a:cubicBezTo>
                      <a:pt x="9316" y="1"/>
                      <a:pt x="9099" y="636"/>
                      <a:pt x="9099" y="636"/>
                    </a:cubicBezTo>
                    <a:cubicBezTo>
                      <a:pt x="9099" y="636"/>
                      <a:pt x="8335" y="1042"/>
                      <a:pt x="7556" y="1042"/>
                    </a:cubicBezTo>
                    <a:cubicBezTo>
                      <a:pt x="6917" y="1042"/>
                      <a:pt x="5677" y="406"/>
                      <a:pt x="4747" y="406"/>
                    </a:cubicBezTo>
                    <a:cubicBezTo>
                      <a:pt x="4564" y="406"/>
                      <a:pt x="4393" y="431"/>
                      <a:pt x="4241" y="489"/>
                    </a:cubicBezTo>
                    <a:cubicBezTo>
                      <a:pt x="3678" y="715"/>
                      <a:pt x="2590" y="1086"/>
                      <a:pt x="1834" y="1086"/>
                    </a:cubicBezTo>
                    <a:cubicBezTo>
                      <a:pt x="1717" y="1086"/>
                      <a:pt x="1609" y="1078"/>
                      <a:pt x="1511" y="1058"/>
                    </a:cubicBezTo>
                    <a:cubicBezTo>
                      <a:pt x="1406" y="1036"/>
                      <a:pt x="1316" y="1027"/>
                      <a:pt x="1239" y="1027"/>
                    </a:cubicBezTo>
                    <a:cubicBezTo>
                      <a:pt x="796" y="1027"/>
                      <a:pt x="796" y="1334"/>
                      <a:pt x="796" y="1334"/>
                    </a:cubicBezTo>
                    <a:cubicBezTo>
                      <a:pt x="796" y="1334"/>
                      <a:pt x="244" y="1399"/>
                      <a:pt x="130" y="1399"/>
                    </a:cubicBezTo>
                    <a:cubicBezTo>
                      <a:pt x="130" y="1399"/>
                      <a:pt x="0" y="3349"/>
                      <a:pt x="130" y="4470"/>
                    </a:cubicBezTo>
                    <a:cubicBezTo>
                      <a:pt x="130" y="4470"/>
                      <a:pt x="634" y="4519"/>
                      <a:pt x="829" y="4519"/>
                    </a:cubicBezTo>
                    <a:cubicBezTo>
                      <a:pt x="829" y="4519"/>
                      <a:pt x="829" y="4763"/>
                      <a:pt x="1024" y="4958"/>
                    </a:cubicBezTo>
                    <a:cubicBezTo>
                      <a:pt x="1089" y="5028"/>
                      <a:pt x="1201" y="5051"/>
                      <a:pt x="1342" y="5051"/>
                    </a:cubicBezTo>
                    <a:cubicBezTo>
                      <a:pt x="1625" y="5051"/>
                      <a:pt x="2026" y="4958"/>
                      <a:pt x="2405" y="4958"/>
                    </a:cubicBezTo>
                    <a:cubicBezTo>
                      <a:pt x="2974" y="4958"/>
                      <a:pt x="2990" y="5169"/>
                      <a:pt x="2990" y="5169"/>
                    </a:cubicBezTo>
                    <a:cubicBezTo>
                      <a:pt x="2990" y="5169"/>
                      <a:pt x="3104" y="7703"/>
                      <a:pt x="2892" y="8532"/>
                    </a:cubicBezTo>
                    <a:cubicBezTo>
                      <a:pt x="2665" y="9393"/>
                      <a:pt x="1528" y="12123"/>
                      <a:pt x="2762" y="12935"/>
                    </a:cubicBezTo>
                    <a:cubicBezTo>
                      <a:pt x="3256" y="13262"/>
                      <a:pt x="3789" y="13375"/>
                      <a:pt x="4402" y="13375"/>
                    </a:cubicBezTo>
                    <a:cubicBezTo>
                      <a:pt x="5162" y="13375"/>
                      <a:pt x="6045" y="13202"/>
                      <a:pt x="7133" y="13049"/>
                    </a:cubicBezTo>
                    <a:cubicBezTo>
                      <a:pt x="7427" y="13007"/>
                      <a:pt x="7708" y="12989"/>
                      <a:pt x="7974" y="12989"/>
                    </a:cubicBezTo>
                    <a:cubicBezTo>
                      <a:pt x="9787" y="12989"/>
                      <a:pt x="10935" y="13829"/>
                      <a:pt x="10935" y="13829"/>
                    </a:cubicBezTo>
                    <a:cubicBezTo>
                      <a:pt x="10935" y="13829"/>
                      <a:pt x="10936" y="13829"/>
                      <a:pt x="10938" y="13829"/>
                    </a:cubicBezTo>
                    <a:cubicBezTo>
                      <a:pt x="10974" y="13829"/>
                      <a:pt x="11319" y="13785"/>
                      <a:pt x="11504" y="12123"/>
                    </a:cubicBezTo>
                    <a:cubicBezTo>
                      <a:pt x="11683" y="10384"/>
                      <a:pt x="12592" y="10059"/>
                      <a:pt x="13096" y="9003"/>
                    </a:cubicBezTo>
                    <a:cubicBezTo>
                      <a:pt x="13697" y="7785"/>
                      <a:pt x="15257" y="4210"/>
                      <a:pt x="15013" y="2992"/>
                    </a:cubicBezTo>
                    <a:cubicBezTo>
                      <a:pt x="14770" y="1773"/>
                      <a:pt x="13080" y="1188"/>
                      <a:pt x="13080" y="1188"/>
                    </a:cubicBezTo>
                    <a:cubicBezTo>
                      <a:pt x="13080" y="1188"/>
                      <a:pt x="13039" y="1423"/>
                      <a:pt x="12487" y="1423"/>
                    </a:cubicBezTo>
                    <a:cubicBezTo>
                      <a:pt x="12343" y="1423"/>
                      <a:pt x="12164" y="1407"/>
                      <a:pt x="11943" y="1367"/>
                    </a:cubicBezTo>
                    <a:cubicBezTo>
                      <a:pt x="10870" y="1139"/>
                      <a:pt x="10058" y="2"/>
                      <a:pt x="9733" y="2"/>
                    </a:cubicBezTo>
                    <a:cubicBezTo>
                      <a:pt x="9723" y="1"/>
                      <a:pt x="9714" y="1"/>
                      <a:pt x="9704" y="1"/>
                    </a:cubicBezTo>
                    <a:close/>
                  </a:path>
                </a:pathLst>
              </a:custGeom>
              <a:solidFill>
                <a:srgbClr val="FFDB68"/>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12"/>
              <p:cNvSpPr/>
              <p:nvPr/>
            </p:nvSpPr>
            <p:spPr>
              <a:xfrm>
                <a:off x="5733150" y="3488100"/>
                <a:ext cx="20725" cy="79250"/>
              </a:xfrm>
              <a:custGeom>
                <a:rect b="b" l="l" r="r" t="t"/>
                <a:pathLst>
                  <a:path extrusionOk="0" h="3170" w="829">
                    <a:moveTo>
                      <a:pt x="796" y="1"/>
                    </a:moveTo>
                    <a:lnTo>
                      <a:pt x="796" y="1"/>
                    </a:lnTo>
                    <a:cubicBezTo>
                      <a:pt x="796" y="1"/>
                      <a:pt x="244" y="66"/>
                      <a:pt x="114" y="66"/>
                    </a:cubicBezTo>
                    <a:cubicBezTo>
                      <a:pt x="114" y="66"/>
                      <a:pt x="0" y="2016"/>
                      <a:pt x="114" y="3137"/>
                    </a:cubicBezTo>
                    <a:cubicBezTo>
                      <a:pt x="114" y="3137"/>
                      <a:pt x="634" y="3169"/>
                      <a:pt x="829" y="3169"/>
                    </a:cubicBezTo>
                    <a:cubicBezTo>
                      <a:pt x="829" y="3169"/>
                      <a:pt x="715" y="2113"/>
                      <a:pt x="715" y="1431"/>
                    </a:cubicBezTo>
                    <a:cubicBezTo>
                      <a:pt x="731" y="732"/>
                      <a:pt x="796" y="1"/>
                      <a:pt x="796"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12"/>
              <p:cNvSpPr/>
              <p:nvPr/>
            </p:nvSpPr>
            <p:spPr>
              <a:xfrm>
                <a:off x="5895900" y="3674975"/>
                <a:ext cx="166700" cy="68650"/>
              </a:xfrm>
              <a:custGeom>
                <a:rect b="b" l="l" r="r" t="t"/>
                <a:pathLst>
                  <a:path extrusionOk="0" h="2746" w="6668">
                    <a:moveTo>
                      <a:pt x="6667" y="0"/>
                    </a:moveTo>
                    <a:cubicBezTo>
                      <a:pt x="6635" y="49"/>
                      <a:pt x="5952" y="812"/>
                      <a:pt x="2735" y="1771"/>
                    </a:cubicBezTo>
                    <a:cubicBezTo>
                      <a:pt x="2459" y="1852"/>
                      <a:pt x="639" y="2437"/>
                      <a:pt x="265" y="2583"/>
                    </a:cubicBezTo>
                    <a:cubicBezTo>
                      <a:pt x="1" y="2685"/>
                      <a:pt x="130" y="2722"/>
                      <a:pt x="441" y="2722"/>
                    </a:cubicBezTo>
                    <a:cubicBezTo>
                      <a:pt x="1122" y="2722"/>
                      <a:pt x="2675" y="2547"/>
                      <a:pt x="2865" y="2502"/>
                    </a:cubicBezTo>
                    <a:cubicBezTo>
                      <a:pt x="3406" y="2424"/>
                      <a:pt x="3909" y="2364"/>
                      <a:pt x="4298" y="2364"/>
                    </a:cubicBezTo>
                    <a:cubicBezTo>
                      <a:pt x="4799" y="2364"/>
                      <a:pt x="5111" y="2463"/>
                      <a:pt x="5075" y="2746"/>
                    </a:cubicBezTo>
                    <a:cubicBezTo>
                      <a:pt x="5384" y="1462"/>
                      <a:pt x="6131" y="1105"/>
                      <a:pt x="6586" y="163"/>
                    </a:cubicBezTo>
                    <a:cubicBezTo>
                      <a:pt x="6602" y="114"/>
                      <a:pt x="6651" y="49"/>
                      <a:pt x="6667" y="0"/>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2"/>
              <p:cNvSpPr/>
              <p:nvPr/>
            </p:nvSpPr>
            <p:spPr>
              <a:xfrm>
                <a:off x="5806250" y="3550250"/>
                <a:ext cx="56900" cy="82075"/>
              </a:xfrm>
              <a:custGeom>
                <a:rect b="b" l="l" r="r" t="t"/>
                <a:pathLst>
                  <a:path extrusionOk="0" h="3283" w="2276">
                    <a:moveTo>
                      <a:pt x="2275" y="1"/>
                    </a:moveTo>
                    <a:lnTo>
                      <a:pt x="2275" y="1"/>
                    </a:lnTo>
                    <a:cubicBezTo>
                      <a:pt x="2093" y="491"/>
                      <a:pt x="1077" y="1284"/>
                      <a:pt x="332" y="1284"/>
                    </a:cubicBezTo>
                    <a:cubicBezTo>
                      <a:pt x="213" y="1284"/>
                      <a:pt x="101" y="1264"/>
                      <a:pt x="1" y="1220"/>
                    </a:cubicBezTo>
                    <a:lnTo>
                      <a:pt x="1" y="1220"/>
                    </a:lnTo>
                    <a:cubicBezTo>
                      <a:pt x="82" y="1268"/>
                      <a:pt x="82" y="1317"/>
                      <a:pt x="82" y="1317"/>
                    </a:cubicBezTo>
                    <a:cubicBezTo>
                      <a:pt x="82" y="1317"/>
                      <a:pt x="147" y="2357"/>
                      <a:pt x="114" y="3283"/>
                    </a:cubicBezTo>
                    <a:cubicBezTo>
                      <a:pt x="261" y="2259"/>
                      <a:pt x="2145" y="992"/>
                      <a:pt x="2275"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71" name="Google Shape;771;p12"/>
          <p:cNvSpPr/>
          <p:nvPr/>
        </p:nvSpPr>
        <p:spPr>
          <a:xfrm>
            <a:off x="453251" y="7817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2"/>
          <p:cNvSpPr txBox="1"/>
          <p:nvPr>
            <p:ph type="title"/>
          </p:nvPr>
        </p:nvSpPr>
        <p:spPr>
          <a:xfrm>
            <a:off x="2286576" y="1228950"/>
            <a:ext cx="4661700" cy="841800"/>
          </a:xfrm>
          <a:prstGeom prst="rect">
            <a:avLst/>
          </a:prstGeom>
          <a:noFill/>
          <a:ln>
            <a:noFill/>
          </a:ln>
        </p:spPr>
        <p:txBody>
          <a:bodyPr anchorCtr="0" anchor="ctr" bIns="91400" lIns="91400" spcFirstLastPara="1" rIns="91400" wrap="square" tIns="91400">
            <a:noAutofit/>
          </a:bodyPr>
          <a:lstStyle/>
          <a:p>
            <a:pPr indent="0" lvl="0" marL="0" rtl="0" algn="l">
              <a:lnSpc>
                <a:spcPct val="100000"/>
              </a:lnSpc>
              <a:spcBef>
                <a:spcPts val="0"/>
              </a:spcBef>
              <a:spcAft>
                <a:spcPts val="0"/>
              </a:spcAft>
              <a:buSzPts val="3600"/>
              <a:buNone/>
            </a:pPr>
            <a:r>
              <a:rPr lang="en" sz="1500">
                <a:latin typeface="Arial"/>
                <a:ea typeface="Arial"/>
                <a:cs typeface="Arial"/>
                <a:sym typeface="Arial"/>
              </a:rPr>
              <a:t>데이터 수집</a:t>
            </a:r>
            <a:endParaRPr sz="1500">
              <a:latin typeface="Arial"/>
              <a:ea typeface="Arial"/>
              <a:cs typeface="Arial"/>
              <a:sym typeface="Arial"/>
            </a:endParaRPr>
          </a:p>
        </p:txBody>
      </p:sp>
      <p:sp>
        <p:nvSpPr>
          <p:cNvPr id="773" name="Google Shape;773;p12"/>
          <p:cNvSpPr txBox="1"/>
          <p:nvPr>
            <p:ph idx="2" type="title"/>
          </p:nvPr>
        </p:nvSpPr>
        <p:spPr>
          <a:xfrm>
            <a:off x="1277375" y="1456100"/>
            <a:ext cx="1009200" cy="8418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6000"/>
              <a:buNone/>
            </a:pPr>
            <a:r>
              <a:rPr lang="en"/>
              <a:t>02</a:t>
            </a:r>
            <a:endParaRPr/>
          </a:p>
        </p:txBody>
      </p:sp>
      <p:sp>
        <p:nvSpPr>
          <p:cNvPr id="774" name="Google Shape;774;p12"/>
          <p:cNvSpPr txBox="1"/>
          <p:nvPr>
            <p:ph idx="1" type="subTitle"/>
          </p:nvPr>
        </p:nvSpPr>
        <p:spPr>
          <a:xfrm>
            <a:off x="2286576" y="1867207"/>
            <a:ext cx="3374806" cy="861384"/>
          </a:xfrm>
          <a:prstGeom prst="rect">
            <a:avLst/>
          </a:prstGeom>
          <a:solidFill>
            <a:srgbClr val="B6D7A8"/>
          </a:solidFill>
          <a:ln>
            <a:noFill/>
          </a:ln>
        </p:spPr>
        <p:txBody>
          <a:bodyPr anchorCtr="0" anchor="ctr" bIns="91400" lIns="91400" spcFirstLastPara="1" rIns="91400" wrap="square" tIns="91400">
            <a:noAutofit/>
          </a:bodyPr>
          <a:lstStyle/>
          <a:p>
            <a:pPr indent="0" lvl="0" marL="0" rtl="0" algn="ctr">
              <a:lnSpc>
                <a:spcPct val="115000"/>
              </a:lnSpc>
              <a:spcBef>
                <a:spcPts val="200"/>
              </a:spcBef>
              <a:spcAft>
                <a:spcPts val="0"/>
              </a:spcAft>
              <a:buSzPts val="1400"/>
              <a:buNone/>
            </a:pPr>
            <a:r>
              <a:rPr b="1" lang="en" sz="2000">
                <a:solidFill>
                  <a:srgbClr val="434343"/>
                </a:solidFill>
                <a:latin typeface="Arial"/>
                <a:ea typeface="Arial"/>
                <a:cs typeface="Arial"/>
                <a:sym typeface="Arial"/>
              </a:rPr>
              <a:t>AI Hub 데이터 및 </a:t>
            </a:r>
            <a:endParaRPr b="1" sz="2000">
              <a:solidFill>
                <a:srgbClr val="434343"/>
              </a:solidFill>
              <a:latin typeface="Arial"/>
              <a:ea typeface="Arial"/>
              <a:cs typeface="Arial"/>
              <a:sym typeface="Arial"/>
            </a:endParaRPr>
          </a:p>
          <a:p>
            <a:pPr indent="0" lvl="0" marL="0" rtl="0" algn="ctr">
              <a:lnSpc>
                <a:spcPct val="115000"/>
              </a:lnSpc>
              <a:spcBef>
                <a:spcPts val="400"/>
              </a:spcBef>
              <a:spcAft>
                <a:spcPts val="200"/>
              </a:spcAft>
              <a:buSzPts val="1400"/>
              <a:buNone/>
            </a:pPr>
            <a:r>
              <a:rPr b="1" lang="en" sz="2000">
                <a:solidFill>
                  <a:srgbClr val="434343"/>
                </a:solidFill>
                <a:latin typeface="Arial"/>
                <a:ea typeface="Arial"/>
                <a:cs typeface="Arial"/>
                <a:sym typeface="Arial"/>
              </a:rPr>
              <a:t>커스텀 데이터셋 구축</a:t>
            </a:r>
            <a:endParaRPr b="1" sz="2000">
              <a:solidFill>
                <a:srgbClr val="434343"/>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sp>
        <p:nvSpPr>
          <p:cNvPr id="779" name="Google Shape;779;p13"/>
          <p:cNvSpPr txBox="1"/>
          <p:nvPr>
            <p:ph type="title"/>
          </p:nvPr>
        </p:nvSpPr>
        <p:spPr>
          <a:xfrm>
            <a:off x="172650" y="410500"/>
            <a:ext cx="8915400" cy="42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sz="3600">
                <a:latin typeface="Arial"/>
                <a:ea typeface="Arial"/>
                <a:cs typeface="Arial"/>
                <a:sym typeface="Arial"/>
              </a:rPr>
              <a:t>사용 데이터</a:t>
            </a:r>
            <a:endParaRPr b="1" sz="3600">
              <a:latin typeface="Arial"/>
              <a:ea typeface="Arial"/>
              <a:cs typeface="Arial"/>
              <a:sym typeface="Arial"/>
            </a:endParaRPr>
          </a:p>
        </p:txBody>
      </p:sp>
      <p:grpSp>
        <p:nvGrpSpPr>
          <p:cNvPr id="780" name="Google Shape;780;p13"/>
          <p:cNvGrpSpPr/>
          <p:nvPr/>
        </p:nvGrpSpPr>
        <p:grpSpPr>
          <a:xfrm>
            <a:off x="422814" y="1142735"/>
            <a:ext cx="835546" cy="999977"/>
            <a:chOff x="-48233050" y="3569725"/>
            <a:chExt cx="252050" cy="299475"/>
          </a:xfrm>
        </p:grpSpPr>
        <p:sp>
          <p:nvSpPr>
            <p:cNvPr id="781" name="Google Shape;781;p1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1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4" name="Google Shape;784;p13"/>
          <p:cNvSpPr txBox="1"/>
          <p:nvPr/>
        </p:nvSpPr>
        <p:spPr>
          <a:xfrm>
            <a:off x="1388875" y="1510900"/>
            <a:ext cx="5497800" cy="695075"/>
          </a:xfrm>
          <a:prstGeom prst="rect">
            <a:avLst/>
          </a:prstGeom>
          <a:noFill/>
          <a:ln>
            <a:noFill/>
          </a:ln>
        </p:spPr>
        <p:txBody>
          <a:bodyPr anchorCtr="0" anchor="t" bIns="91400" lIns="91400" spcFirstLastPara="1" rIns="91400" wrap="square" tIns="91400">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Arial"/>
                <a:ea typeface="Arial"/>
                <a:cs typeface="Arial"/>
                <a:sym typeface="Arial"/>
              </a:rPr>
              <a:t>출처 : AI - Hub</a:t>
            </a:r>
            <a:endParaRPr b="1"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Arial"/>
                <a:ea typeface="Arial"/>
                <a:cs typeface="Arial"/>
                <a:sym typeface="Arial"/>
              </a:rPr>
              <a:t>스포츠 사람 동작 (골프)</a:t>
            </a:r>
            <a:endParaRPr b="1" i="0" sz="2000" u="none" cap="none" strike="noStrike">
              <a:solidFill>
                <a:schemeClr val="dk1"/>
              </a:solidFill>
              <a:latin typeface="Arial"/>
              <a:ea typeface="Arial"/>
              <a:cs typeface="Arial"/>
              <a:sym typeface="Arial"/>
            </a:endParaRPr>
          </a:p>
        </p:txBody>
      </p:sp>
      <p:sp>
        <p:nvSpPr>
          <p:cNvPr id="785" name="Google Shape;785;p13"/>
          <p:cNvSpPr txBox="1"/>
          <p:nvPr/>
        </p:nvSpPr>
        <p:spPr>
          <a:xfrm>
            <a:off x="4027100" y="1577350"/>
            <a:ext cx="4902900" cy="7080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골프 스포츠 영상 분석을 위한 영상 내 주요 객체</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(사람, 골프채, 골프공 및 기타 이해 관계) 및 행동 분류 AI 데이터셋</a:t>
            </a:r>
            <a:endParaRPr b="0" i="0" sz="1400" u="none" cap="none" strike="noStrike">
              <a:solidFill>
                <a:schemeClr val="dk1"/>
              </a:solidFill>
              <a:latin typeface="Arial"/>
              <a:ea typeface="Arial"/>
              <a:cs typeface="Arial"/>
              <a:sym typeface="Arial"/>
            </a:endParaRPr>
          </a:p>
        </p:txBody>
      </p:sp>
      <p:graphicFrame>
        <p:nvGraphicFramePr>
          <p:cNvPr id="786" name="Google Shape;786;p13"/>
          <p:cNvGraphicFramePr/>
          <p:nvPr/>
        </p:nvGraphicFramePr>
        <p:xfrm>
          <a:off x="422825" y="2499750"/>
          <a:ext cx="3000000" cy="3000000"/>
        </p:xfrm>
        <a:graphic>
          <a:graphicData uri="http://schemas.openxmlformats.org/drawingml/2006/table">
            <a:tbl>
              <a:tblPr>
                <a:noFill/>
                <a:tableStyleId>{0880C0D5-DE4B-4415-B95C-9BB590412095}</a:tableStyleId>
              </a:tblPr>
              <a:tblGrid>
                <a:gridCol w="688525"/>
                <a:gridCol w="688525"/>
                <a:gridCol w="688525"/>
                <a:gridCol w="688525"/>
                <a:gridCol w="688525"/>
                <a:gridCol w="688525"/>
                <a:gridCol w="688525"/>
                <a:gridCol w="688525"/>
                <a:gridCol w="688525"/>
                <a:gridCol w="688525"/>
                <a:gridCol w="688525"/>
                <a:gridCol w="688525"/>
              </a:tblGrid>
              <a:tr h="304800">
                <a:tc gridSpan="2" rowSpan="2">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데이터 영역</a:t>
                      </a:r>
                      <a:endParaRPr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rowSpan="2" hMerge="1"/>
                <a:tc gridSpan="4" rowSpan="2">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이미지</a:t>
                      </a:r>
                      <a:endParaRPr sz="13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rowSpan="2" hMerge="1"/>
                <a:tc rowSpan="2" hMerge="1"/>
                <a:tc rowSpan="2" hMerge="1"/>
                <a:tc gridSpan="2" rowSpan="2">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데이터 유형</a:t>
                      </a:r>
                      <a:endParaRPr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rowSpan="2" hMerge="1"/>
                <a:tc gridSpan="4" rowSpan="2">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JPG</a:t>
                      </a:r>
                      <a:endParaRPr sz="13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rowSpan="2" hMerge="1"/>
                <a:tc rowSpan="2" hMerge="1"/>
                <a:tc rowSpan="2" hMerge="1"/>
              </a:tr>
              <a:tr h="304800">
                <a:tc gridSpan="2" vMerge="1"/>
                <a:tc hMerge="1" vMerge="1"/>
                <a:tc gridSpan="4" vMerge="1"/>
                <a:tc hMerge="1" vMerge="1"/>
                <a:tc hMerge="1" vMerge="1"/>
                <a:tc hMerge="1" vMerge="1"/>
                <a:tc gridSpan="2" vMerge="1"/>
                <a:tc hMerge="1" vMerge="1"/>
                <a:tc gridSpan="4" vMerge="1"/>
                <a:tc hMerge="1" vMerge="1"/>
                <a:tc hMerge="1" vMerge="1"/>
                <a:tc hMerge="1" vMerge="1"/>
              </a:tr>
              <a:tr h="304800">
                <a:tc gridSpan="2" rowSpan="2">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데이터 형식</a:t>
                      </a:r>
                      <a:endParaRPr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rowSpan="2" hMerge="1"/>
                <a:tc gridSpan="4" rowSpan="2">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원천 데이터 : .jpg</a:t>
                      </a:r>
                      <a:endParaRPr sz="13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라벨링 데이터 : .json</a:t>
                      </a:r>
                      <a:endParaRPr sz="13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rowSpan="2" hMerge="1"/>
                <a:tc rowSpan="2" hMerge="1"/>
                <a:tc rowSpan="2" hMerge="1"/>
                <a:tc gridSpan="2" rowSpan="2">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데이터 출처</a:t>
                      </a:r>
                      <a:endParaRPr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rowSpan="2" hMerge="1"/>
                <a:tc gridSpan="4" rowSpan="2">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KLPGA, 일반인,</a:t>
                      </a:r>
                      <a:endParaRPr sz="13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아마추어 영상</a:t>
                      </a:r>
                      <a:endParaRPr sz="13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rowSpan="2" hMerge="1"/>
                <a:tc rowSpan="2" hMerge="1"/>
                <a:tc rowSpan="2" hMerge="1"/>
              </a:tr>
              <a:tr h="304800">
                <a:tc gridSpan="2" vMerge="1"/>
                <a:tc hMerge="1" vMerge="1"/>
                <a:tc gridSpan="4" vMerge="1"/>
                <a:tc hMerge="1" vMerge="1"/>
                <a:tc hMerge="1" vMerge="1"/>
                <a:tc hMerge="1" vMerge="1"/>
                <a:tc gridSpan="2" vMerge="1"/>
                <a:tc hMerge="1" vMerge="1"/>
                <a:tc gridSpan="4" vMerge="1"/>
                <a:tc hMerge="1" vMerge="1"/>
                <a:tc hMerge="1" vMerge="1"/>
                <a:tc hMerge="1" vMerge="1"/>
              </a:tr>
              <a:tr h="304800">
                <a:tc gridSpan="2" rowSpan="2">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라벨링 유형</a:t>
                      </a:r>
                      <a:endParaRPr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rowSpan="2" hMerge="1"/>
                <a:tc gridSpan="4" rowSpan="2">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바운딩 박스 /</a:t>
                      </a:r>
                      <a:endParaRPr sz="13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키포인트</a:t>
                      </a:r>
                      <a:endParaRPr sz="13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rowSpan="2" hMerge="1"/>
                <a:tc rowSpan="2" hMerge="1"/>
                <a:tc rowSpan="2" hMerge="1"/>
                <a:tc gridSpan="2" rowSpan="2">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라벨링 형식</a:t>
                      </a:r>
                      <a:endParaRPr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rowSpan="2" hMerge="1"/>
                <a:tc gridSpan="4" rowSpan="2">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JSON</a:t>
                      </a:r>
                      <a:endParaRPr sz="13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rowSpan="2" hMerge="1"/>
                <a:tc rowSpan="2" hMerge="1"/>
                <a:tc rowSpan="2" hMerge="1"/>
              </a:tr>
              <a:tr h="304800">
                <a:tc gridSpan="2" vMerge="1"/>
                <a:tc hMerge="1" vMerge="1"/>
                <a:tc gridSpan="4" vMerge="1"/>
                <a:tc hMerge="1" vMerge="1"/>
                <a:tc hMerge="1" vMerge="1"/>
                <a:tc hMerge="1" vMerge="1"/>
                <a:tc gridSpan="2" vMerge="1"/>
                <a:tc hMerge="1" vMerge="1"/>
                <a:tc gridSpan="4" vMerge="1"/>
                <a:tc hMerge="1" vMerge="1"/>
                <a:tc hMerge="1" vMerge="1"/>
                <a:tc hMerge="1" vMerge="1"/>
              </a:tr>
              <a:tr h="304800">
                <a:tc gridSpan="2" rowSpan="2">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데이터 활용</a:t>
                      </a:r>
                      <a:endParaRPr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rowSpan="2" hMerge="1"/>
                <a:tc gridSpan="4" rowSpan="2">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434343"/>
                          </a:solidFill>
                          <a:latin typeface="Arial"/>
                          <a:ea typeface="Arial"/>
                          <a:cs typeface="Arial"/>
                          <a:sym typeface="Arial"/>
                        </a:rPr>
                        <a:t>골프 동작 인식</a:t>
                      </a:r>
                      <a:endParaRPr sz="13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chemeClr val="lt1"/>
                    </a:solidFill>
                  </a:tcPr>
                </a:tc>
                <a:tc rowSpan="2" hMerge="1"/>
                <a:tc rowSpan="2" hMerge="1"/>
                <a:tc rowSpan="2" hMerge="1"/>
                <a:tc gridSpan="2" rowSpan="2">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데이터 구축년도 / 데이터 구축량</a:t>
                      </a:r>
                      <a:endParaRPr sz="10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rowSpan="2" hMerge="1"/>
                <a:tc gridSpan="4" rowSpan="2">
                  <a:txBody>
                    <a:bodyPr/>
                    <a:lstStyle/>
                    <a:p>
                      <a:pPr indent="0" lvl="0" marL="0" marR="0" rtl="0" algn="ctr">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2020년 / </a:t>
                      </a:r>
                      <a:endParaRPr sz="9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원천데이터 : 4,320,000 장</a:t>
                      </a:r>
                      <a:endParaRPr sz="9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900"/>
                        <a:buFont typeface="Arial"/>
                        <a:buNone/>
                      </a:pPr>
                      <a:r>
                        <a:rPr lang="en" sz="900" u="none" cap="none" strike="noStrike">
                          <a:solidFill>
                            <a:srgbClr val="434343"/>
                          </a:solidFill>
                          <a:latin typeface="Arial"/>
                          <a:ea typeface="Arial"/>
                          <a:cs typeface="Arial"/>
                          <a:sym typeface="Arial"/>
                        </a:rPr>
                        <a:t>라벨링 데이터 : 4,320,000 개</a:t>
                      </a:r>
                      <a:endParaRPr sz="9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chemeClr val="lt1"/>
                    </a:solidFill>
                  </a:tcPr>
                </a:tc>
                <a:tc rowSpan="2" hMerge="1"/>
                <a:tc rowSpan="2" hMerge="1"/>
                <a:tc rowSpan="2" hMerge="1"/>
              </a:tr>
              <a:tr h="304800">
                <a:tc gridSpan="2" vMerge="1"/>
                <a:tc hMerge="1" vMerge="1"/>
                <a:tc gridSpan="4" vMerge="1"/>
                <a:tc hMerge="1" vMerge="1"/>
                <a:tc hMerge="1" vMerge="1"/>
                <a:tc hMerge="1" vMerge="1"/>
                <a:tc gridSpan="2" vMerge="1"/>
                <a:tc hMerge="1" vMerge="1"/>
                <a:tc gridSpan="4" vMerge="1"/>
                <a:tc hMerge="1" vMerge="1"/>
                <a:tc hMerge="1" vMerge="1"/>
                <a:tc hMerge="1" vMerge="1"/>
              </a:tr>
            </a:tbl>
          </a:graphicData>
        </a:graphic>
      </p:graphicFrame>
      <p:sp>
        <p:nvSpPr>
          <p:cNvPr id="787" name="Google Shape;787;p13"/>
          <p:cNvSpPr/>
          <p:nvPr/>
        </p:nvSpPr>
        <p:spPr>
          <a:xfrm>
            <a:off x="3967700" y="982900"/>
            <a:ext cx="59400" cy="1764000"/>
          </a:xfrm>
          <a:prstGeom prst="mathMinus">
            <a:avLst>
              <a:gd fmla="val 23520" name="adj1"/>
            </a:avLst>
          </a:prstGeom>
          <a:solidFill>
            <a:schemeClr val="dk1"/>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14"/>
          <p:cNvSpPr txBox="1"/>
          <p:nvPr>
            <p:ph type="title"/>
          </p:nvPr>
        </p:nvSpPr>
        <p:spPr>
          <a:xfrm>
            <a:off x="720000" y="26980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sz="3600">
                <a:latin typeface="Arial"/>
                <a:ea typeface="Arial"/>
                <a:cs typeface="Arial"/>
                <a:sym typeface="Arial"/>
              </a:rPr>
              <a:t>데이터</a:t>
            </a:r>
            <a:r>
              <a:rPr lang="en" sz="3600"/>
              <a:t> 구성</a:t>
            </a:r>
            <a:endParaRPr/>
          </a:p>
        </p:txBody>
      </p:sp>
      <p:sp>
        <p:nvSpPr>
          <p:cNvPr id="793" name="Google Shape;793;p14"/>
          <p:cNvSpPr txBox="1"/>
          <p:nvPr>
            <p:ph idx="3" type="subTitle"/>
          </p:nvPr>
        </p:nvSpPr>
        <p:spPr>
          <a:xfrm>
            <a:off x="32258" y="1701459"/>
            <a:ext cx="3163500" cy="10188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1400"/>
              <a:buNone/>
            </a:pPr>
            <a:r>
              <a:rPr b="1" lang="en">
                <a:latin typeface="Arial"/>
                <a:ea typeface="Arial"/>
                <a:cs typeface="Arial"/>
                <a:sym typeface="Arial"/>
              </a:rPr>
              <a:t>실외 ( </a:t>
            </a:r>
            <a:r>
              <a:rPr b="1" lang="en">
                <a:latin typeface="Merriweather"/>
                <a:ea typeface="Merriweather"/>
                <a:cs typeface="Merriweather"/>
                <a:sym typeface="Merriweather"/>
              </a:rPr>
              <a:t>Outdoor</a:t>
            </a:r>
            <a:r>
              <a:rPr b="1" lang="en">
                <a:latin typeface="Arial"/>
                <a:ea typeface="Arial"/>
                <a:cs typeface="Arial"/>
                <a:sym typeface="Arial"/>
              </a:rPr>
              <a:t> ) </a:t>
            </a:r>
            <a:endParaRPr b="1">
              <a:latin typeface="Arial"/>
              <a:ea typeface="Arial"/>
              <a:cs typeface="Arial"/>
              <a:sym typeface="Arial"/>
            </a:endParaRPr>
          </a:p>
          <a:p>
            <a:pPr indent="0" lvl="0" marL="0" rtl="0" algn="ctr">
              <a:lnSpc>
                <a:spcPct val="100000"/>
              </a:lnSpc>
              <a:spcBef>
                <a:spcPts val="0"/>
              </a:spcBef>
              <a:spcAft>
                <a:spcPts val="0"/>
              </a:spcAft>
              <a:buSzPts val="1400"/>
              <a:buNone/>
            </a:pPr>
            <a:r>
              <a:t/>
            </a:r>
            <a:endParaRPr b="1" sz="600">
              <a:latin typeface="Arial"/>
              <a:ea typeface="Arial"/>
              <a:cs typeface="Arial"/>
              <a:sym typeface="Arial"/>
            </a:endParaRPr>
          </a:p>
          <a:p>
            <a:pPr indent="0" lvl="0" marL="0" rtl="0" algn="ctr">
              <a:lnSpc>
                <a:spcPct val="100000"/>
              </a:lnSpc>
              <a:spcBef>
                <a:spcPts val="0"/>
              </a:spcBef>
              <a:spcAft>
                <a:spcPts val="0"/>
              </a:spcAft>
              <a:buSzPts val="1400"/>
              <a:buNone/>
            </a:pPr>
            <a:r>
              <a:rPr b="1" lang="en">
                <a:latin typeface="Arial"/>
                <a:ea typeface="Arial"/>
                <a:cs typeface="Arial"/>
                <a:sym typeface="Arial"/>
              </a:rPr>
              <a:t>실내 (</a:t>
            </a:r>
            <a:r>
              <a:rPr b="1" lang="en">
                <a:latin typeface="Merriweather"/>
                <a:ea typeface="Merriweather"/>
                <a:cs typeface="Merriweather"/>
                <a:sym typeface="Merriweather"/>
              </a:rPr>
              <a:t> Indoor </a:t>
            </a:r>
            <a:r>
              <a:rPr b="1" lang="en">
                <a:latin typeface="Arial"/>
                <a:ea typeface="Arial"/>
                <a:cs typeface="Arial"/>
                <a:sym typeface="Arial"/>
              </a:rPr>
              <a:t>)</a:t>
            </a:r>
            <a:endParaRPr b="1">
              <a:latin typeface="Arial"/>
              <a:ea typeface="Arial"/>
              <a:cs typeface="Arial"/>
              <a:sym typeface="Arial"/>
            </a:endParaRPr>
          </a:p>
        </p:txBody>
      </p:sp>
      <p:sp>
        <p:nvSpPr>
          <p:cNvPr id="794" name="Google Shape;794;p14"/>
          <p:cNvSpPr txBox="1"/>
          <p:nvPr>
            <p:ph idx="4" type="subTitle"/>
          </p:nvPr>
        </p:nvSpPr>
        <p:spPr>
          <a:xfrm>
            <a:off x="5948217" y="1701484"/>
            <a:ext cx="3163500" cy="10188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1400"/>
              <a:buNone/>
            </a:pPr>
            <a:r>
              <a:rPr b="1" lang="en">
                <a:latin typeface="Arial"/>
                <a:ea typeface="Arial"/>
                <a:cs typeface="Arial"/>
                <a:sym typeface="Arial"/>
              </a:rPr>
              <a:t>여성 ( Female ) 55%</a:t>
            </a:r>
            <a:endParaRPr b="1">
              <a:latin typeface="Arial"/>
              <a:ea typeface="Arial"/>
              <a:cs typeface="Arial"/>
              <a:sym typeface="Arial"/>
            </a:endParaRPr>
          </a:p>
          <a:p>
            <a:pPr indent="0" lvl="0" marL="0" rtl="0" algn="ctr">
              <a:lnSpc>
                <a:spcPct val="100000"/>
              </a:lnSpc>
              <a:spcBef>
                <a:spcPts val="0"/>
              </a:spcBef>
              <a:spcAft>
                <a:spcPts val="0"/>
              </a:spcAft>
              <a:buSzPts val="1400"/>
              <a:buNone/>
            </a:pPr>
            <a:r>
              <a:t/>
            </a:r>
            <a:endParaRPr b="1" sz="600">
              <a:latin typeface="Arial"/>
              <a:ea typeface="Arial"/>
              <a:cs typeface="Arial"/>
              <a:sym typeface="Arial"/>
            </a:endParaRPr>
          </a:p>
          <a:p>
            <a:pPr indent="0" lvl="0" marL="0" rtl="0" algn="ctr">
              <a:lnSpc>
                <a:spcPct val="100000"/>
              </a:lnSpc>
              <a:spcBef>
                <a:spcPts val="0"/>
              </a:spcBef>
              <a:spcAft>
                <a:spcPts val="0"/>
              </a:spcAft>
              <a:buSzPts val="1400"/>
              <a:buNone/>
            </a:pPr>
            <a:r>
              <a:rPr b="1" lang="en">
                <a:latin typeface="Arial"/>
                <a:ea typeface="Arial"/>
                <a:cs typeface="Arial"/>
                <a:sym typeface="Arial"/>
              </a:rPr>
              <a:t>남성 ( Male ) 44.7%</a:t>
            </a:r>
            <a:endParaRPr b="1">
              <a:latin typeface="Arial"/>
              <a:ea typeface="Arial"/>
              <a:cs typeface="Arial"/>
              <a:sym typeface="Arial"/>
            </a:endParaRPr>
          </a:p>
        </p:txBody>
      </p:sp>
      <p:sp>
        <p:nvSpPr>
          <p:cNvPr id="795" name="Google Shape;795;p14"/>
          <p:cNvSpPr txBox="1"/>
          <p:nvPr>
            <p:ph idx="1" type="subTitle"/>
          </p:nvPr>
        </p:nvSpPr>
        <p:spPr>
          <a:xfrm>
            <a:off x="32258" y="1170125"/>
            <a:ext cx="3163500" cy="42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latin typeface="Arial"/>
                <a:ea typeface="Arial"/>
                <a:cs typeface="Arial"/>
                <a:sym typeface="Arial"/>
              </a:rPr>
              <a:t>촬영 장소</a:t>
            </a:r>
            <a:endParaRPr>
              <a:latin typeface="Arial"/>
              <a:ea typeface="Arial"/>
              <a:cs typeface="Arial"/>
              <a:sym typeface="Arial"/>
            </a:endParaRPr>
          </a:p>
        </p:txBody>
      </p:sp>
      <p:sp>
        <p:nvSpPr>
          <p:cNvPr id="796" name="Google Shape;796;p14"/>
          <p:cNvSpPr txBox="1"/>
          <p:nvPr>
            <p:ph idx="2" type="subTitle"/>
          </p:nvPr>
        </p:nvSpPr>
        <p:spPr>
          <a:xfrm>
            <a:off x="5948229" y="1170125"/>
            <a:ext cx="3163500" cy="42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latin typeface="Arial"/>
                <a:ea typeface="Arial"/>
                <a:cs typeface="Arial"/>
                <a:sym typeface="Arial"/>
              </a:rPr>
              <a:t>성별</a:t>
            </a:r>
            <a:endParaRPr>
              <a:latin typeface="Arial"/>
              <a:ea typeface="Arial"/>
              <a:cs typeface="Arial"/>
              <a:sym typeface="Arial"/>
            </a:endParaRPr>
          </a:p>
        </p:txBody>
      </p:sp>
      <p:grpSp>
        <p:nvGrpSpPr>
          <p:cNvPr id="797" name="Google Shape;797;p14"/>
          <p:cNvGrpSpPr/>
          <p:nvPr/>
        </p:nvGrpSpPr>
        <p:grpSpPr>
          <a:xfrm>
            <a:off x="-241425" y="3579223"/>
            <a:ext cx="6161672" cy="1765927"/>
            <a:chOff x="-241425" y="3426823"/>
            <a:chExt cx="6161672" cy="1765927"/>
          </a:xfrm>
        </p:grpSpPr>
        <p:sp>
          <p:nvSpPr>
            <p:cNvPr id="798" name="Google Shape;798;p14"/>
            <p:cNvSpPr/>
            <p:nvPr/>
          </p:nvSpPr>
          <p:spPr>
            <a:xfrm>
              <a:off x="-241425" y="3780575"/>
              <a:ext cx="6161672" cy="1412175"/>
            </a:xfrm>
            <a:custGeom>
              <a:rect b="b" l="l" r="r" t="t"/>
              <a:pathLst>
                <a:path extrusionOk="0" h="56487" w="147638">
                  <a:moveTo>
                    <a:pt x="71885" y="0"/>
                  </a:moveTo>
                  <a:cubicBezTo>
                    <a:pt x="56805" y="0"/>
                    <a:pt x="38155" y="2032"/>
                    <a:pt x="16026" y="8094"/>
                  </a:cubicBezTo>
                  <a:cubicBezTo>
                    <a:pt x="11407" y="9356"/>
                    <a:pt x="7442" y="12404"/>
                    <a:pt x="3679" y="15083"/>
                  </a:cubicBezTo>
                  <a:lnTo>
                    <a:pt x="429" y="15892"/>
                  </a:lnTo>
                  <a:cubicBezTo>
                    <a:pt x="429" y="23453"/>
                    <a:pt x="0" y="31168"/>
                    <a:pt x="1179" y="38669"/>
                  </a:cubicBezTo>
                  <a:cubicBezTo>
                    <a:pt x="2036" y="44193"/>
                    <a:pt x="2108" y="49230"/>
                    <a:pt x="8501" y="51611"/>
                  </a:cubicBezTo>
                  <a:cubicBezTo>
                    <a:pt x="15979" y="54385"/>
                    <a:pt x="25420" y="54373"/>
                    <a:pt x="33397" y="54730"/>
                  </a:cubicBezTo>
                  <a:cubicBezTo>
                    <a:pt x="39934" y="55028"/>
                    <a:pt x="46447" y="54968"/>
                    <a:pt x="52971" y="55397"/>
                  </a:cubicBezTo>
                  <a:cubicBezTo>
                    <a:pt x="58686" y="55778"/>
                    <a:pt x="64520" y="56385"/>
                    <a:pt x="70235" y="56457"/>
                  </a:cubicBezTo>
                  <a:cubicBezTo>
                    <a:pt x="71803" y="56476"/>
                    <a:pt x="73370" y="56486"/>
                    <a:pt x="74935" y="56486"/>
                  </a:cubicBezTo>
                  <a:cubicBezTo>
                    <a:pt x="85787" y="56486"/>
                    <a:pt x="96571" y="56003"/>
                    <a:pt x="107383" y="54837"/>
                  </a:cubicBezTo>
                  <a:cubicBezTo>
                    <a:pt x="120896" y="53361"/>
                    <a:pt x="133696" y="49682"/>
                    <a:pt x="147031" y="47646"/>
                  </a:cubicBezTo>
                  <a:cubicBezTo>
                    <a:pt x="147364" y="42443"/>
                    <a:pt x="147507" y="37061"/>
                    <a:pt x="147590" y="31847"/>
                  </a:cubicBezTo>
                  <a:cubicBezTo>
                    <a:pt x="147638" y="29358"/>
                    <a:pt x="147471" y="28513"/>
                    <a:pt x="145685" y="26632"/>
                  </a:cubicBezTo>
                  <a:cubicBezTo>
                    <a:pt x="138327" y="18845"/>
                    <a:pt x="127754" y="12154"/>
                    <a:pt x="117372" y="7772"/>
                  </a:cubicBezTo>
                  <a:cubicBezTo>
                    <a:pt x="112780" y="5847"/>
                    <a:pt x="97471" y="0"/>
                    <a:pt x="718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4"/>
            <p:cNvSpPr/>
            <p:nvPr/>
          </p:nvSpPr>
          <p:spPr>
            <a:xfrm>
              <a:off x="3754125" y="4154742"/>
              <a:ext cx="896641" cy="290883"/>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4"/>
            <p:cNvSpPr/>
            <p:nvPr/>
          </p:nvSpPr>
          <p:spPr>
            <a:xfrm>
              <a:off x="4162909" y="4314309"/>
              <a:ext cx="100713" cy="51902"/>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4"/>
            <p:cNvSpPr/>
            <p:nvPr/>
          </p:nvSpPr>
          <p:spPr>
            <a:xfrm>
              <a:off x="3912522" y="3426823"/>
              <a:ext cx="284117" cy="212258"/>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4"/>
            <p:cNvSpPr/>
            <p:nvPr/>
          </p:nvSpPr>
          <p:spPr>
            <a:xfrm>
              <a:off x="4196608" y="3426823"/>
              <a:ext cx="32156" cy="939434"/>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3" name="Google Shape;803;p14"/>
          <p:cNvSpPr/>
          <p:nvPr/>
        </p:nvSpPr>
        <p:spPr>
          <a:xfrm>
            <a:off x="6535176" y="346256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04" name="Google Shape;804;p14"/>
          <p:cNvPicPr preferRelativeResize="0"/>
          <p:nvPr/>
        </p:nvPicPr>
        <p:blipFill rotWithShape="1">
          <a:blip r:embed="rId3">
            <a:alphaModFix/>
          </a:blip>
          <a:srcRect b="0" l="0" r="0" t="0"/>
          <a:stretch/>
        </p:blipFill>
        <p:spPr>
          <a:xfrm>
            <a:off x="225963" y="2614625"/>
            <a:ext cx="2776075" cy="2067907"/>
          </a:xfrm>
          <a:prstGeom prst="rect">
            <a:avLst/>
          </a:prstGeom>
          <a:noFill/>
          <a:ln>
            <a:noFill/>
          </a:ln>
        </p:spPr>
      </p:pic>
      <p:pic>
        <p:nvPicPr>
          <p:cNvPr id="805" name="Google Shape;805;p14"/>
          <p:cNvPicPr preferRelativeResize="0"/>
          <p:nvPr/>
        </p:nvPicPr>
        <p:blipFill rotWithShape="1">
          <a:blip r:embed="rId4">
            <a:alphaModFix/>
          </a:blip>
          <a:srcRect b="0" l="0" r="0" t="0"/>
          <a:stretch/>
        </p:blipFill>
        <p:spPr>
          <a:xfrm>
            <a:off x="3228087" y="2614625"/>
            <a:ext cx="2776075" cy="2067900"/>
          </a:xfrm>
          <a:prstGeom prst="rect">
            <a:avLst/>
          </a:prstGeom>
          <a:noFill/>
          <a:ln>
            <a:noFill/>
          </a:ln>
        </p:spPr>
      </p:pic>
      <p:pic>
        <p:nvPicPr>
          <p:cNvPr id="806" name="Google Shape;806;p14"/>
          <p:cNvPicPr preferRelativeResize="0"/>
          <p:nvPr/>
        </p:nvPicPr>
        <p:blipFill rotWithShape="1">
          <a:blip r:embed="rId5">
            <a:alphaModFix/>
          </a:blip>
          <a:srcRect b="0" l="0" r="0" t="0"/>
          <a:stretch/>
        </p:blipFill>
        <p:spPr>
          <a:xfrm>
            <a:off x="6170450" y="2614625"/>
            <a:ext cx="2776075" cy="2067893"/>
          </a:xfrm>
          <a:prstGeom prst="rect">
            <a:avLst/>
          </a:prstGeom>
          <a:noFill/>
          <a:ln>
            <a:noFill/>
          </a:ln>
        </p:spPr>
      </p:pic>
      <p:sp>
        <p:nvSpPr>
          <p:cNvPr id="807" name="Google Shape;807;p14"/>
          <p:cNvSpPr txBox="1"/>
          <p:nvPr>
            <p:ph idx="2" type="subTitle"/>
          </p:nvPr>
        </p:nvSpPr>
        <p:spPr>
          <a:xfrm>
            <a:off x="2978429" y="1170113"/>
            <a:ext cx="3163500" cy="42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latin typeface="Arial"/>
                <a:ea typeface="Arial"/>
                <a:cs typeface="Arial"/>
                <a:sym typeface="Arial"/>
              </a:rPr>
              <a:t>실력</a:t>
            </a:r>
            <a:endParaRPr>
              <a:latin typeface="Arial"/>
              <a:ea typeface="Arial"/>
              <a:cs typeface="Arial"/>
              <a:sym typeface="Arial"/>
            </a:endParaRPr>
          </a:p>
        </p:txBody>
      </p:sp>
      <p:sp>
        <p:nvSpPr>
          <p:cNvPr id="808" name="Google Shape;808;p14"/>
          <p:cNvSpPr txBox="1"/>
          <p:nvPr>
            <p:ph idx="3" type="subTitle"/>
          </p:nvPr>
        </p:nvSpPr>
        <p:spPr>
          <a:xfrm>
            <a:off x="3034371" y="1595834"/>
            <a:ext cx="3163500" cy="10188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1400"/>
              <a:buNone/>
            </a:pPr>
            <a:r>
              <a:rPr b="1" lang="en">
                <a:latin typeface="Arial"/>
                <a:ea typeface="Arial"/>
                <a:cs typeface="Arial"/>
                <a:sym typeface="Arial"/>
              </a:rPr>
              <a:t>아마추어 ( Amateur) </a:t>
            </a:r>
            <a:endParaRPr b="1">
              <a:latin typeface="Arial"/>
              <a:ea typeface="Arial"/>
              <a:cs typeface="Arial"/>
              <a:sym typeface="Arial"/>
            </a:endParaRPr>
          </a:p>
          <a:p>
            <a:pPr indent="0" lvl="0" marL="0" rtl="0" algn="ctr">
              <a:lnSpc>
                <a:spcPct val="100000"/>
              </a:lnSpc>
              <a:spcBef>
                <a:spcPts val="0"/>
              </a:spcBef>
              <a:spcAft>
                <a:spcPts val="0"/>
              </a:spcAft>
              <a:buSzPts val="1400"/>
              <a:buNone/>
            </a:pPr>
            <a:r>
              <a:t/>
            </a:r>
            <a:endParaRPr b="1" sz="600">
              <a:latin typeface="Arial"/>
              <a:ea typeface="Arial"/>
              <a:cs typeface="Arial"/>
              <a:sym typeface="Arial"/>
            </a:endParaRPr>
          </a:p>
          <a:p>
            <a:pPr indent="0" lvl="0" marL="0" rtl="0" algn="ctr">
              <a:lnSpc>
                <a:spcPct val="100000"/>
              </a:lnSpc>
              <a:spcBef>
                <a:spcPts val="0"/>
              </a:spcBef>
              <a:spcAft>
                <a:spcPts val="0"/>
              </a:spcAft>
              <a:buSzPts val="1400"/>
              <a:buNone/>
            </a:pPr>
            <a:r>
              <a:rPr b="1" lang="en">
                <a:latin typeface="Arial"/>
                <a:ea typeface="Arial"/>
                <a:cs typeface="Arial"/>
                <a:sym typeface="Arial"/>
              </a:rPr>
              <a:t>프로 (Pro)</a:t>
            </a:r>
            <a:endParaRPr b="1">
              <a:latin typeface="Arial"/>
              <a:ea typeface="Arial"/>
              <a:cs typeface="Arial"/>
              <a:sym typeface="Arial"/>
            </a:endParaRPr>
          </a:p>
          <a:p>
            <a:pPr indent="0" lvl="0" marL="0" rtl="0" algn="ctr">
              <a:lnSpc>
                <a:spcPct val="100000"/>
              </a:lnSpc>
              <a:spcBef>
                <a:spcPts val="0"/>
              </a:spcBef>
              <a:spcAft>
                <a:spcPts val="0"/>
              </a:spcAft>
              <a:buSzPts val="1400"/>
              <a:buNone/>
            </a:pPr>
            <a:r>
              <a:t/>
            </a:r>
            <a:endParaRPr b="1" sz="500">
              <a:latin typeface="Arial"/>
              <a:ea typeface="Arial"/>
              <a:cs typeface="Arial"/>
              <a:sym typeface="Arial"/>
            </a:endParaRPr>
          </a:p>
          <a:p>
            <a:pPr indent="0" lvl="0" marL="0" rtl="0" algn="ctr">
              <a:lnSpc>
                <a:spcPct val="100000"/>
              </a:lnSpc>
              <a:spcBef>
                <a:spcPts val="0"/>
              </a:spcBef>
              <a:spcAft>
                <a:spcPts val="0"/>
              </a:spcAft>
              <a:buSzPts val="1400"/>
              <a:buNone/>
            </a:pPr>
            <a:r>
              <a:rPr b="1" lang="en">
                <a:latin typeface="Arial"/>
                <a:ea typeface="Arial"/>
                <a:cs typeface="Arial"/>
                <a:sym typeface="Arial"/>
              </a:rPr>
              <a:t>세미프로 (Semi)</a:t>
            </a:r>
            <a:endParaRPr b="1">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15"/>
          <p:cNvSpPr/>
          <p:nvPr/>
        </p:nvSpPr>
        <p:spPr>
          <a:xfrm>
            <a:off x="5476725" y="1597775"/>
            <a:ext cx="3667200" cy="745200"/>
          </a:xfrm>
          <a:prstGeom prst="rect">
            <a:avLst/>
          </a:prstGeom>
          <a:solidFill>
            <a:srgbClr val="FFFFFF"/>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5"/>
          <p:cNvSpPr txBox="1"/>
          <p:nvPr>
            <p:ph type="title"/>
          </p:nvPr>
        </p:nvSpPr>
        <p:spPr>
          <a:xfrm>
            <a:off x="172650" y="273575"/>
            <a:ext cx="8915400" cy="42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sz="3600">
                <a:latin typeface="Arial"/>
                <a:ea typeface="Arial"/>
                <a:cs typeface="Arial"/>
                <a:sym typeface="Arial"/>
              </a:rPr>
              <a:t>데이터 가공 및 추가 수집</a:t>
            </a:r>
            <a:endParaRPr b="1" sz="3600">
              <a:latin typeface="Arial"/>
              <a:ea typeface="Arial"/>
              <a:cs typeface="Arial"/>
              <a:sym typeface="Arial"/>
            </a:endParaRPr>
          </a:p>
        </p:txBody>
      </p:sp>
      <p:pic>
        <p:nvPicPr>
          <p:cNvPr id="815" name="Google Shape;815;p15"/>
          <p:cNvPicPr preferRelativeResize="0"/>
          <p:nvPr/>
        </p:nvPicPr>
        <p:blipFill rotWithShape="1">
          <a:blip r:embed="rId3">
            <a:alphaModFix/>
          </a:blip>
          <a:srcRect b="0" l="0" r="0" t="1921"/>
          <a:stretch/>
        </p:blipFill>
        <p:spPr>
          <a:xfrm>
            <a:off x="172650" y="1315373"/>
            <a:ext cx="5113667" cy="1652700"/>
          </a:xfrm>
          <a:prstGeom prst="rect">
            <a:avLst/>
          </a:prstGeom>
          <a:noFill/>
          <a:ln>
            <a:noFill/>
          </a:ln>
        </p:spPr>
      </p:pic>
      <p:sp>
        <p:nvSpPr>
          <p:cNvPr id="816" name="Google Shape;816;p15"/>
          <p:cNvSpPr txBox="1"/>
          <p:nvPr/>
        </p:nvSpPr>
        <p:spPr>
          <a:xfrm>
            <a:off x="5914424" y="1745400"/>
            <a:ext cx="3828900" cy="1652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로리 맥길로이 스윙 1,600장 수집 &amp; 라벨링</a:t>
            </a:r>
            <a:endParaRPr b="0" i="0" sz="1400" u="none" cap="none" strike="noStrike">
              <a:solidFill>
                <a:srgbClr val="434343"/>
              </a:solidFill>
              <a:latin typeface="Arial"/>
              <a:ea typeface="Arial"/>
              <a:cs typeface="Arial"/>
              <a:sym typeface="Arial"/>
            </a:endParaRPr>
          </a:p>
        </p:txBody>
      </p:sp>
      <p:pic>
        <p:nvPicPr>
          <p:cNvPr id="817" name="Google Shape;817;p15" title="스크린샷 2025-05-19 142435.png"/>
          <p:cNvPicPr preferRelativeResize="0"/>
          <p:nvPr/>
        </p:nvPicPr>
        <p:blipFill rotWithShape="1">
          <a:blip r:embed="rId4">
            <a:alphaModFix/>
          </a:blip>
          <a:srcRect b="0" l="0" r="0" t="0"/>
          <a:stretch/>
        </p:blipFill>
        <p:spPr>
          <a:xfrm>
            <a:off x="6050875" y="2504900"/>
            <a:ext cx="2155100" cy="2570875"/>
          </a:xfrm>
          <a:prstGeom prst="rect">
            <a:avLst/>
          </a:prstGeom>
          <a:noFill/>
          <a:ln>
            <a:noFill/>
          </a:ln>
        </p:spPr>
      </p:pic>
      <p:grpSp>
        <p:nvGrpSpPr>
          <p:cNvPr id="818" name="Google Shape;818;p15"/>
          <p:cNvGrpSpPr/>
          <p:nvPr/>
        </p:nvGrpSpPr>
        <p:grpSpPr>
          <a:xfrm>
            <a:off x="397722" y="3589875"/>
            <a:ext cx="5805842" cy="1811625"/>
            <a:chOff x="480225" y="3580200"/>
            <a:chExt cx="6222271" cy="1811625"/>
          </a:xfrm>
        </p:grpSpPr>
        <p:sp>
          <p:nvSpPr>
            <p:cNvPr id="819" name="Google Shape;819;p15"/>
            <p:cNvSpPr/>
            <p:nvPr/>
          </p:nvSpPr>
          <p:spPr>
            <a:xfrm>
              <a:off x="480225" y="3580200"/>
              <a:ext cx="5434200" cy="948300"/>
            </a:xfrm>
            <a:prstGeom prst="rect">
              <a:avLst/>
            </a:prstGeom>
            <a:solidFill>
              <a:schemeClr val="accent6"/>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5"/>
            <p:cNvSpPr txBox="1"/>
            <p:nvPr/>
          </p:nvSpPr>
          <p:spPr>
            <a:xfrm>
              <a:off x="1268296" y="3667725"/>
              <a:ext cx="5434200" cy="17241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json 형식의 원본 라벨링 데이터에서 </a:t>
              </a:r>
              <a:endParaRPr b="0" i="0" sz="14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모델 학습에 필요한 관절 16개, 바운딩박스를 추출</a:t>
              </a:r>
              <a:endParaRPr b="0" i="0" sz="14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YOLO pose 사용하여 자동 라벨링 후 검수</a:t>
              </a:r>
              <a:endParaRPr b="0" i="0" sz="1400" u="none" cap="none" strike="noStrike">
                <a:solidFill>
                  <a:srgbClr val="434343"/>
                </a:solidFill>
                <a:latin typeface="Arial"/>
                <a:ea typeface="Arial"/>
                <a:cs typeface="Arial"/>
                <a:sym typeface="Arial"/>
              </a:endParaRPr>
            </a:p>
          </p:txBody>
        </p:sp>
        <p:grpSp>
          <p:nvGrpSpPr>
            <p:cNvPr id="821" name="Google Shape;821;p15"/>
            <p:cNvGrpSpPr/>
            <p:nvPr/>
          </p:nvGrpSpPr>
          <p:grpSpPr>
            <a:xfrm>
              <a:off x="603427" y="3775586"/>
              <a:ext cx="394713" cy="421927"/>
              <a:chOff x="-2260901" y="3238300"/>
              <a:chExt cx="274125" cy="293025"/>
            </a:xfrm>
          </p:grpSpPr>
          <p:sp>
            <p:nvSpPr>
              <p:cNvPr id="822" name="Google Shape;822;p15"/>
              <p:cNvSpPr/>
              <p:nvPr/>
            </p:nvSpPr>
            <p:spPr>
              <a:xfrm>
                <a:off x="-2190001"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43434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5"/>
              <p:cNvSpPr/>
              <p:nvPr/>
            </p:nvSpPr>
            <p:spPr>
              <a:xfrm>
                <a:off x="-2260901"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43434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24" name="Google Shape;824;p15"/>
          <p:cNvGrpSpPr/>
          <p:nvPr/>
        </p:nvGrpSpPr>
        <p:grpSpPr>
          <a:xfrm>
            <a:off x="5544450" y="1785406"/>
            <a:ext cx="369974" cy="369945"/>
            <a:chOff x="-40011050" y="3972375"/>
            <a:chExt cx="316650" cy="316625"/>
          </a:xfrm>
        </p:grpSpPr>
        <p:sp>
          <p:nvSpPr>
            <p:cNvPr id="825" name="Google Shape;825;p15"/>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15"/>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16"/>
          <p:cNvSpPr/>
          <p:nvPr/>
        </p:nvSpPr>
        <p:spPr>
          <a:xfrm flipH="1">
            <a:off x="6534392" y="78169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2" name="Google Shape;832;p16"/>
          <p:cNvGrpSpPr/>
          <p:nvPr/>
        </p:nvGrpSpPr>
        <p:grpSpPr>
          <a:xfrm>
            <a:off x="6534390" y="1421094"/>
            <a:ext cx="2196275" cy="3244391"/>
            <a:chOff x="2633225" y="3262875"/>
            <a:chExt cx="820915" cy="1212675"/>
          </a:xfrm>
        </p:grpSpPr>
        <p:sp>
          <p:nvSpPr>
            <p:cNvPr id="833" name="Google Shape;833;p16"/>
            <p:cNvSpPr/>
            <p:nvPr/>
          </p:nvSpPr>
          <p:spPr>
            <a:xfrm>
              <a:off x="2644165" y="3263375"/>
              <a:ext cx="809975" cy="1211675"/>
            </a:xfrm>
            <a:custGeom>
              <a:rect b="b" l="l" r="r" t="t"/>
              <a:pathLst>
                <a:path extrusionOk="0" h="48467" w="32399">
                  <a:moveTo>
                    <a:pt x="5119" y="2280"/>
                  </a:moveTo>
                  <a:lnTo>
                    <a:pt x="5622" y="2377"/>
                  </a:lnTo>
                  <a:cubicBezTo>
                    <a:pt x="5557" y="2637"/>
                    <a:pt x="5541" y="2897"/>
                    <a:pt x="5541" y="3027"/>
                  </a:cubicBezTo>
                  <a:cubicBezTo>
                    <a:pt x="5541" y="3352"/>
                    <a:pt x="5866" y="3709"/>
                    <a:pt x="6045" y="3953"/>
                  </a:cubicBezTo>
                  <a:cubicBezTo>
                    <a:pt x="6045" y="3953"/>
                    <a:pt x="6077" y="3986"/>
                    <a:pt x="6077" y="4002"/>
                  </a:cubicBezTo>
                  <a:lnTo>
                    <a:pt x="6077" y="4018"/>
                  </a:lnTo>
                  <a:cubicBezTo>
                    <a:pt x="6093" y="4034"/>
                    <a:pt x="6093" y="4067"/>
                    <a:pt x="6110" y="4083"/>
                  </a:cubicBezTo>
                  <a:cubicBezTo>
                    <a:pt x="6126" y="4099"/>
                    <a:pt x="6158" y="4148"/>
                    <a:pt x="6175" y="4181"/>
                  </a:cubicBezTo>
                  <a:lnTo>
                    <a:pt x="6175" y="4197"/>
                  </a:lnTo>
                  <a:cubicBezTo>
                    <a:pt x="6191" y="4246"/>
                    <a:pt x="6207" y="4278"/>
                    <a:pt x="6240" y="4311"/>
                  </a:cubicBezTo>
                  <a:cubicBezTo>
                    <a:pt x="6483" y="4749"/>
                    <a:pt x="6890" y="5480"/>
                    <a:pt x="7182" y="6065"/>
                  </a:cubicBezTo>
                  <a:cubicBezTo>
                    <a:pt x="7215" y="6114"/>
                    <a:pt x="7247" y="6179"/>
                    <a:pt x="7263" y="6212"/>
                  </a:cubicBezTo>
                  <a:cubicBezTo>
                    <a:pt x="7263" y="6212"/>
                    <a:pt x="7263" y="6228"/>
                    <a:pt x="7296" y="6228"/>
                  </a:cubicBezTo>
                  <a:cubicBezTo>
                    <a:pt x="7328" y="6293"/>
                    <a:pt x="7377" y="6374"/>
                    <a:pt x="7393" y="6439"/>
                  </a:cubicBezTo>
                  <a:cubicBezTo>
                    <a:pt x="6806" y="6644"/>
                    <a:pt x="6001" y="6872"/>
                    <a:pt x="5393" y="6872"/>
                  </a:cubicBezTo>
                  <a:cubicBezTo>
                    <a:pt x="5277" y="6872"/>
                    <a:pt x="5168" y="6863"/>
                    <a:pt x="5070" y="6845"/>
                  </a:cubicBezTo>
                  <a:cubicBezTo>
                    <a:pt x="4967" y="6824"/>
                    <a:pt x="4879" y="6814"/>
                    <a:pt x="4804" y="6814"/>
                  </a:cubicBezTo>
                  <a:cubicBezTo>
                    <a:pt x="4371" y="6814"/>
                    <a:pt x="4371" y="7121"/>
                    <a:pt x="4371" y="7121"/>
                  </a:cubicBezTo>
                  <a:cubicBezTo>
                    <a:pt x="4371" y="7121"/>
                    <a:pt x="3819" y="7186"/>
                    <a:pt x="3689" y="7186"/>
                  </a:cubicBezTo>
                  <a:lnTo>
                    <a:pt x="3689" y="7235"/>
                  </a:lnTo>
                  <a:cubicBezTo>
                    <a:pt x="3396" y="7235"/>
                    <a:pt x="2941" y="7251"/>
                    <a:pt x="2941" y="7251"/>
                  </a:cubicBezTo>
                  <a:cubicBezTo>
                    <a:pt x="3006" y="6683"/>
                    <a:pt x="3315" y="4099"/>
                    <a:pt x="3315" y="4099"/>
                  </a:cubicBezTo>
                  <a:cubicBezTo>
                    <a:pt x="3315" y="4099"/>
                    <a:pt x="3385" y="4115"/>
                    <a:pt x="3478" y="4115"/>
                  </a:cubicBezTo>
                  <a:cubicBezTo>
                    <a:pt x="3617" y="4115"/>
                    <a:pt x="3806" y="4080"/>
                    <a:pt x="3884" y="3904"/>
                  </a:cubicBezTo>
                  <a:cubicBezTo>
                    <a:pt x="3981" y="3644"/>
                    <a:pt x="4079" y="3043"/>
                    <a:pt x="4631" y="2702"/>
                  </a:cubicBezTo>
                  <a:cubicBezTo>
                    <a:pt x="4777" y="2621"/>
                    <a:pt x="4956" y="2458"/>
                    <a:pt x="5119" y="2280"/>
                  </a:cubicBezTo>
                  <a:close/>
                  <a:moveTo>
                    <a:pt x="10220" y="27919"/>
                  </a:moveTo>
                  <a:cubicBezTo>
                    <a:pt x="10221" y="27920"/>
                    <a:pt x="11894" y="32355"/>
                    <a:pt x="11894" y="33167"/>
                  </a:cubicBezTo>
                  <a:cubicBezTo>
                    <a:pt x="11894" y="33979"/>
                    <a:pt x="12381" y="38204"/>
                    <a:pt x="12040" y="41437"/>
                  </a:cubicBezTo>
                  <a:cubicBezTo>
                    <a:pt x="12089" y="41453"/>
                    <a:pt x="12170" y="41470"/>
                    <a:pt x="12268" y="41486"/>
                  </a:cubicBezTo>
                  <a:cubicBezTo>
                    <a:pt x="12268" y="41518"/>
                    <a:pt x="12251" y="41518"/>
                    <a:pt x="12251" y="41535"/>
                  </a:cubicBezTo>
                  <a:lnTo>
                    <a:pt x="12186" y="41648"/>
                  </a:lnTo>
                  <a:cubicBezTo>
                    <a:pt x="12170" y="41697"/>
                    <a:pt x="12138" y="41762"/>
                    <a:pt x="12121" y="41795"/>
                  </a:cubicBezTo>
                  <a:cubicBezTo>
                    <a:pt x="11975" y="42103"/>
                    <a:pt x="11862" y="42428"/>
                    <a:pt x="11862" y="42591"/>
                  </a:cubicBezTo>
                  <a:cubicBezTo>
                    <a:pt x="11862" y="42704"/>
                    <a:pt x="11862" y="42834"/>
                    <a:pt x="11894" y="42981"/>
                  </a:cubicBezTo>
                  <a:lnTo>
                    <a:pt x="11894" y="42997"/>
                  </a:lnTo>
                  <a:cubicBezTo>
                    <a:pt x="11927" y="43029"/>
                    <a:pt x="11927" y="43094"/>
                    <a:pt x="11943" y="43159"/>
                  </a:cubicBezTo>
                  <a:cubicBezTo>
                    <a:pt x="11959" y="43224"/>
                    <a:pt x="11975" y="43257"/>
                    <a:pt x="11991" y="43322"/>
                  </a:cubicBezTo>
                  <a:lnTo>
                    <a:pt x="11991" y="43338"/>
                  </a:lnTo>
                  <a:cubicBezTo>
                    <a:pt x="12024" y="43403"/>
                    <a:pt x="12040" y="43468"/>
                    <a:pt x="12073" y="43517"/>
                  </a:cubicBezTo>
                  <a:cubicBezTo>
                    <a:pt x="12073" y="43549"/>
                    <a:pt x="12105" y="43549"/>
                    <a:pt x="12105" y="43566"/>
                  </a:cubicBezTo>
                  <a:cubicBezTo>
                    <a:pt x="12138" y="43631"/>
                    <a:pt x="12170" y="43679"/>
                    <a:pt x="12203" y="43744"/>
                  </a:cubicBezTo>
                  <a:lnTo>
                    <a:pt x="12203" y="43761"/>
                  </a:lnTo>
                  <a:cubicBezTo>
                    <a:pt x="12235" y="43826"/>
                    <a:pt x="12284" y="43891"/>
                    <a:pt x="12333" y="43972"/>
                  </a:cubicBezTo>
                  <a:cubicBezTo>
                    <a:pt x="12333" y="43988"/>
                    <a:pt x="12349" y="43988"/>
                    <a:pt x="12349" y="44004"/>
                  </a:cubicBezTo>
                  <a:cubicBezTo>
                    <a:pt x="12381" y="44069"/>
                    <a:pt x="12446" y="44151"/>
                    <a:pt x="12511" y="44232"/>
                  </a:cubicBezTo>
                  <a:lnTo>
                    <a:pt x="12544" y="44281"/>
                  </a:lnTo>
                  <a:cubicBezTo>
                    <a:pt x="12593" y="44329"/>
                    <a:pt x="12658" y="44394"/>
                    <a:pt x="12706" y="44459"/>
                  </a:cubicBezTo>
                  <a:cubicBezTo>
                    <a:pt x="12593" y="44443"/>
                    <a:pt x="12463" y="44443"/>
                    <a:pt x="12349" y="44411"/>
                  </a:cubicBezTo>
                  <a:lnTo>
                    <a:pt x="12284" y="44411"/>
                  </a:lnTo>
                  <a:cubicBezTo>
                    <a:pt x="12203" y="44411"/>
                    <a:pt x="12121" y="44394"/>
                    <a:pt x="12040" y="44394"/>
                  </a:cubicBezTo>
                  <a:lnTo>
                    <a:pt x="11715" y="44394"/>
                  </a:lnTo>
                  <a:cubicBezTo>
                    <a:pt x="11715" y="44378"/>
                    <a:pt x="11715" y="44378"/>
                    <a:pt x="11732" y="44362"/>
                  </a:cubicBezTo>
                  <a:lnTo>
                    <a:pt x="11732" y="44329"/>
                  </a:lnTo>
                  <a:cubicBezTo>
                    <a:pt x="11732" y="44313"/>
                    <a:pt x="11715" y="44313"/>
                    <a:pt x="11715" y="44281"/>
                  </a:cubicBezTo>
                  <a:cubicBezTo>
                    <a:pt x="11699" y="44232"/>
                    <a:pt x="11683" y="44151"/>
                    <a:pt x="11634" y="44053"/>
                  </a:cubicBezTo>
                  <a:lnTo>
                    <a:pt x="11634" y="44037"/>
                  </a:lnTo>
                  <a:cubicBezTo>
                    <a:pt x="11569" y="43891"/>
                    <a:pt x="11520" y="43679"/>
                    <a:pt x="11439" y="43436"/>
                  </a:cubicBezTo>
                  <a:cubicBezTo>
                    <a:pt x="11358" y="43192"/>
                    <a:pt x="11277" y="42899"/>
                    <a:pt x="11163" y="42542"/>
                  </a:cubicBezTo>
                  <a:cubicBezTo>
                    <a:pt x="11114" y="42331"/>
                    <a:pt x="11049" y="42087"/>
                    <a:pt x="10984" y="41811"/>
                  </a:cubicBezTo>
                  <a:lnTo>
                    <a:pt x="10984" y="41795"/>
                  </a:lnTo>
                  <a:cubicBezTo>
                    <a:pt x="10968" y="41681"/>
                    <a:pt x="10919" y="41535"/>
                    <a:pt x="10903" y="41388"/>
                  </a:cubicBezTo>
                  <a:cubicBezTo>
                    <a:pt x="10838" y="41112"/>
                    <a:pt x="10789" y="40820"/>
                    <a:pt x="10740" y="40495"/>
                  </a:cubicBezTo>
                  <a:lnTo>
                    <a:pt x="10740" y="40462"/>
                  </a:lnTo>
                  <a:cubicBezTo>
                    <a:pt x="10724" y="40300"/>
                    <a:pt x="10675" y="40154"/>
                    <a:pt x="10659" y="39991"/>
                  </a:cubicBezTo>
                  <a:cubicBezTo>
                    <a:pt x="10578" y="39406"/>
                    <a:pt x="10497" y="38756"/>
                    <a:pt x="10464" y="38058"/>
                  </a:cubicBezTo>
                  <a:cubicBezTo>
                    <a:pt x="10399" y="36985"/>
                    <a:pt x="10318" y="32761"/>
                    <a:pt x="10350" y="30762"/>
                  </a:cubicBezTo>
                  <a:lnTo>
                    <a:pt x="10350" y="30665"/>
                  </a:lnTo>
                  <a:lnTo>
                    <a:pt x="10350" y="30600"/>
                  </a:lnTo>
                  <a:lnTo>
                    <a:pt x="10350" y="30486"/>
                  </a:lnTo>
                  <a:lnTo>
                    <a:pt x="10350" y="30356"/>
                  </a:lnTo>
                  <a:lnTo>
                    <a:pt x="10350" y="30307"/>
                  </a:lnTo>
                  <a:lnTo>
                    <a:pt x="10350" y="30194"/>
                  </a:lnTo>
                  <a:lnTo>
                    <a:pt x="10350" y="30161"/>
                  </a:lnTo>
                  <a:lnTo>
                    <a:pt x="10350" y="30031"/>
                  </a:lnTo>
                  <a:lnTo>
                    <a:pt x="10350" y="29999"/>
                  </a:lnTo>
                  <a:lnTo>
                    <a:pt x="10350" y="29901"/>
                  </a:lnTo>
                  <a:cubicBezTo>
                    <a:pt x="10464" y="28796"/>
                    <a:pt x="10221" y="27919"/>
                    <a:pt x="10220" y="27919"/>
                  </a:cubicBezTo>
                  <a:close/>
                  <a:moveTo>
                    <a:pt x="16170" y="0"/>
                  </a:moveTo>
                  <a:cubicBezTo>
                    <a:pt x="15569" y="0"/>
                    <a:pt x="15274" y="427"/>
                    <a:pt x="15274" y="427"/>
                  </a:cubicBezTo>
                  <a:cubicBezTo>
                    <a:pt x="15274" y="225"/>
                    <a:pt x="15016" y="72"/>
                    <a:pt x="14702" y="72"/>
                  </a:cubicBezTo>
                  <a:cubicBezTo>
                    <a:pt x="14536" y="72"/>
                    <a:pt x="14354" y="115"/>
                    <a:pt x="14185" y="216"/>
                  </a:cubicBezTo>
                  <a:cubicBezTo>
                    <a:pt x="13763" y="476"/>
                    <a:pt x="13405" y="2133"/>
                    <a:pt x="13259" y="3141"/>
                  </a:cubicBezTo>
                  <a:lnTo>
                    <a:pt x="12349" y="2962"/>
                  </a:lnTo>
                  <a:lnTo>
                    <a:pt x="11829" y="2864"/>
                  </a:lnTo>
                  <a:lnTo>
                    <a:pt x="11829" y="2816"/>
                  </a:lnTo>
                  <a:lnTo>
                    <a:pt x="11390" y="2718"/>
                  </a:lnTo>
                  <a:lnTo>
                    <a:pt x="11260" y="3303"/>
                  </a:lnTo>
                  <a:lnTo>
                    <a:pt x="11715" y="3401"/>
                  </a:lnTo>
                  <a:lnTo>
                    <a:pt x="11715" y="3368"/>
                  </a:lnTo>
                  <a:lnTo>
                    <a:pt x="12219" y="3466"/>
                  </a:lnTo>
                  <a:lnTo>
                    <a:pt x="13178" y="3644"/>
                  </a:lnTo>
                  <a:cubicBezTo>
                    <a:pt x="13178" y="3758"/>
                    <a:pt x="13161" y="3807"/>
                    <a:pt x="13161" y="3872"/>
                  </a:cubicBezTo>
                  <a:cubicBezTo>
                    <a:pt x="13161" y="4213"/>
                    <a:pt x="13194" y="4538"/>
                    <a:pt x="13340" y="4863"/>
                  </a:cubicBezTo>
                  <a:lnTo>
                    <a:pt x="13340" y="4912"/>
                  </a:lnTo>
                  <a:lnTo>
                    <a:pt x="13340" y="4977"/>
                  </a:lnTo>
                  <a:lnTo>
                    <a:pt x="13340" y="5058"/>
                  </a:lnTo>
                  <a:lnTo>
                    <a:pt x="13340" y="5805"/>
                  </a:lnTo>
                  <a:lnTo>
                    <a:pt x="13275" y="5805"/>
                  </a:lnTo>
                  <a:cubicBezTo>
                    <a:pt x="12869" y="5805"/>
                    <a:pt x="12641" y="6455"/>
                    <a:pt x="12641" y="6455"/>
                  </a:cubicBezTo>
                  <a:cubicBezTo>
                    <a:pt x="12641" y="6455"/>
                    <a:pt x="11878" y="6861"/>
                    <a:pt x="11098" y="6861"/>
                  </a:cubicBezTo>
                  <a:cubicBezTo>
                    <a:pt x="10984" y="6861"/>
                    <a:pt x="10838" y="6845"/>
                    <a:pt x="10692" y="6796"/>
                  </a:cubicBezTo>
                  <a:cubicBezTo>
                    <a:pt x="10675" y="6780"/>
                    <a:pt x="10659" y="6780"/>
                    <a:pt x="10643" y="6764"/>
                  </a:cubicBezTo>
                  <a:cubicBezTo>
                    <a:pt x="10610" y="6732"/>
                    <a:pt x="10594" y="6732"/>
                    <a:pt x="10594" y="6715"/>
                  </a:cubicBezTo>
                  <a:cubicBezTo>
                    <a:pt x="10562" y="6699"/>
                    <a:pt x="10513" y="6650"/>
                    <a:pt x="10480" y="6634"/>
                  </a:cubicBezTo>
                  <a:cubicBezTo>
                    <a:pt x="10448" y="6618"/>
                    <a:pt x="10432" y="6602"/>
                    <a:pt x="10415" y="6602"/>
                  </a:cubicBezTo>
                  <a:cubicBezTo>
                    <a:pt x="10367" y="6569"/>
                    <a:pt x="10334" y="6537"/>
                    <a:pt x="10318" y="6520"/>
                  </a:cubicBezTo>
                  <a:cubicBezTo>
                    <a:pt x="10285" y="6488"/>
                    <a:pt x="10269" y="6472"/>
                    <a:pt x="10253" y="6472"/>
                  </a:cubicBezTo>
                  <a:cubicBezTo>
                    <a:pt x="10204" y="6455"/>
                    <a:pt x="10172" y="6407"/>
                    <a:pt x="10123" y="6390"/>
                  </a:cubicBezTo>
                  <a:cubicBezTo>
                    <a:pt x="10107" y="6374"/>
                    <a:pt x="10090" y="6374"/>
                    <a:pt x="10074" y="6358"/>
                  </a:cubicBezTo>
                  <a:cubicBezTo>
                    <a:pt x="10009" y="6309"/>
                    <a:pt x="9944" y="6277"/>
                    <a:pt x="9879" y="6212"/>
                  </a:cubicBezTo>
                  <a:lnTo>
                    <a:pt x="9847" y="6163"/>
                  </a:lnTo>
                  <a:cubicBezTo>
                    <a:pt x="9798" y="6130"/>
                    <a:pt x="9766" y="6114"/>
                    <a:pt x="9701" y="6065"/>
                  </a:cubicBezTo>
                  <a:lnTo>
                    <a:pt x="9636" y="6000"/>
                  </a:lnTo>
                  <a:cubicBezTo>
                    <a:pt x="9603" y="5968"/>
                    <a:pt x="9554" y="5952"/>
                    <a:pt x="9522" y="5903"/>
                  </a:cubicBezTo>
                  <a:lnTo>
                    <a:pt x="9457" y="5838"/>
                  </a:lnTo>
                  <a:cubicBezTo>
                    <a:pt x="9424" y="5805"/>
                    <a:pt x="9376" y="5789"/>
                    <a:pt x="9343" y="5740"/>
                  </a:cubicBezTo>
                  <a:lnTo>
                    <a:pt x="9278" y="5675"/>
                  </a:lnTo>
                  <a:cubicBezTo>
                    <a:pt x="9229" y="5643"/>
                    <a:pt x="9181" y="5594"/>
                    <a:pt x="9132" y="5562"/>
                  </a:cubicBezTo>
                  <a:lnTo>
                    <a:pt x="9116" y="5545"/>
                  </a:lnTo>
                  <a:cubicBezTo>
                    <a:pt x="8953" y="5383"/>
                    <a:pt x="8791" y="5237"/>
                    <a:pt x="8661" y="5090"/>
                  </a:cubicBezTo>
                  <a:cubicBezTo>
                    <a:pt x="8254" y="4619"/>
                    <a:pt x="7848" y="4213"/>
                    <a:pt x="7605" y="3953"/>
                  </a:cubicBezTo>
                  <a:cubicBezTo>
                    <a:pt x="7572" y="3921"/>
                    <a:pt x="7556" y="3888"/>
                    <a:pt x="7523" y="3856"/>
                  </a:cubicBezTo>
                  <a:lnTo>
                    <a:pt x="7507" y="3839"/>
                  </a:lnTo>
                  <a:cubicBezTo>
                    <a:pt x="7491" y="3807"/>
                    <a:pt x="7475" y="3774"/>
                    <a:pt x="7442" y="3758"/>
                  </a:cubicBezTo>
                  <a:cubicBezTo>
                    <a:pt x="7426" y="3726"/>
                    <a:pt x="7426" y="3709"/>
                    <a:pt x="7410" y="3693"/>
                  </a:cubicBezTo>
                  <a:lnTo>
                    <a:pt x="7410" y="3677"/>
                  </a:lnTo>
                  <a:cubicBezTo>
                    <a:pt x="7491" y="3628"/>
                    <a:pt x="7572" y="3547"/>
                    <a:pt x="7718" y="3384"/>
                  </a:cubicBezTo>
                  <a:cubicBezTo>
                    <a:pt x="7881" y="3222"/>
                    <a:pt x="7930" y="2978"/>
                    <a:pt x="7978" y="2751"/>
                  </a:cubicBezTo>
                  <a:lnTo>
                    <a:pt x="9441" y="3027"/>
                  </a:lnTo>
                  <a:lnTo>
                    <a:pt x="10090" y="3141"/>
                  </a:lnTo>
                  <a:lnTo>
                    <a:pt x="10643" y="3238"/>
                  </a:lnTo>
                  <a:lnTo>
                    <a:pt x="11017" y="3303"/>
                  </a:lnTo>
                  <a:lnTo>
                    <a:pt x="11017" y="3271"/>
                  </a:lnTo>
                  <a:lnTo>
                    <a:pt x="11212" y="3303"/>
                  </a:lnTo>
                  <a:lnTo>
                    <a:pt x="11342" y="2637"/>
                  </a:lnTo>
                  <a:lnTo>
                    <a:pt x="11163" y="2588"/>
                  </a:lnTo>
                  <a:lnTo>
                    <a:pt x="11163" y="2556"/>
                  </a:lnTo>
                  <a:lnTo>
                    <a:pt x="10009" y="2296"/>
                  </a:lnTo>
                  <a:lnTo>
                    <a:pt x="8092" y="1841"/>
                  </a:lnTo>
                  <a:lnTo>
                    <a:pt x="8092" y="1760"/>
                  </a:lnTo>
                  <a:cubicBezTo>
                    <a:pt x="8071" y="1739"/>
                    <a:pt x="8024" y="1711"/>
                    <a:pt x="7962" y="1711"/>
                  </a:cubicBezTo>
                  <a:cubicBezTo>
                    <a:pt x="7928" y="1711"/>
                    <a:pt x="7889" y="1720"/>
                    <a:pt x="7848" y="1743"/>
                  </a:cubicBezTo>
                  <a:cubicBezTo>
                    <a:pt x="7832" y="1581"/>
                    <a:pt x="7816" y="1451"/>
                    <a:pt x="7816" y="1402"/>
                  </a:cubicBezTo>
                  <a:cubicBezTo>
                    <a:pt x="7848" y="1256"/>
                    <a:pt x="7751" y="1110"/>
                    <a:pt x="7605" y="1110"/>
                  </a:cubicBezTo>
                  <a:lnTo>
                    <a:pt x="7572" y="1110"/>
                  </a:lnTo>
                  <a:cubicBezTo>
                    <a:pt x="7475" y="1110"/>
                    <a:pt x="7393" y="1175"/>
                    <a:pt x="7361" y="1272"/>
                  </a:cubicBezTo>
                  <a:lnTo>
                    <a:pt x="7312" y="1272"/>
                  </a:lnTo>
                  <a:cubicBezTo>
                    <a:pt x="7280" y="1175"/>
                    <a:pt x="7182" y="1110"/>
                    <a:pt x="7085" y="1110"/>
                  </a:cubicBezTo>
                  <a:lnTo>
                    <a:pt x="7036" y="1110"/>
                  </a:lnTo>
                  <a:cubicBezTo>
                    <a:pt x="6938" y="1110"/>
                    <a:pt x="6841" y="1191"/>
                    <a:pt x="6825" y="1288"/>
                  </a:cubicBezTo>
                  <a:lnTo>
                    <a:pt x="6776" y="1288"/>
                  </a:lnTo>
                  <a:cubicBezTo>
                    <a:pt x="6760" y="1191"/>
                    <a:pt x="6662" y="1126"/>
                    <a:pt x="6548" y="1126"/>
                  </a:cubicBezTo>
                  <a:lnTo>
                    <a:pt x="6516" y="1126"/>
                  </a:lnTo>
                  <a:cubicBezTo>
                    <a:pt x="6418" y="1126"/>
                    <a:pt x="6305" y="1207"/>
                    <a:pt x="6288" y="1321"/>
                  </a:cubicBezTo>
                  <a:lnTo>
                    <a:pt x="6288" y="1337"/>
                  </a:lnTo>
                  <a:lnTo>
                    <a:pt x="6223" y="1337"/>
                  </a:lnTo>
                  <a:cubicBezTo>
                    <a:pt x="6191" y="1272"/>
                    <a:pt x="6126" y="1207"/>
                    <a:pt x="6045" y="1207"/>
                  </a:cubicBezTo>
                  <a:lnTo>
                    <a:pt x="6012" y="1207"/>
                  </a:lnTo>
                  <a:cubicBezTo>
                    <a:pt x="5931" y="1207"/>
                    <a:pt x="5866" y="1256"/>
                    <a:pt x="5817" y="1321"/>
                  </a:cubicBezTo>
                  <a:lnTo>
                    <a:pt x="5785" y="1321"/>
                  </a:lnTo>
                  <a:cubicBezTo>
                    <a:pt x="5801" y="1028"/>
                    <a:pt x="5931" y="769"/>
                    <a:pt x="5655" y="557"/>
                  </a:cubicBezTo>
                  <a:cubicBezTo>
                    <a:pt x="5375" y="348"/>
                    <a:pt x="4795" y="222"/>
                    <a:pt x="4359" y="222"/>
                  </a:cubicBezTo>
                  <a:cubicBezTo>
                    <a:pt x="4288" y="222"/>
                    <a:pt x="4221" y="225"/>
                    <a:pt x="4160" y="232"/>
                  </a:cubicBezTo>
                  <a:cubicBezTo>
                    <a:pt x="3900" y="281"/>
                    <a:pt x="3526" y="476"/>
                    <a:pt x="3266" y="720"/>
                  </a:cubicBezTo>
                  <a:lnTo>
                    <a:pt x="2519" y="541"/>
                  </a:lnTo>
                  <a:cubicBezTo>
                    <a:pt x="2324" y="590"/>
                    <a:pt x="2161" y="720"/>
                    <a:pt x="2129" y="931"/>
                  </a:cubicBezTo>
                  <a:lnTo>
                    <a:pt x="2064" y="1207"/>
                  </a:lnTo>
                  <a:cubicBezTo>
                    <a:pt x="2031" y="1418"/>
                    <a:pt x="2113" y="1613"/>
                    <a:pt x="2275" y="1727"/>
                  </a:cubicBezTo>
                  <a:lnTo>
                    <a:pt x="2698" y="1808"/>
                  </a:lnTo>
                  <a:cubicBezTo>
                    <a:pt x="2551" y="2166"/>
                    <a:pt x="2389" y="2556"/>
                    <a:pt x="2226" y="2735"/>
                  </a:cubicBezTo>
                  <a:cubicBezTo>
                    <a:pt x="1707" y="3271"/>
                    <a:pt x="2161" y="3482"/>
                    <a:pt x="2161" y="3482"/>
                  </a:cubicBezTo>
                  <a:cubicBezTo>
                    <a:pt x="2161" y="3482"/>
                    <a:pt x="0" y="8178"/>
                    <a:pt x="537" y="9494"/>
                  </a:cubicBezTo>
                  <a:lnTo>
                    <a:pt x="537" y="9526"/>
                  </a:lnTo>
                  <a:cubicBezTo>
                    <a:pt x="569" y="9559"/>
                    <a:pt x="585" y="9607"/>
                    <a:pt x="602" y="9624"/>
                  </a:cubicBezTo>
                  <a:cubicBezTo>
                    <a:pt x="602" y="9624"/>
                    <a:pt x="602" y="9640"/>
                    <a:pt x="618" y="9640"/>
                  </a:cubicBezTo>
                  <a:cubicBezTo>
                    <a:pt x="650" y="9689"/>
                    <a:pt x="683" y="9721"/>
                    <a:pt x="732" y="9737"/>
                  </a:cubicBezTo>
                  <a:cubicBezTo>
                    <a:pt x="1075" y="9991"/>
                    <a:pt x="2252" y="10037"/>
                    <a:pt x="3075" y="10037"/>
                  </a:cubicBezTo>
                  <a:cubicBezTo>
                    <a:pt x="3305" y="10037"/>
                    <a:pt x="3507" y="10033"/>
                    <a:pt x="3656" y="10030"/>
                  </a:cubicBezTo>
                  <a:cubicBezTo>
                    <a:pt x="3656" y="10111"/>
                    <a:pt x="3673" y="10176"/>
                    <a:pt x="3673" y="10257"/>
                  </a:cubicBezTo>
                  <a:cubicBezTo>
                    <a:pt x="3673" y="10257"/>
                    <a:pt x="4176" y="10290"/>
                    <a:pt x="4387" y="10290"/>
                  </a:cubicBezTo>
                  <a:cubicBezTo>
                    <a:pt x="4387" y="10290"/>
                    <a:pt x="4387" y="10534"/>
                    <a:pt x="4566" y="10745"/>
                  </a:cubicBezTo>
                  <a:cubicBezTo>
                    <a:pt x="4631" y="10810"/>
                    <a:pt x="4743" y="10831"/>
                    <a:pt x="4885" y="10831"/>
                  </a:cubicBezTo>
                  <a:cubicBezTo>
                    <a:pt x="5167" y="10831"/>
                    <a:pt x="5568" y="10745"/>
                    <a:pt x="5947" y="10745"/>
                  </a:cubicBezTo>
                  <a:cubicBezTo>
                    <a:pt x="6207" y="10745"/>
                    <a:pt x="6370" y="10777"/>
                    <a:pt x="6435" y="10842"/>
                  </a:cubicBezTo>
                  <a:cubicBezTo>
                    <a:pt x="6516" y="10907"/>
                    <a:pt x="6516" y="10940"/>
                    <a:pt x="6516" y="10940"/>
                  </a:cubicBezTo>
                  <a:lnTo>
                    <a:pt x="6516" y="10956"/>
                  </a:lnTo>
                  <a:lnTo>
                    <a:pt x="6516" y="10988"/>
                  </a:lnTo>
                  <a:lnTo>
                    <a:pt x="6516" y="11200"/>
                  </a:lnTo>
                  <a:cubicBezTo>
                    <a:pt x="6532" y="11573"/>
                    <a:pt x="6548" y="12240"/>
                    <a:pt x="6532" y="12906"/>
                  </a:cubicBezTo>
                  <a:cubicBezTo>
                    <a:pt x="6516" y="13458"/>
                    <a:pt x="6500" y="14011"/>
                    <a:pt x="6386" y="14319"/>
                  </a:cubicBezTo>
                  <a:cubicBezTo>
                    <a:pt x="6175" y="15164"/>
                    <a:pt x="5037" y="17910"/>
                    <a:pt x="6272" y="18723"/>
                  </a:cubicBezTo>
                  <a:cubicBezTo>
                    <a:pt x="6272" y="18723"/>
                    <a:pt x="5135" y="20786"/>
                    <a:pt x="5135" y="23191"/>
                  </a:cubicBezTo>
                  <a:cubicBezTo>
                    <a:pt x="5135" y="25157"/>
                    <a:pt x="6223" y="32680"/>
                    <a:pt x="6451" y="34564"/>
                  </a:cubicBezTo>
                  <a:cubicBezTo>
                    <a:pt x="6678" y="36465"/>
                    <a:pt x="8709" y="44427"/>
                    <a:pt x="8319" y="46295"/>
                  </a:cubicBezTo>
                  <a:cubicBezTo>
                    <a:pt x="8310" y="46345"/>
                    <a:pt x="8367" y="46364"/>
                    <a:pt x="8468" y="46364"/>
                  </a:cubicBezTo>
                  <a:cubicBezTo>
                    <a:pt x="8533" y="46364"/>
                    <a:pt x="8615" y="46357"/>
                    <a:pt x="8709" y="46344"/>
                  </a:cubicBezTo>
                  <a:lnTo>
                    <a:pt x="8709" y="46344"/>
                  </a:lnTo>
                  <a:cubicBezTo>
                    <a:pt x="8693" y="46425"/>
                    <a:pt x="8693" y="46507"/>
                    <a:pt x="8693" y="46588"/>
                  </a:cubicBezTo>
                  <a:cubicBezTo>
                    <a:pt x="8693" y="46653"/>
                    <a:pt x="8693" y="46734"/>
                    <a:pt x="8709" y="46766"/>
                  </a:cubicBezTo>
                  <a:lnTo>
                    <a:pt x="8709" y="46783"/>
                  </a:lnTo>
                  <a:cubicBezTo>
                    <a:pt x="8709" y="46815"/>
                    <a:pt x="8726" y="46831"/>
                    <a:pt x="8726" y="46848"/>
                  </a:cubicBezTo>
                  <a:lnTo>
                    <a:pt x="8726" y="46864"/>
                  </a:lnTo>
                  <a:cubicBezTo>
                    <a:pt x="8742" y="46896"/>
                    <a:pt x="8742" y="46913"/>
                    <a:pt x="8774" y="46929"/>
                  </a:cubicBezTo>
                  <a:cubicBezTo>
                    <a:pt x="8791" y="46945"/>
                    <a:pt x="8791" y="46945"/>
                    <a:pt x="8823" y="46945"/>
                  </a:cubicBezTo>
                  <a:lnTo>
                    <a:pt x="9197" y="46945"/>
                  </a:lnTo>
                  <a:cubicBezTo>
                    <a:pt x="9262" y="46945"/>
                    <a:pt x="9311" y="46929"/>
                    <a:pt x="9376" y="46929"/>
                  </a:cubicBezTo>
                  <a:lnTo>
                    <a:pt x="9392" y="46929"/>
                  </a:lnTo>
                  <a:cubicBezTo>
                    <a:pt x="9457" y="46929"/>
                    <a:pt x="9522" y="46913"/>
                    <a:pt x="9603" y="46896"/>
                  </a:cubicBezTo>
                  <a:lnTo>
                    <a:pt x="9619" y="46896"/>
                  </a:lnTo>
                  <a:cubicBezTo>
                    <a:pt x="9701" y="46864"/>
                    <a:pt x="9766" y="46864"/>
                    <a:pt x="9847" y="46848"/>
                  </a:cubicBezTo>
                  <a:lnTo>
                    <a:pt x="9863" y="46848"/>
                  </a:lnTo>
                  <a:cubicBezTo>
                    <a:pt x="10822" y="46669"/>
                    <a:pt x="12203" y="46344"/>
                    <a:pt x="13194" y="46247"/>
                  </a:cubicBezTo>
                  <a:cubicBezTo>
                    <a:pt x="13243" y="46247"/>
                    <a:pt x="13275" y="46214"/>
                    <a:pt x="13291" y="46214"/>
                  </a:cubicBezTo>
                  <a:cubicBezTo>
                    <a:pt x="13373" y="46669"/>
                    <a:pt x="13438" y="47075"/>
                    <a:pt x="13568" y="47335"/>
                  </a:cubicBezTo>
                  <a:cubicBezTo>
                    <a:pt x="13809" y="47908"/>
                    <a:pt x="15071" y="48467"/>
                    <a:pt x="15732" y="48467"/>
                  </a:cubicBezTo>
                  <a:cubicBezTo>
                    <a:pt x="15783" y="48467"/>
                    <a:pt x="15831" y="48463"/>
                    <a:pt x="15875" y="48456"/>
                  </a:cubicBezTo>
                  <a:cubicBezTo>
                    <a:pt x="15924" y="48456"/>
                    <a:pt x="15940" y="48440"/>
                    <a:pt x="15972" y="48408"/>
                  </a:cubicBezTo>
                  <a:lnTo>
                    <a:pt x="16005" y="48408"/>
                  </a:lnTo>
                  <a:lnTo>
                    <a:pt x="16053" y="48359"/>
                  </a:lnTo>
                  <a:cubicBezTo>
                    <a:pt x="16053" y="48359"/>
                    <a:pt x="16053" y="48326"/>
                    <a:pt x="16086" y="48326"/>
                  </a:cubicBezTo>
                  <a:cubicBezTo>
                    <a:pt x="16102" y="48310"/>
                    <a:pt x="16118" y="48278"/>
                    <a:pt x="16118" y="48229"/>
                  </a:cubicBezTo>
                  <a:lnTo>
                    <a:pt x="16118" y="48213"/>
                  </a:lnTo>
                  <a:cubicBezTo>
                    <a:pt x="16135" y="48164"/>
                    <a:pt x="16135" y="48148"/>
                    <a:pt x="16135" y="48115"/>
                  </a:cubicBezTo>
                  <a:lnTo>
                    <a:pt x="16135" y="48083"/>
                  </a:lnTo>
                  <a:cubicBezTo>
                    <a:pt x="16135" y="48050"/>
                    <a:pt x="16167" y="48001"/>
                    <a:pt x="16167" y="47969"/>
                  </a:cubicBezTo>
                  <a:lnTo>
                    <a:pt x="16167" y="47920"/>
                  </a:lnTo>
                  <a:lnTo>
                    <a:pt x="16167" y="47790"/>
                  </a:lnTo>
                  <a:lnTo>
                    <a:pt x="16167" y="47725"/>
                  </a:lnTo>
                  <a:lnTo>
                    <a:pt x="16167" y="47628"/>
                  </a:lnTo>
                  <a:cubicBezTo>
                    <a:pt x="16167" y="47579"/>
                    <a:pt x="16167" y="47546"/>
                    <a:pt x="16135" y="47514"/>
                  </a:cubicBezTo>
                  <a:cubicBezTo>
                    <a:pt x="16135" y="47498"/>
                    <a:pt x="16135" y="47465"/>
                    <a:pt x="16118" y="47433"/>
                  </a:cubicBezTo>
                  <a:cubicBezTo>
                    <a:pt x="16118" y="47384"/>
                    <a:pt x="16102" y="47335"/>
                    <a:pt x="16102" y="47270"/>
                  </a:cubicBezTo>
                  <a:cubicBezTo>
                    <a:pt x="16102" y="47254"/>
                    <a:pt x="16102" y="47238"/>
                    <a:pt x="16086" y="47221"/>
                  </a:cubicBezTo>
                  <a:cubicBezTo>
                    <a:pt x="16086" y="47173"/>
                    <a:pt x="16053" y="47140"/>
                    <a:pt x="16053" y="47091"/>
                  </a:cubicBezTo>
                  <a:cubicBezTo>
                    <a:pt x="15956" y="46604"/>
                    <a:pt x="15777" y="46100"/>
                    <a:pt x="15631" y="45808"/>
                  </a:cubicBezTo>
                  <a:cubicBezTo>
                    <a:pt x="15387" y="45320"/>
                    <a:pt x="15209" y="44313"/>
                    <a:pt x="15062" y="43598"/>
                  </a:cubicBezTo>
                  <a:cubicBezTo>
                    <a:pt x="15046" y="43533"/>
                    <a:pt x="15046" y="43501"/>
                    <a:pt x="15030" y="43436"/>
                  </a:cubicBezTo>
                  <a:lnTo>
                    <a:pt x="15030" y="43403"/>
                  </a:lnTo>
                  <a:cubicBezTo>
                    <a:pt x="15030" y="43354"/>
                    <a:pt x="14997" y="43322"/>
                    <a:pt x="14997" y="43273"/>
                  </a:cubicBezTo>
                  <a:lnTo>
                    <a:pt x="14997" y="43273"/>
                  </a:lnTo>
                  <a:cubicBezTo>
                    <a:pt x="15046" y="43338"/>
                    <a:pt x="15079" y="43371"/>
                    <a:pt x="15127" y="43436"/>
                  </a:cubicBezTo>
                  <a:lnTo>
                    <a:pt x="15209" y="43566"/>
                  </a:lnTo>
                  <a:cubicBezTo>
                    <a:pt x="15209" y="43566"/>
                    <a:pt x="14965" y="41453"/>
                    <a:pt x="15209" y="39829"/>
                  </a:cubicBezTo>
                  <a:cubicBezTo>
                    <a:pt x="15452" y="38204"/>
                    <a:pt x="15891" y="32550"/>
                    <a:pt x="15891" y="31916"/>
                  </a:cubicBezTo>
                  <a:cubicBezTo>
                    <a:pt x="15891" y="31298"/>
                    <a:pt x="14997" y="26781"/>
                    <a:pt x="14916" y="25287"/>
                  </a:cubicBezTo>
                  <a:cubicBezTo>
                    <a:pt x="14884" y="24344"/>
                    <a:pt x="14819" y="23174"/>
                    <a:pt x="14705" y="22070"/>
                  </a:cubicBezTo>
                  <a:lnTo>
                    <a:pt x="14640" y="21582"/>
                  </a:lnTo>
                  <a:lnTo>
                    <a:pt x="14640" y="21550"/>
                  </a:lnTo>
                  <a:cubicBezTo>
                    <a:pt x="14624" y="21387"/>
                    <a:pt x="14591" y="21241"/>
                    <a:pt x="14575" y="21095"/>
                  </a:cubicBezTo>
                  <a:lnTo>
                    <a:pt x="14575" y="21078"/>
                  </a:lnTo>
                  <a:cubicBezTo>
                    <a:pt x="14559" y="20932"/>
                    <a:pt x="14510" y="20786"/>
                    <a:pt x="14494" y="20656"/>
                  </a:cubicBezTo>
                  <a:cubicBezTo>
                    <a:pt x="14494" y="20624"/>
                    <a:pt x="14477" y="20591"/>
                    <a:pt x="14477" y="20575"/>
                  </a:cubicBezTo>
                  <a:cubicBezTo>
                    <a:pt x="14429" y="20429"/>
                    <a:pt x="14412" y="20299"/>
                    <a:pt x="14380" y="20185"/>
                  </a:cubicBezTo>
                  <a:lnTo>
                    <a:pt x="14396" y="19632"/>
                  </a:lnTo>
                  <a:cubicBezTo>
                    <a:pt x="14396" y="19632"/>
                    <a:pt x="14397" y="19633"/>
                    <a:pt x="14399" y="19633"/>
                  </a:cubicBezTo>
                  <a:cubicBezTo>
                    <a:pt x="14437" y="19633"/>
                    <a:pt x="14796" y="19589"/>
                    <a:pt x="14965" y="17926"/>
                  </a:cubicBezTo>
                  <a:cubicBezTo>
                    <a:pt x="14981" y="17731"/>
                    <a:pt x="15030" y="17536"/>
                    <a:pt x="15062" y="17374"/>
                  </a:cubicBezTo>
                  <a:cubicBezTo>
                    <a:pt x="15079" y="17325"/>
                    <a:pt x="15111" y="17260"/>
                    <a:pt x="15127" y="17179"/>
                  </a:cubicBezTo>
                  <a:cubicBezTo>
                    <a:pt x="15127" y="17163"/>
                    <a:pt x="15127" y="17130"/>
                    <a:pt x="15144" y="17130"/>
                  </a:cubicBezTo>
                  <a:cubicBezTo>
                    <a:pt x="15160" y="17081"/>
                    <a:pt x="15192" y="17016"/>
                    <a:pt x="15209" y="16968"/>
                  </a:cubicBezTo>
                  <a:cubicBezTo>
                    <a:pt x="15209" y="16951"/>
                    <a:pt x="15225" y="16935"/>
                    <a:pt x="15225" y="16935"/>
                  </a:cubicBezTo>
                  <a:cubicBezTo>
                    <a:pt x="15241" y="16870"/>
                    <a:pt x="15274" y="16838"/>
                    <a:pt x="15290" y="16773"/>
                  </a:cubicBezTo>
                  <a:cubicBezTo>
                    <a:pt x="15290" y="16757"/>
                    <a:pt x="15306" y="16757"/>
                    <a:pt x="15306" y="16724"/>
                  </a:cubicBezTo>
                  <a:cubicBezTo>
                    <a:pt x="15322" y="16675"/>
                    <a:pt x="15355" y="16627"/>
                    <a:pt x="15387" y="16594"/>
                  </a:cubicBezTo>
                  <a:cubicBezTo>
                    <a:pt x="15387" y="16594"/>
                    <a:pt x="15387" y="16562"/>
                    <a:pt x="15404" y="16562"/>
                  </a:cubicBezTo>
                  <a:cubicBezTo>
                    <a:pt x="15631" y="16155"/>
                    <a:pt x="15891" y="15863"/>
                    <a:pt x="16167" y="15505"/>
                  </a:cubicBezTo>
                  <a:cubicBezTo>
                    <a:pt x="16167" y="15505"/>
                    <a:pt x="16167" y="15489"/>
                    <a:pt x="16183" y="15489"/>
                  </a:cubicBezTo>
                  <a:cubicBezTo>
                    <a:pt x="16200" y="15457"/>
                    <a:pt x="16248" y="15408"/>
                    <a:pt x="16265" y="15375"/>
                  </a:cubicBezTo>
                  <a:lnTo>
                    <a:pt x="16297" y="15327"/>
                  </a:lnTo>
                  <a:cubicBezTo>
                    <a:pt x="16330" y="15294"/>
                    <a:pt x="16346" y="15245"/>
                    <a:pt x="16378" y="15229"/>
                  </a:cubicBezTo>
                  <a:cubicBezTo>
                    <a:pt x="16411" y="15213"/>
                    <a:pt x="16411" y="15180"/>
                    <a:pt x="16427" y="15164"/>
                  </a:cubicBezTo>
                  <a:lnTo>
                    <a:pt x="16492" y="15050"/>
                  </a:lnTo>
                  <a:cubicBezTo>
                    <a:pt x="16508" y="15018"/>
                    <a:pt x="16508" y="15002"/>
                    <a:pt x="16525" y="14985"/>
                  </a:cubicBezTo>
                  <a:cubicBezTo>
                    <a:pt x="16573" y="14920"/>
                    <a:pt x="16590" y="14855"/>
                    <a:pt x="16622" y="14807"/>
                  </a:cubicBezTo>
                  <a:cubicBezTo>
                    <a:pt x="17223" y="13588"/>
                    <a:pt x="18783" y="10014"/>
                    <a:pt x="18539" y="8795"/>
                  </a:cubicBezTo>
                  <a:cubicBezTo>
                    <a:pt x="18296" y="7576"/>
                    <a:pt x="16655" y="7008"/>
                    <a:pt x="16606" y="6975"/>
                  </a:cubicBezTo>
                  <a:cubicBezTo>
                    <a:pt x="16525" y="6943"/>
                    <a:pt x="16443" y="6878"/>
                    <a:pt x="16362" y="6813"/>
                  </a:cubicBezTo>
                  <a:cubicBezTo>
                    <a:pt x="16167" y="6650"/>
                    <a:pt x="15972" y="6472"/>
                    <a:pt x="15972" y="6325"/>
                  </a:cubicBezTo>
                  <a:cubicBezTo>
                    <a:pt x="15972" y="6212"/>
                    <a:pt x="16167" y="5903"/>
                    <a:pt x="16346" y="5578"/>
                  </a:cubicBezTo>
                  <a:cubicBezTo>
                    <a:pt x="16655" y="5350"/>
                    <a:pt x="16866" y="5074"/>
                    <a:pt x="17012" y="4847"/>
                  </a:cubicBezTo>
                  <a:cubicBezTo>
                    <a:pt x="17077" y="4766"/>
                    <a:pt x="17158" y="4619"/>
                    <a:pt x="17240" y="4489"/>
                  </a:cubicBezTo>
                  <a:lnTo>
                    <a:pt x="28092" y="6647"/>
                  </a:lnTo>
                  <a:lnTo>
                    <a:pt x="28092" y="6647"/>
                  </a:lnTo>
                  <a:lnTo>
                    <a:pt x="28061" y="6732"/>
                  </a:lnTo>
                  <a:lnTo>
                    <a:pt x="28321" y="6796"/>
                  </a:lnTo>
                  <a:lnTo>
                    <a:pt x="28353" y="6732"/>
                  </a:lnTo>
                  <a:cubicBezTo>
                    <a:pt x="28451" y="6796"/>
                    <a:pt x="28678" y="6845"/>
                    <a:pt x="28776" y="6861"/>
                  </a:cubicBezTo>
                  <a:lnTo>
                    <a:pt x="28808" y="6861"/>
                  </a:lnTo>
                  <a:cubicBezTo>
                    <a:pt x="28857" y="6861"/>
                    <a:pt x="28889" y="6878"/>
                    <a:pt x="28938" y="6878"/>
                  </a:cubicBezTo>
                  <a:cubicBezTo>
                    <a:pt x="29214" y="6943"/>
                    <a:pt x="29783" y="7040"/>
                    <a:pt x="29864" y="7170"/>
                  </a:cubicBezTo>
                  <a:cubicBezTo>
                    <a:pt x="29978" y="7300"/>
                    <a:pt x="30027" y="7625"/>
                    <a:pt x="30027" y="8113"/>
                  </a:cubicBezTo>
                  <a:cubicBezTo>
                    <a:pt x="30027" y="8600"/>
                    <a:pt x="30189" y="9494"/>
                    <a:pt x="30547" y="9949"/>
                  </a:cubicBezTo>
                  <a:cubicBezTo>
                    <a:pt x="30667" y="10097"/>
                    <a:pt x="30854" y="10149"/>
                    <a:pt x="31050" y="10149"/>
                  </a:cubicBezTo>
                  <a:cubicBezTo>
                    <a:pt x="31411" y="10149"/>
                    <a:pt x="31805" y="9974"/>
                    <a:pt x="31879" y="9900"/>
                  </a:cubicBezTo>
                  <a:lnTo>
                    <a:pt x="31944" y="9851"/>
                  </a:lnTo>
                  <a:lnTo>
                    <a:pt x="31960" y="9819"/>
                  </a:lnTo>
                  <a:lnTo>
                    <a:pt x="32009" y="9786"/>
                  </a:lnTo>
                  <a:cubicBezTo>
                    <a:pt x="32025" y="9770"/>
                    <a:pt x="32025" y="9737"/>
                    <a:pt x="32041" y="9721"/>
                  </a:cubicBezTo>
                  <a:cubicBezTo>
                    <a:pt x="32058" y="9705"/>
                    <a:pt x="32058" y="9689"/>
                    <a:pt x="32090" y="9656"/>
                  </a:cubicBezTo>
                  <a:cubicBezTo>
                    <a:pt x="32106" y="9640"/>
                    <a:pt x="32106" y="9624"/>
                    <a:pt x="32123" y="9607"/>
                  </a:cubicBezTo>
                  <a:cubicBezTo>
                    <a:pt x="32139" y="9575"/>
                    <a:pt x="32139" y="9559"/>
                    <a:pt x="32171" y="9542"/>
                  </a:cubicBezTo>
                  <a:cubicBezTo>
                    <a:pt x="32188" y="9526"/>
                    <a:pt x="32188" y="9494"/>
                    <a:pt x="32204" y="9477"/>
                  </a:cubicBezTo>
                  <a:cubicBezTo>
                    <a:pt x="32204" y="9461"/>
                    <a:pt x="32220" y="9445"/>
                    <a:pt x="32220" y="9412"/>
                  </a:cubicBezTo>
                  <a:cubicBezTo>
                    <a:pt x="32220" y="9396"/>
                    <a:pt x="32253" y="9380"/>
                    <a:pt x="32253" y="9364"/>
                  </a:cubicBezTo>
                  <a:cubicBezTo>
                    <a:pt x="32253" y="9331"/>
                    <a:pt x="32269" y="9315"/>
                    <a:pt x="32269" y="9299"/>
                  </a:cubicBezTo>
                  <a:cubicBezTo>
                    <a:pt x="32269" y="9282"/>
                    <a:pt x="32285" y="9250"/>
                    <a:pt x="32285" y="9234"/>
                  </a:cubicBezTo>
                  <a:cubicBezTo>
                    <a:pt x="32285" y="9217"/>
                    <a:pt x="32285" y="9201"/>
                    <a:pt x="32301" y="9201"/>
                  </a:cubicBezTo>
                  <a:lnTo>
                    <a:pt x="32301" y="9152"/>
                  </a:lnTo>
                  <a:lnTo>
                    <a:pt x="32301" y="9120"/>
                  </a:lnTo>
                  <a:cubicBezTo>
                    <a:pt x="32366" y="9071"/>
                    <a:pt x="32399" y="9071"/>
                    <a:pt x="32399" y="9055"/>
                  </a:cubicBezTo>
                  <a:lnTo>
                    <a:pt x="32399" y="8990"/>
                  </a:lnTo>
                  <a:cubicBezTo>
                    <a:pt x="32269" y="8373"/>
                    <a:pt x="31294" y="7170"/>
                    <a:pt x="30774" y="6926"/>
                  </a:cubicBezTo>
                  <a:cubicBezTo>
                    <a:pt x="30254" y="6699"/>
                    <a:pt x="29556" y="6520"/>
                    <a:pt x="29166" y="6439"/>
                  </a:cubicBezTo>
                  <a:lnTo>
                    <a:pt x="29149" y="6439"/>
                  </a:lnTo>
                  <a:cubicBezTo>
                    <a:pt x="29101" y="6439"/>
                    <a:pt x="29084" y="6423"/>
                    <a:pt x="29036" y="6423"/>
                  </a:cubicBezTo>
                  <a:lnTo>
                    <a:pt x="29019" y="6423"/>
                  </a:lnTo>
                  <a:cubicBezTo>
                    <a:pt x="29003" y="6423"/>
                    <a:pt x="28954" y="6390"/>
                    <a:pt x="28954" y="6390"/>
                  </a:cubicBezTo>
                  <a:lnTo>
                    <a:pt x="28889" y="6390"/>
                  </a:lnTo>
                  <a:cubicBezTo>
                    <a:pt x="28792" y="6374"/>
                    <a:pt x="28646" y="6358"/>
                    <a:pt x="28564" y="6358"/>
                  </a:cubicBezTo>
                  <a:lnTo>
                    <a:pt x="28548" y="6358"/>
                  </a:lnTo>
                  <a:lnTo>
                    <a:pt x="28564" y="6293"/>
                  </a:lnTo>
                  <a:lnTo>
                    <a:pt x="28304" y="6228"/>
                  </a:lnTo>
                  <a:lnTo>
                    <a:pt x="28272" y="6374"/>
                  </a:lnTo>
                  <a:lnTo>
                    <a:pt x="28239" y="6439"/>
                  </a:lnTo>
                  <a:lnTo>
                    <a:pt x="28272" y="6309"/>
                  </a:lnTo>
                  <a:lnTo>
                    <a:pt x="17565" y="4051"/>
                  </a:lnTo>
                  <a:cubicBezTo>
                    <a:pt x="17922" y="3319"/>
                    <a:pt x="18328" y="2361"/>
                    <a:pt x="18328" y="1841"/>
                  </a:cubicBezTo>
                  <a:cubicBezTo>
                    <a:pt x="18328" y="1110"/>
                    <a:pt x="17548" y="362"/>
                    <a:pt x="16606" y="70"/>
                  </a:cubicBezTo>
                  <a:cubicBezTo>
                    <a:pt x="16446" y="20"/>
                    <a:pt x="16301" y="0"/>
                    <a:pt x="1617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4" name="Google Shape;834;p16"/>
            <p:cNvGrpSpPr/>
            <p:nvPr/>
          </p:nvGrpSpPr>
          <p:grpSpPr>
            <a:xfrm>
              <a:off x="2633225" y="3262875"/>
              <a:ext cx="819325" cy="1212675"/>
              <a:chOff x="5635250" y="3310300"/>
              <a:chExt cx="819325" cy="1212675"/>
            </a:xfrm>
          </p:grpSpPr>
          <p:sp>
            <p:nvSpPr>
              <p:cNvPr id="835" name="Google Shape;835;p16"/>
              <p:cNvSpPr/>
              <p:nvPr/>
            </p:nvSpPr>
            <p:spPr>
              <a:xfrm>
                <a:off x="5782300" y="3342100"/>
                <a:ext cx="149350" cy="149825"/>
              </a:xfrm>
              <a:custGeom>
                <a:rect b="b" l="l" r="r" t="t"/>
                <a:pathLst>
                  <a:path extrusionOk="0" h="5993" w="5974">
                    <a:moveTo>
                      <a:pt x="1725" y="0"/>
                    </a:moveTo>
                    <a:cubicBezTo>
                      <a:pt x="1194" y="0"/>
                      <a:pt x="504" y="73"/>
                      <a:pt x="406" y="122"/>
                    </a:cubicBezTo>
                    <a:cubicBezTo>
                      <a:pt x="244" y="170"/>
                      <a:pt x="0" y="1389"/>
                      <a:pt x="0" y="1714"/>
                    </a:cubicBezTo>
                    <a:cubicBezTo>
                      <a:pt x="0" y="2055"/>
                      <a:pt x="325" y="2413"/>
                      <a:pt x="504" y="2656"/>
                    </a:cubicBezTo>
                    <a:cubicBezTo>
                      <a:pt x="699" y="2900"/>
                      <a:pt x="2128" y="5597"/>
                      <a:pt x="2128" y="5597"/>
                    </a:cubicBezTo>
                    <a:cubicBezTo>
                      <a:pt x="2346" y="5815"/>
                      <a:pt x="4319" y="5992"/>
                      <a:pt x="5314" y="5992"/>
                    </a:cubicBezTo>
                    <a:cubicBezTo>
                      <a:pt x="5729" y="5992"/>
                      <a:pt x="5974" y="5961"/>
                      <a:pt x="5849" y="5890"/>
                    </a:cubicBezTo>
                    <a:cubicBezTo>
                      <a:pt x="5378" y="5646"/>
                      <a:pt x="3835" y="4574"/>
                      <a:pt x="3185" y="3810"/>
                    </a:cubicBezTo>
                    <a:cubicBezTo>
                      <a:pt x="2518" y="3063"/>
                      <a:pt x="1869" y="2461"/>
                      <a:pt x="1934" y="2396"/>
                    </a:cubicBezTo>
                    <a:cubicBezTo>
                      <a:pt x="2015" y="2331"/>
                      <a:pt x="2356" y="1665"/>
                      <a:pt x="2421" y="1535"/>
                    </a:cubicBezTo>
                    <a:cubicBezTo>
                      <a:pt x="2567" y="1243"/>
                      <a:pt x="2356" y="349"/>
                      <a:pt x="2356" y="122"/>
                    </a:cubicBezTo>
                    <a:cubicBezTo>
                      <a:pt x="2356" y="31"/>
                      <a:pt x="2075" y="0"/>
                      <a:pt x="1725"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6"/>
              <p:cNvSpPr/>
              <p:nvPr/>
            </p:nvSpPr>
            <p:spPr>
              <a:xfrm>
                <a:off x="5782300" y="3342100"/>
                <a:ext cx="63775" cy="50350"/>
              </a:xfrm>
              <a:custGeom>
                <a:rect b="b" l="l" r="r" t="t"/>
                <a:pathLst>
                  <a:path extrusionOk="0" h="2014" w="2551">
                    <a:moveTo>
                      <a:pt x="1709" y="0"/>
                    </a:moveTo>
                    <a:cubicBezTo>
                      <a:pt x="1177" y="0"/>
                      <a:pt x="488" y="73"/>
                      <a:pt x="390" y="122"/>
                    </a:cubicBezTo>
                    <a:cubicBezTo>
                      <a:pt x="244" y="170"/>
                      <a:pt x="16" y="1194"/>
                      <a:pt x="0" y="1617"/>
                    </a:cubicBezTo>
                    <a:cubicBezTo>
                      <a:pt x="121" y="1596"/>
                      <a:pt x="320" y="1568"/>
                      <a:pt x="512" y="1568"/>
                    </a:cubicBezTo>
                    <a:cubicBezTo>
                      <a:pt x="783" y="1568"/>
                      <a:pt x="1040" y="1625"/>
                      <a:pt x="1040" y="1844"/>
                    </a:cubicBezTo>
                    <a:cubicBezTo>
                      <a:pt x="1036" y="1969"/>
                      <a:pt x="1084" y="2014"/>
                      <a:pt x="1166" y="2014"/>
                    </a:cubicBezTo>
                    <a:cubicBezTo>
                      <a:pt x="1375" y="2014"/>
                      <a:pt x="1801" y="1727"/>
                      <a:pt x="2147" y="1727"/>
                    </a:cubicBezTo>
                    <a:cubicBezTo>
                      <a:pt x="2197" y="1727"/>
                      <a:pt x="2245" y="1733"/>
                      <a:pt x="2291" y="1746"/>
                    </a:cubicBezTo>
                    <a:lnTo>
                      <a:pt x="2405" y="1535"/>
                    </a:lnTo>
                    <a:cubicBezTo>
                      <a:pt x="2551" y="1243"/>
                      <a:pt x="2340" y="349"/>
                      <a:pt x="2340" y="122"/>
                    </a:cubicBezTo>
                    <a:cubicBezTo>
                      <a:pt x="2340" y="31"/>
                      <a:pt x="2058" y="0"/>
                      <a:pt x="1709" y="0"/>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6"/>
              <p:cNvSpPr/>
              <p:nvPr/>
            </p:nvSpPr>
            <p:spPr>
              <a:xfrm>
                <a:off x="5785950" y="3396300"/>
                <a:ext cx="48750" cy="20750"/>
              </a:xfrm>
              <a:custGeom>
                <a:rect b="b" l="l" r="r" t="t"/>
                <a:pathLst>
                  <a:path extrusionOk="0" h="830" w="1950">
                    <a:moveTo>
                      <a:pt x="0" y="1"/>
                    </a:moveTo>
                    <a:cubicBezTo>
                      <a:pt x="98" y="180"/>
                      <a:pt x="260" y="342"/>
                      <a:pt x="358" y="488"/>
                    </a:cubicBezTo>
                    <a:cubicBezTo>
                      <a:pt x="406" y="537"/>
                      <a:pt x="455" y="667"/>
                      <a:pt x="569" y="830"/>
                    </a:cubicBezTo>
                    <a:cubicBezTo>
                      <a:pt x="569" y="748"/>
                      <a:pt x="634" y="651"/>
                      <a:pt x="748" y="618"/>
                    </a:cubicBezTo>
                    <a:cubicBezTo>
                      <a:pt x="1047" y="514"/>
                      <a:pt x="1325" y="483"/>
                      <a:pt x="1607" y="483"/>
                    </a:cubicBezTo>
                    <a:cubicBezTo>
                      <a:pt x="1678" y="483"/>
                      <a:pt x="1749" y="485"/>
                      <a:pt x="1820" y="488"/>
                    </a:cubicBezTo>
                    <a:cubicBezTo>
                      <a:pt x="1869" y="488"/>
                      <a:pt x="1901" y="488"/>
                      <a:pt x="1950" y="505"/>
                    </a:cubicBezTo>
                    <a:cubicBezTo>
                      <a:pt x="1804" y="342"/>
                      <a:pt x="1723" y="245"/>
                      <a:pt x="1739" y="228"/>
                    </a:cubicBezTo>
                    <a:lnTo>
                      <a:pt x="1739" y="228"/>
                    </a:lnTo>
                    <a:cubicBezTo>
                      <a:pt x="1678" y="290"/>
                      <a:pt x="1302" y="421"/>
                      <a:pt x="902" y="421"/>
                    </a:cubicBezTo>
                    <a:cubicBezTo>
                      <a:pt x="557" y="421"/>
                      <a:pt x="196" y="324"/>
                      <a:pt x="0"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6"/>
              <p:cNvSpPr/>
              <p:nvPr/>
            </p:nvSpPr>
            <p:spPr>
              <a:xfrm>
                <a:off x="5824125" y="3448700"/>
                <a:ext cx="107000" cy="43250"/>
              </a:xfrm>
              <a:custGeom>
                <a:rect b="b" l="l" r="r" t="t"/>
                <a:pathLst>
                  <a:path extrusionOk="0" h="1730" w="4280">
                    <a:moveTo>
                      <a:pt x="1918" y="1"/>
                    </a:moveTo>
                    <a:cubicBezTo>
                      <a:pt x="2470" y="553"/>
                      <a:pt x="585" y="326"/>
                      <a:pt x="1" y="505"/>
                    </a:cubicBezTo>
                    <a:cubicBezTo>
                      <a:pt x="261" y="992"/>
                      <a:pt x="439" y="1366"/>
                      <a:pt x="439" y="1366"/>
                    </a:cubicBezTo>
                    <a:cubicBezTo>
                      <a:pt x="667" y="1559"/>
                      <a:pt x="2622" y="1729"/>
                      <a:pt x="3612" y="1729"/>
                    </a:cubicBezTo>
                    <a:cubicBezTo>
                      <a:pt x="4033" y="1729"/>
                      <a:pt x="4280" y="1698"/>
                      <a:pt x="4144" y="1626"/>
                    </a:cubicBezTo>
                    <a:cubicBezTo>
                      <a:pt x="3770" y="1414"/>
                      <a:pt x="2681" y="667"/>
                      <a:pt x="1918"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16"/>
              <p:cNvSpPr/>
              <p:nvPr/>
            </p:nvSpPr>
            <p:spPr>
              <a:xfrm>
                <a:off x="5806250" y="3352825"/>
                <a:ext cx="43075" cy="52050"/>
              </a:xfrm>
              <a:custGeom>
                <a:rect b="b" l="l" r="r" t="t"/>
                <a:pathLst>
                  <a:path extrusionOk="0" h="2082" w="1723">
                    <a:moveTo>
                      <a:pt x="1563" y="1"/>
                    </a:moveTo>
                    <a:cubicBezTo>
                      <a:pt x="1451" y="1"/>
                      <a:pt x="1315" y="68"/>
                      <a:pt x="1252" y="278"/>
                    </a:cubicBezTo>
                    <a:cubicBezTo>
                      <a:pt x="1122" y="733"/>
                      <a:pt x="894" y="944"/>
                      <a:pt x="894" y="944"/>
                    </a:cubicBezTo>
                    <a:cubicBezTo>
                      <a:pt x="894" y="944"/>
                      <a:pt x="851" y="939"/>
                      <a:pt x="784" y="939"/>
                    </a:cubicBezTo>
                    <a:cubicBezTo>
                      <a:pt x="583" y="939"/>
                      <a:pt x="171" y="984"/>
                      <a:pt x="98" y="1350"/>
                    </a:cubicBezTo>
                    <a:cubicBezTo>
                      <a:pt x="1" y="1789"/>
                      <a:pt x="651" y="2081"/>
                      <a:pt x="651" y="2081"/>
                    </a:cubicBezTo>
                    <a:cubicBezTo>
                      <a:pt x="894" y="2000"/>
                      <a:pt x="959" y="2032"/>
                      <a:pt x="1300" y="1707"/>
                    </a:cubicBezTo>
                    <a:cubicBezTo>
                      <a:pt x="1560" y="1415"/>
                      <a:pt x="1577" y="976"/>
                      <a:pt x="1625" y="651"/>
                    </a:cubicBezTo>
                    <a:cubicBezTo>
                      <a:pt x="1658" y="294"/>
                      <a:pt x="1723" y="99"/>
                      <a:pt x="1707" y="50"/>
                    </a:cubicBezTo>
                    <a:cubicBezTo>
                      <a:pt x="1678" y="21"/>
                      <a:pt x="1624" y="1"/>
                      <a:pt x="1563"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16"/>
              <p:cNvSpPr/>
              <p:nvPr/>
            </p:nvSpPr>
            <p:spPr>
              <a:xfrm>
                <a:off x="6353000" y="3468125"/>
                <a:ext cx="101175" cy="94800"/>
              </a:xfrm>
              <a:custGeom>
                <a:rect b="b" l="l" r="r" t="t"/>
                <a:pathLst>
                  <a:path extrusionOk="0" h="3792" w="4047">
                    <a:moveTo>
                      <a:pt x="158" y="1"/>
                    </a:moveTo>
                    <a:cubicBezTo>
                      <a:pt x="145" y="1"/>
                      <a:pt x="135" y="2"/>
                      <a:pt x="130" y="4"/>
                    </a:cubicBezTo>
                    <a:cubicBezTo>
                      <a:pt x="82" y="36"/>
                      <a:pt x="0" y="296"/>
                      <a:pt x="65" y="361"/>
                    </a:cubicBezTo>
                    <a:cubicBezTo>
                      <a:pt x="130" y="410"/>
                      <a:pt x="407" y="475"/>
                      <a:pt x="537" y="508"/>
                    </a:cubicBezTo>
                    <a:cubicBezTo>
                      <a:pt x="650" y="524"/>
                      <a:pt x="1528" y="670"/>
                      <a:pt x="1625" y="800"/>
                    </a:cubicBezTo>
                    <a:cubicBezTo>
                      <a:pt x="1723" y="946"/>
                      <a:pt x="1788" y="1271"/>
                      <a:pt x="1788" y="1759"/>
                    </a:cubicBezTo>
                    <a:cubicBezTo>
                      <a:pt x="1788" y="2246"/>
                      <a:pt x="1950" y="3140"/>
                      <a:pt x="2291" y="3595"/>
                    </a:cubicBezTo>
                    <a:cubicBezTo>
                      <a:pt x="2415" y="3741"/>
                      <a:pt x="2599" y="3792"/>
                      <a:pt x="2792" y="3792"/>
                    </a:cubicBezTo>
                    <a:cubicBezTo>
                      <a:pt x="3157" y="3792"/>
                      <a:pt x="3555" y="3610"/>
                      <a:pt x="3640" y="3546"/>
                    </a:cubicBezTo>
                    <a:cubicBezTo>
                      <a:pt x="3900" y="3383"/>
                      <a:pt x="4046" y="2831"/>
                      <a:pt x="4030" y="2652"/>
                    </a:cubicBezTo>
                    <a:cubicBezTo>
                      <a:pt x="3900" y="2019"/>
                      <a:pt x="2925" y="832"/>
                      <a:pt x="2405" y="589"/>
                    </a:cubicBezTo>
                    <a:cubicBezTo>
                      <a:pt x="1755" y="280"/>
                      <a:pt x="699" y="69"/>
                      <a:pt x="569" y="53"/>
                    </a:cubicBezTo>
                    <a:cubicBezTo>
                      <a:pt x="471" y="39"/>
                      <a:pt x="241" y="1"/>
                      <a:pt x="158" y="1"/>
                    </a:cubicBezTo>
                    <a:close/>
                  </a:path>
                </a:pathLst>
              </a:custGeom>
              <a:solidFill>
                <a:srgbClr val="3225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16"/>
              <p:cNvSpPr/>
              <p:nvPr/>
            </p:nvSpPr>
            <p:spPr>
              <a:xfrm>
                <a:off x="6403375" y="3501925"/>
                <a:ext cx="28850" cy="55400"/>
              </a:xfrm>
              <a:custGeom>
                <a:rect b="b" l="l" r="r" t="t"/>
                <a:pathLst>
                  <a:path extrusionOk="0" h="2216" w="1154">
                    <a:moveTo>
                      <a:pt x="163" y="0"/>
                    </a:moveTo>
                    <a:cubicBezTo>
                      <a:pt x="81" y="0"/>
                      <a:pt x="0" y="65"/>
                      <a:pt x="0" y="147"/>
                    </a:cubicBezTo>
                    <a:lnTo>
                      <a:pt x="0" y="423"/>
                    </a:lnTo>
                    <a:cubicBezTo>
                      <a:pt x="0" y="878"/>
                      <a:pt x="146" y="1706"/>
                      <a:pt x="439" y="2096"/>
                    </a:cubicBezTo>
                    <a:cubicBezTo>
                      <a:pt x="518" y="2176"/>
                      <a:pt x="638" y="2216"/>
                      <a:pt x="775" y="2216"/>
                    </a:cubicBezTo>
                    <a:cubicBezTo>
                      <a:pt x="834" y="2216"/>
                      <a:pt x="895" y="2209"/>
                      <a:pt x="959" y="2194"/>
                    </a:cubicBezTo>
                    <a:cubicBezTo>
                      <a:pt x="1073" y="2178"/>
                      <a:pt x="1154" y="2031"/>
                      <a:pt x="1089" y="1918"/>
                    </a:cubicBezTo>
                    <a:cubicBezTo>
                      <a:pt x="894" y="1446"/>
                      <a:pt x="390" y="325"/>
                      <a:pt x="244" y="65"/>
                    </a:cubicBezTo>
                    <a:cubicBezTo>
                      <a:pt x="211" y="17"/>
                      <a:pt x="195" y="0"/>
                      <a:pt x="163" y="0"/>
                    </a:cubicBezTo>
                    <a:close/>
                  </a:path>
                </a:pathLst>
              </a:custGeom>
              <a:solidFill>
                <a:srgbClr val="4238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16"/>
              <p:cNvSpPr/>
              <p:nvPr/>
            </p:nvSpPr>
            <p:spPr>
              <a:xfrm>
                <a:off x="6405400" y="3501925"/>
                <a:ext cx="26825" cy="55425"/>
              </a:xfrm>
              <a:custGeom>
                <a:rect b="b" l="l" r="r" t="t"/>
                <a:pathLst>
                  <a:path extrusionOk="0" h="2217" w="1073">
                    <a:moveTo>
                      <a:pt x="0" y="0"/>
                    </a:moveTo>
                    <a:cubicBezTo>
                      <a:pt x="163" y="309"/>
                      <a:pt x="650" y="1365"/>
                      <a:pt x="845" y="1836"/>
                    </a:cubicBezTo>
                    <a:cubicBezTo>
                      <a:pt x="910" y="1950"/>
                      <a:pt x="829" y="2096"/>
                      <a:pt x="715" y="2113"/>
                    </a:cubicBezTo>
                    <a:cubicBezTo>
                      <a:pt x="650" y="2121"/>
                      <a:pt x="593" y="2125"/>
                      <a:pt x="539" y="2125"/>
                    </a:cubicBezTo>
                    <a:cubicBezTo>
                      <a:pt x="484" y="2125"/>
                      <a:pt x="431" y="2121"/>
                      <a:pt x="374" y="2113"/>
                    </a:cubicBezTo>
                    <a:lnTo>
                      <a:pt x="374" y="2113"/>
                    </a:lnTo>
                    <a:cubicBezTo>
                      <a:pt x="453" y="2180"/>
                      <a:pt x="570" y="2216"/>
                      <a:pt x="699" y="2216"/>
                    </a:cubicBezTo>
                    <a:cubicBezTo>
                      <a:pt x="757" y="2216"/>
                      <a:pt x="817" y="2209"/>
                      <a:pt x="878" y="2194"/>
                    </a:cubicBezTo>
                    <a:cubicBezTo>
                      <a:pt x="992" y="2178"/>
                      <a:pt x="1073" y="2031"/>
                      <a:pt x="1008" y="1918"/>
                    </a:cubicBezTo>
                    <a:cubicBezTo>
                      <a:pt x="797" y="1446"/>
                      <a:pt x="309" y="325"/>
                      <a:pt x="147" y="65"/>
                    </a:cubicBezTo>
                    <a:cubicBezTo>
                      <a:pt x="114" y="17"/>
                      <a:pt x="98" y="0"/>
                      <a:pt x="65" y="0"/>
                    </a:cubicBezTo>
                    <a:close/>
                  </a:path>
                </a:pathLst>
              </a:custGeom>
              <a:solidFill>
                <a:srgbClr val="3E34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16"/>
              <p:cNvSpPr/>
              <p:nvPr/>
            </p:nvSpPr>
            <p:spPr>
              <a:xfrm>
                <a:off x="6353800" y="3467650"/>
                <a:ext cx="100775" cy="88325"/>
              </a:xfrm>
              <a:custGeom>
                <a:rect b="b" l="l" r="r" t="t"/>
                <a:pathLst>
                  <a:path extrusionOk="0" h="3533" w="4031">
                    <a:moveTo>
                      <a:pt x="162" y="0"/>
                    </a:moveTo>
                    <a:cubicBezTo>
                      <a:pt x="130" y="0"/>
                      <a:pt x="107" y="3"/>
                      <a:pt x="98" y="7"/>
                    </a:cubicBezTo>
                    <a:cubicBezTo>
                      <a:pt x="66" y="39"/>
                      <a:pt x="33" y="153"/>
                      <a:pt x="1" y="250"/>
                    </a:cubicBezTo>
                    <a:cubicBezTo>
                      <a:pt x="98" y="380"/>
                      <a:pt x="1512" y="527"/>
                      <a:pt x="2292" y="981"/>
                    </a:cubicBezTo>
                    <a:cubicBezTo>
                      <a:pt x="2763" y="1274"/>
                      <a:pt x="3575" y="2736"/>
                      <a:pt x="3657" y="3370"/>
                    </a:cubicBezTo>
                    <a:cubicBezTo>
                      <a:pt x="3657" y="3402"/>
                      <a:pt x="3657" y="3467"/>
                      <a:pt x="3640" y="3532"/>
                    </a:cubicBezTo>
                    <a:cubicBezTo>
                      <a:pt x="3884" y="3321"/>
                      <a:pt x="4030" y="2834"/>
                      <a:pt x="3998" y="2671"/>
                    </a:cubicBezTo>
                    <a:cubicBezTo>
                      <a:pt x="3868" y="2038"/>
                      <a:pt x="2893" y="851"/>
                      <a:pt x="2373" y="608"/>
                    </a:cubicBezTo>
                    <a:cubicBezTo>
                      <a:pt x="1691" y="315"/>
                      <a:pt x="635" y="88"/>
                      <a:pt x="537" y="55"/>
                    </a:cubicBezTo>
                    <a:cubicBezTo>
                      <a:pt x="440" y="19"/>
                      <a:pt x="260" y="0"/>
                      <a:pt x="162" y="0"/>
                    </a:cubicBezTo>
                    <a:close/>
                  </a:path>
                </a:pathLst>
              </a:custGeom>
              <a:solidFill>
                <a:srgbClr val="3E34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16"/>
              <p:cNvSpPr/>
              <p:nvPr/>
            </p:nvSpPr>
            <p:spPr>
              <a:xfrm>
                <a:off x="6355025" y="3468275"/>
                <a:ext cx="98725" cy="69825"/>
              </a:xfrm>
              <a:custGeom>
                <a:rect b="b" l="l" r="r" t="t"/>
                <a:pathLst>
                  <a:path extrusionOk="0" h="2793" w="3949">
                    <a:moveTo>
                      <a:pt x="134" y="1"/>
                    </a:moveTo>
                    <a:cubicBezTo>
                      <a:pt x="91" y="1"/>
                      <a:pt x="59" y="5"/>
                      <a:pt x="49" y="14"/>
                    </a:cubicBezTo>
                    <a:cubicBezTo>
                      <a:pt x="17" y="14"/>
                      <a:pt x="17" y="30"/>
                      <a:pt x="1" y="47"/>
                    </a:cubicBezTo>
                    <a:cubicBezTo>
                      <a:pt x="82" y="47"/>
                      <a:pt x="326" y="95"/>
                      <a:pt x="423" y="112"/>
                    </a:cubicBezTo>
                    <a:cubicBezTo>
                      <a:pt x="553" y="144"/>
                      <a:pt x="1642" y="388"/>
                      <a:pt x="2324" y="713"/>
                    </a:cubicBezTo>
                    <a:cubicBezTo>
                      <a:pt x="2844" y="956"/>
                      <a:pt x="3754" y="2094"/>
                      <a:pt x="3949" y="2792"/>
                    </a:cubicBezTo>
                    <a:lnTo>
                      <a:pt x="3949" y="2646"/>
                    </a:lnTo>
                    <a:cubicBezTo>
                      <a:pt x="3819" y="2013"/>
                      <a:pt x="2844" y="826"/>
                      <a:pt x="2324" y="583"/>
                    </a:cubicBezTo>
                    <a:cubicBezTo>
                      <a:pt x="1642" y="290"/>
                      <a:pt x="586" y="63"/>
                      <a:pt x="488" y="47"/>
                    </a:cubicBezTo>
                    <a:cubicBezTo>
                      <a:pt x="408" y="24"/>
                      <a:pt x="238" y="1"/>
                      <a:pt x="134" y="1"/>
                    </a:cubicBezTo>
                    <a:close/>
                  </a:path>
                </a:pathLst>
              </a:custGeom>
              <a:solidFill>
                <a:srgbClr val="4238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6"/>
              <p:cNvSpPr/>
              <p:nvPr/>
            </p:nvSpPr>
            <p:spPr>
              <a:xfrm>
                <a:off x="6364775" y="3469425"/>
                <a:ext cx="8150" cy="12200"/>
              </a:xfrm>
              <a:custGeom>
                <a:rect b="b" l="l" r="r" t="t"/>
                <a:pathLst>
                  <a:path extrusionOk="0" h="488" w="326">
                    <a:moveTo>
                      <a:pt x="114" y="1"/>
                    </a:moveTo>
                    <a:cubicBezTo>
                      <a:pt x="33" y="147"/>
                      <a:pt x="1" y="309"/>
                      <a:pt x="33" y="439"/>
                    </a:cubicBezTo>
                    <a:lnTo>
                      <a:pt x="66" y="439"/>
                    </a:lnTo>
                    <a:cubicBezTo>
                      <a:pt x="82" y="472"/>
                      <a:pt x="163" y="472"/>
                      <a:pt x="244" y="488"/>
                    </a:cubicBezTo>
                    <a:cubicBezTo>
                      <a:pt x="196" y="342"/>
                      <a:pt x="244" y="179"/>
                      <a:pt x="326" y="33"/>
                    </a:cubicBezTo>
                    <a:cubicBezTo>
                      <a:pt x="228" y="17"/>
                      <a:pt x="163" y="1"/>
                      <a:pt x="114" y="1"/>
                    </a:cubicBezTo>
                    <a:close/>
                  </a:path>
                </a:pathLst>
              </a:custGeom>
              <a:solidFill>
                <a:srgbClr val="6565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6"/>
              <p:cNvSpPr/>
              <p:nvPr/>
            </p:nvSpPr>
            <p:spPr>
              <a:xfrm>
                <a:off x="5937050" y="3381275"/>
                <a:ext cx="413525" cy="94275"/>
              </a:xfrm>
              <a:custGeom>
                <a:rect b="b" l="l" r="r" t="t"/>
                <a:pathLst>
                  <a:path extrusionOk="0" h="3771" w="16541">
                    <a:moveTo>
                      <a:pt x="114" y="1"/>
                    </a:moveTo>
                    <a:lnTo>
                      <a:pt x="0" y="488"/>
                    </a:lnTo>
                    <a:lnTo>
                      <a:pt x="16476" y="3770"/>
                    </a:lnTo>
                    <a:lnTo>
                      <a:pt x="16541" y="3462"/>
                    </a:lnTo>
                    <a:lnTo>
                      <a:pt x="114" y="1"/>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6"/>
              <p:cNvSpPr/>
              <p:nvPr/>
            </p:nvSpPr>
            <p:spPr>
              <a:xfrm>
                <a:off x="5938275" y="3385750"/>
                <a:ext cx="411900" cy="86950"/>
              </a:xfrm>
              <a:custGeom>
                <a:rect b="b" l="l" r="r" t="t"/>
                <a:pathLst>
                  <a:path extrusionOk="0" h="3478" w="16476">
                    <a:moveTo>
                      <a:pt x="16" y="0"/>
                    </a:moveTo>
                    <a:lnTo>
                      <a:pt x="0" y="114"/>
                    </a:lnTo>
                    <a:lnTo>
                      <a:pt x="16443" y="3478"/>
                    </a:lnTo>
                    <a:lnTo>
                      <a:pt x="16476" y="3396"/>
                    </a:lnTo>
                    <a:lnTo>
                      <a:pt x="16" y="0"/>
                    </a:lnTo>
                    <a:close/>
                  </a:path>
                </a:pathLst>
              </a:custGeom>
              <a:solidFill>
                <a:srgbClr val="F4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6"/>
              <p:cNvSpPr/>
              <p:nvPr/>
            </p:nvSpPr>
            <p:spPr>
              <a:xfrm>
                <a:off x="5937050" y="3381275"/>
                <a:ext cx="15450" cy="15050"/>
              </a:xfrm>
              <a:custGeom>
                <a:rect b="b" l="l" r="r" t="t"/>
                <a:pathLst>
                  <a:path extrusionOk="0" h="602" w="618">
                    <a:moveTo>
                      <a:pt x="114" y="1"/>
                    </a:moveTo>
                    <a:lnTo>
                      <a:pt x="0" y="504"/>
                    </a:lnTo>
                    <a:lnTo>
                      <a:pt x="520" y="602"/>
                    </a:lnTo>
                    <a:cubicBezTo>
                      <a:pt x="407" y="423"/>
                      <a:pt x="455" y="196"/>
                      <a:pt x="618" y="98"/>
                    </a:cubicBezTo>
                    <a:lnTo>
                      <a:pt x="114" y="1"/>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6"/>
              <p:cNvSpPr/>
              <p:nvPr/>
            </p:nvSpPr>
            <p:spPr>
              <a:xfrm>
                <a:off x="6348125" y="3465375"/>
                <a:ext cx="9775" cy="13825"/>
              </a:xfrm>
              <a:custGeom>
                <a:rect b="b" l="l" r="r" t="t"/>
                <a:pathLst>
                  <a:path extrusionOk="0" h="553" w="391">
                    <a:moveTo>
                      <a:pt x="114" y="0"/>
                    </a:moveTo>
                    <a:lnTo>
                      <a:pt x="0" y="488"/>
                    </a:lnTo>
                    <a:lnTo>
                      <a:pt x="293" y="553"/>
                    </a:lnTo>
                    <a:lnTo>
                      <a:pt x="390" y="49"/>
                    </a:lnTo>
                    <a:lnTo>
                      <a:pt x="114" y="0"/>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6"/>
              <p:cNvSpPr/>
              <p:nvPr/>
            </p:nvSpPr>
            <p:spPr>
              <a:xfrm>
                <a:off x="6349350" y="3469025"/>
                <a:ext cx="7725" cy="6125"/>
              </a:xfrm>
              <a:custGeom>
                <a:rect b="b" l="l" r="r" t="t"/>
                <a:pathLst>
                  <a:path extrusionOk="0" h="245" w="309">
                    <a:moveTo>
                      <a:pt x="33" y="0"/>
                    </a:moveTo>
                    <a:lnTo>
                      <a:pt x="0" y="195"/>
                    </a:lnTo>
                    <a:lnTo>
                      <a:pt x="276" y="244"/>
                    </a:lnTo>
                    <a:lnTo>
                      <a:pt x="309" y="49"/>
                    </a:lnTo>
                    <a:lnTo>
                      <a:pt x="33" y="0"/>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6"/>
              <p:cNvSpPr/>
              <p:nvPr/>
            </p:nvSpPr>
            <p:spPr>
              <a:xfrm>
                <a:off x="5694950" y="3324000"/>
                <a:ext cx="12225" cy="29675"/>
              </a:xfrm>
              <a:custGeom>
                <a:rect b="b" l="l" r="r" t="t"/>
                <a:pathLst>
                  <a:path extrusionOk="0" h="1187" w="489">
                    <a:moveTo>
                      <a:pt x="488" y="1"/>
                    </a:moveTo>
                    <a:lnTo>
                      <a:pt x="488" y="1"/>
                    </a:lnTo>
                    <a:cubicBezTo>
                      <a:pt x="309" y="50"/>
                      <a:pt x="147" y="196"/>
                      <a:pt x="98" y="391"/>
                    </a:cubicBezTo>
                    <a:lnTo>
                      <a:pt x="49" y="683"/>
                    </a:lnTo>
                    <a:cubicBezTo>
                      <a:pt x="1" y="878"/>
                      <a:pt x="82" y="1089"/>
                      <a:pt x="244" y="1187"/>
                    </a:cubicBezTo>
                    <a:lnTo>
                      <a:pt x="488" y="1"/>
                    </a:lnTo>
                    <a:close/>
                  </a:path>
                </a:pathLst>
              </a:custGeom>
              <a:solidFill>
                <a:srgbClr val="8787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6"/>
              <p:cNvSpPr/>
              <p:nvPr/>
            </p:nvSpPr>
            <p:spPr>
              <a:xfrm>
                <a:off x="5920800" y="3375200"/>
                <a:ext cx="8150" cy="17475"/>
              </a:xfrm>
              <a:custGeom>
                <a:rect b="b" l="l" r="r" t="t"/>
                <a:pathLst>
                  <a:path extrusionOk="0" h="699" w="326">
                    <a:moveTo>
                      <a:pt x="147" y="0"/>
                    </a:moveTo>
                    <a:lnTo>
                      <a:pt x="1" y="666"/>
                    </a:lnTo>
                    <a:lnTo>
                      <a:pt x="179" y="699"/>
                    </a:lnTo>
                    <a:lnTo>
                      <a:pt x="326" y="33"/>
                    </a:lnTo>
                    <a:lnTo>
                      <a:pt x="147"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6"/>
              <p:cNvSpPr/>
              <p:nvPr/>
            </p:nvSpPr>
            <p:spPr>
              <a:xfrm>
                <a:off x="5925675" y="3377225"/>
                <a:ext cx="14250" cy="17475"/>
              </a:xfrm>
              <a:custGeom>
                <a:rect b="b" l="l" r="r" t="t"/>
                <a:pathLst>
                  <a:path extrusionOk="0" h="699" w="570">
                    <a:moveTo>
                      <a:pt x="131" y="0"/>
                    </a:moveTo>
                    <a:lnTo>
                      <a:pt x="1" y="601"/>
                    </a:lnTo>
                    <a:lnTo>
                      <a:pt x="439" y="699"/>
                    </a:lnTo>
                    <a:lnTo>
                      <a:pt x="569" y="98"/>
                    </a:lnTo>
                    <a:lnTo>
                      <a:pt x="131" y="0"/>
                    </a:lnTo>
                    <a:close/>
                  </a:path>
                </a:pathLst>
              </a:custGeom>
              <a:solidFill>
                <a:srgbClr val="5858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6"/>
              <p:cNvSpPr/>
              <p:nvPr/>
            </p:nvSpPr>
            <p:spPr>
              <a:xfrm>
                <a:off x="5860675" y="4418425"/>
                <a:ext cx="169425" cy="65975"/>
              </a:xfrm>
              <a:custGeom>
                <a:rect b="b" l="l" r="r" t="t"/>
                <a:pathLst>
                  <a:path extrusionOk="0" h="2639" w="6777">
                    <a:moveTo>
                      <a:pt x="2132" y="0"/>
                    </a:moveTo>
                    <a:cubicBezTo>
                      <a:pt x="1713" y="0"/>
                      <a:pt x="1394" y="33"/>
                      <a:pt x="1301" y="126"/>
                    </a:cubicBezTo>
                    <a:cubicBezTo>
                      <a:pt x="1008" y="402"/>
                      <a:pt x="180" y="1523"/>
                      <a:pt x="180" y="1702"/>
                    </a:cubicBezTo>
                    <a:cubicBezTo>
                      <a:pt x="180" y="1702"/>
                      <a:pt x="1" y="2384"/>
                      <a:pt x="212" y="2595"/>
                    </a:cubicBezTo>
                    <a:cubicBezTo>
                      <a:pt x="242" y="2625"/>
                      <a:pt x="312" y="2638"/>
                      <a:pt x="415" y="2638"/>
                    </a:cubicBezTo>
                    <a:cubicBezTo>
                      <a:pt x="1104" y="2638"/>
                      <a:pt x="3265" y="2054"/>
                      <a:pt x="4664" y="1913"/>
                    </a:cubicBezTo>
                    <a:cubicBezTo>
                      <a:pt x="6305" y="1734"/>
                      <a:pt x="6776" y="857"/>
                      <a:pt x="6630" y="711"/>
                    </a:cubicBezTo>
                    <a:cubicBezTo>
                      <a:pt x="6500" y="564"/>
                      <a:pt x="5655" y="240"/>
                      <a:pt x="4632" y="158"/>
                    </a:cubicBezTo>
                    <a:cubicBezTo>
                      <a:pt x="3963" y="106"/>
                      <a:pt x="2886" y="0"/>
                      <a:pt x="2132"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16"/>
              <p:cNvSpPr/>
              <p:nvPr/>
            </p:nvSpPr>
            <p:spPr>
              <a:xfrm>
                <a:off x="5863125" y="4434550"/>
                <a:ext cx="166975" cy="49850"/>
              </a:xfrm>
              <a:custGeom>
                <a:rect b="b" l="l" r="r" t="t"/>
                <a:pathLst>
                  <a:path extrusionOk="0" h="1994" w="6679">
                    <a:moveTo>
                      <a:pt x="6435" y="1"/>
                    </a:moveTo>
                    <a:lnTo>
                      <a:pt x="6435" y="33"/>
                    </a:lnTo>
                    <a:cubicBezTo>
                      <a:pt x="6337" y="163"/>
                      <a:pt x="6191" y="407"/>
                      <a:pt x="5850" y="537"/>
                    </a:cubicBezTo>
                    <a:cubicBezTo>
                      <a:pt x="4387" y="1122"/>
                      <a:pt x="1885" y="1333"/>
                      <a:pt x="0" y="1609"/>
                    </a:cubicBezTo>
                    <a:cubicBezTo>
                      <a:pt x="0" y="1756"/>
                      <a:pt x="17" y="1869"/>
                      <a:pt x="98" y="1950"/>
                    </a:cubicBezTo>
                    <a:cubicBezTo>
                      <a:pt x="127" y="1980"/>
                      <a:pt x="198" y="1993"/>
                      <a:pt x="301" y="1993"/>
                    </a:cubicBezTo>
                    <a:cubicBezTo>
                      <a:pt x="990" y="1993"/>
                      <a:pt x="3151" y="1409"/>
                      <a:pt x="4550" y="1268"/>
                    </a:cubicBezTo>
                    <a:cubicBezTo>
                      <a:pt x="6191" y="1089"/>
                      <a:pt x="6678" y="228"/>
                      <a:pt x="6532" y="66"/>
                    </a:cubicBezTo>
                    <a:cubicBezTo>
                      <a:pt x="6516" y="49"/>
                      <a:pt x="6483" y="17"/>
                      <a:pt x="6435" y="1"/>
                    </a:cubicBezTo>
                    <a:close/>
                  </a:path>
                </a:pathLst>
              </a:custGeom>
              <a:solidFill>
                <a:srgbClr val="5C3D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16"/>
              <p:cNvSpPr/>
              <p:nvPr/>
            </p:nvSpPr>
            <p:spPr>
              <a:xfrm>
                <a:off x="5860675" y="4419100"/>
                <a:ext cx="91425" cy="65400"/>
              </a:xfrm>
              <a:custGeom>
                <a:rect b="b" l="l" r="r" t="t"/>
                <a:pathLst>
                  <a:path extrusionOk="0" h="2616" w="3657">
                    <a:moveTo>
                      <a:pt x="2078" y="1"/>
                    </a:moveTo>
                    <a:cubicBezTo>
                      <a:pt x="1674" y="1"/>
                      <a:pt x="1367" y="31"/>
                      <a:pt x="1268" y="115"/>
                    </a:cubicBezTo>
                    <a:cubicBezTo>
                      <a:pt x="1008" y="375"/>
                      <a:pt x="180" y="1496"/>
                      <a:pt x="180" y="1675"/>
                    </a:cubicBezTo>
                    <a:cubicBezTo>
                      <a:pt x="180" y="1675"/>
                      <a:pt x="1" y="2357"/>
                      <a:pt x="212" y="2568"/>
                    </a:cubicBezTo>
                    <a:cubicBezTo>
                      <a:pt x="245" y="2601"/>
                      <a:pt x="313" y="2615"/>
                      <a:pt x="410" y="2615"/>
                    </a:cubicBezTo>
                    <a:cubicBezTo>
                      <a:pt x="650" y="2615"/>
                      <a:pt x="1068" y="2531"/>
                      <a:pt x="1577" y="2439"/>
                    </a:cubicBezTo>
                    <a:cubicBezTo>
                      <a:pt x="2032" y="1756"/>
                      <a:pt x="2552" y="1626"/>
                      <a:pt x="2942" y="1187"/>
                    </a:cubicBezTo>
                    <a:cubicBezTo>
                      <a:pt x="3185" y="927"/>
                      <a:pt x="3608" y="456"/>
                      <a:pt x="3657" y="83"/>
                    </a:cubicBezTo>
                    <a:cubicBezTo>
                      <a:pt x="3114" y="39"/>
                      <a:pt x="2534" y="1"/>
                      <a:pt x="2078"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16"/>
              <p:cNvSpPr/>
              <p:nvPr/>
            </p:nvSpPr>
            <p:spPr>
              <a:xfrm>
                <a:off x="5939900" y="4335025"/>
                <a:ext cx="119025" cy="187225"/>
              </a:xfrm>
              <a:custGeom>
                <a:rect b="b" l="l" r="r" t="t"/>
                <a:pathLst>
                  <a:path extrusionOk="0" h="7489" w="4761">
                    <a:moveTo>
                      <a:pt x="1117" y="1"/>
                    </a:moveTo>
                    <a:cubicBezTo>
                      <a:pt x="959" y="1"/>
                      <a:pt x="792" y="26"/>
                      <a:pt x="618" y="82"/>
                    </a:cubicBezTo>
                    <a:cubicBezTo>
                      <a:pt x="618" y="82"/>
                      <a:pt x="0" y="1285"/>
                      <a:pt x="0" y="1610"/>
                    </a:cubicBezTo>
                    <a:cubicBezTo>
                      <a:pt x="0" y="2032"/>
                      <a:pt x="130" y="2601"/>
                      <a:pt x="894" y="3527"/>
                    </a:cubicBezTo>
                    <a:cubicBezTo>
                      <a:pt x="1641" y="4404"/>
                      <a:pt x="1576" y="5753"/>
                      <a:pt x="1836" y="6370"/>
                    </a:cubicBezTo>
                    <a:cubicBezTo>
                      <a:pt x="2090" y="6923"/>
                      <a:pt x="3318" y="7489"/>
                      <a:pt x="3994" y="7489"/>
                    </a:cubicBezTo>
                    <a:cubicBezTo>
                      <a:pt x="4054" y="7489"/>
                      <a:pt x="4110" y="7484"/>
                      <a:pt x="4160" y="7475"/>
                    </a:cubicBezTo>
                    <a:cubicBezTo>
                      <a:pt x="4761" y="7378"/>
                      <a:pt x="4257" y="5525"/>
                      <a:pt x="3916" y="4810"/>
                    </a:cubicBezTo>
                    <a:cubicBezTo>
                      <a:pt x="3542" y="4112"/>
                      <a:pt x="3331" y="2324"/>
                      <a:pt x="3185" y="1869"/>
                    </a:cubicBezTo>
                    <a:cubicBezTo>
                      <a:pt x="3055" y="1482"/>
                      <a:pt x="2329" y="1"/>
                      <a:pt x="1117"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16"/>
              <p:cNvSpPr/>
              <p:nvPr/>
            </p:nvSpPr>
            <p:spPr>
              <a:xfrm>
                <a:off x="5940700" y="4364775"/>
                <a:ext cx="113350" cy="158200"/>
              </a:xfrm>
              <a:custGeom>
                <a:rect b="b" l="l" r="r" t="t"/>
                <a:pathLst>
                  <a:path extrusionOk="0" h="6328" w="4534">
                    <a:moveTo>
                      <a:pt x="952" y="1"/>
                    </a:moveTo>
                    <a:cubicBezTo>
                      <a:pt x="554" y="1"/>
                      <a:pt x="161" y="273"/>
                      <a:pt x="1" y="679"/>
                    </a:cubicBezTo>
                    <a:cubicBezTo>
                      <a:pt x="66" y="1086"/>
                      <a:pt x="261" y="1622"/>
                      <a:pt x="894" y="2353"/>
                    </a:cubicBezTo>
                    <a:cubicBezTo>
                      <a:pt x="1642" y="3247"/>
                      <a:pt x="1593" y="4579"/>
                      <a:pt x="1853" y="5196"/>
                    </a:cubicBezTo>
                    <a:cubicBezTo>
                      <a:pt x="2095" y="5755"/>
                      <a:pt x="3360" y="6328"/>
                      <a:pt x="4021" y="6328"/>
                    </a:cubicBezTo>
                    <a:cubicBezTo>
                      <a:pt x="4071" y="6328"/>
                      <a:pt x="4118" y="6324"/>
                      <a:pt x="4160" y="6318"/>
                    </a:cubicBezTo>
                    <a:cubicBezTo>
                      <a:pt x="4534" y="6253"/>
                      <a:pt x="4518" y="5603"/>
                      <a:pt x="4355" y="4936"/>
                    </a:cubicBezTo>
                    <a:cubicBezTo>
                      <a:pt x="3900" y="3637"/>
                      <a:pt x="2893" y="2987"/>
                      <a:pt x="2340" y="1931"/>
                    </a:cubicBezTo>
                    <a:cubicBezTo>
                      <a:pt x="2048" y="1394"/>
                      <a:pt x="1999" y="631"/>
                      <a:pt x="1544" y="241"/>
                    </a:cubicBezTo>
                    <a:cubicBezTo>
                      <a:pt x="1367" y="74"/>
                      <a:pt x="1158" y="1"/>
                      <a:pt x="952" y="1"/>
                    </a:cubicBezTo>
                    <a:close/>
                  </a:path>
                </a:pathLst>
              </a:custGeom>
              <a:solidFill>
                <a:srgbClr val="5C3D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16"/>
              <p:cNvSpPr/>
              <p:nvPr/>
            </p:nvSpPr>
            <p:spPr>
              <a:xfrm>
                <a:off x="5946400" y="4334750"/>
                <a:ext cx="77600" cy="68550"/>
              </a:xfrm>
              <a:custGeom>
                <a:rect b="b" l="l" r="r" t="t"/>
                <a:pathLst>
                  <a:path extrusionOk="0" h="2742" w="3104">
                    <a:moveTo>
                      <a:pt x="843" y="0"/>
                    </a:moveTo>
                    <a:cubicBezTo>
                      <a:pt x="689" y="0"/>
                      <a:pt x="527" y="24"/>
                      <a:pt x="358" y="77"/>
                    </a:cubicBezTo>
                    <a:cubicBezTo>
                      <a:pt x="358" y="77"/>
                      <a:pt x="179" y="434"/>
                      <a:pt x="0" y="824"/>
                    </a:cubicBezTo>
                    <a:cubicBezTo>
                      <a:pt x="104" y="791"/>
                      <a:pt x="209" y="776"/>
                      <a:pt x="315" y="776"/>
                    </a:cubicBezTo>
                    <a:cubicBezTo>
                      <a:pt x="1360" y="776"/>
                      <a:pt x="2493" y="2238"/>
                      <a:pt x="2876" y="2563"/>
                    </a:cubicBezTo>
                    <a:cubicBezTo>
                      <a:pt x="2957" y="2612"/>
                      <a:pt x="3022" y="2677"/>
                      <a:pt x="3104" y="2742"/>
                    </a:cubicBezTo>
                    <a:cubicBezTo>
                      <a:pt x="3022" y="2368"/>
                      <a:pt x="2957" y="2043"/>
                      <a:pt x="2925" y="1880"/>
                    </a:cubicBezTo>
                    <a:cubicBezTo>
                      <a:pt x="2795" y="1491"/>
                      <a:pt x="2063" y="0"/>
                      <a:pt x="843"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16"/>
              <p:cNvSpPr/>
              <p:nvPr/>
            </p:nvSpPr>
            <p:spPr>
              <a:xfrm>
                <a:off x="5774175" y="3749625"/>
                <a:ext cx="270550" cy="719975"/>
              </a:xfrm>
              <a:custGeom>
                <a:rect b="b" l="l" r="r" t="t"/>
                <a:pathLst>
                  <a:path extrusionOk="0" h="28799" w="10822">
                    <a:moveTo>
                      <a:pt x="8162" y="1"/>
                    </a:moveTo>
                    <a:cubicBezTo>
                      <a:pt x="6158" y="1"/>
                      <a:pt x="1217" y="415"/>
                      <a:pt x="1137" y="1141"/>
                    </a:cubicBezTo>
                    <a:cubicBezTo>
                      <a:pt x="1137" y="1141"/>
                      <a:pt x="0" y="3221"/>
                      <a:pt x="0" y="5609"/>
                    </a:cubicBezTo>
                    <a:cubicBezTo>
                      <a:pt x="0" y="7575"/>
                      <a:pt x="1105" y="15098"/>
                      <a:pt x="1316" y="16983"/>
                    </a:cubicBezTo>
                    <a:cubicBezTo>
                      <a:pt x="1544" y="18900"/>
                      <a:pt x="3575" y="26862"/>
                      <a:pt x="3185" y="28730"/>
                    </a:cubicBezTo>
                    <a:cubicBezTo>
                      <a:pt x="3178" y="28776"/>
                      <a:pt x="3230" y="28799"/>
                      <a:pt x="3327" y="28799"/>
                    </a:cubicBezTo>
                    <a:cubicBezTo>
                      <a:pt x="3910" y="28799"/>
                      <a:pt x="6093" y="27993"/>
                      <a:pt x="6483" y="26780"/>
                    </a:cubicBezTo>
                    <a:cubicBezTo>
                      <a:pt x="6483" y="26780"/>
                      <a:pt x="5411" y="24278"/>
                      <a:pt x="5167" y="20492"/>
                    </a:cubicBezTo>
                    <a:cubicBezTo>
                      <a:pt x="5086" y="19225"/>
                      <a:pt x="5004" y="13424"/>
                      <a:pt x="5102" y="12336"/>
                    </a:cubicBezTo>
                    <a:cubicBezTo>
                      <a:pt x="5199" y="11231"/>
                      <a:pt x="4956" y="10354"/>
                      <a:pt x="4956" y="10354"/>
                    </a:cubicBezTo>
                    <a:lnTo>
                      <a:pt x="4956" y="10354"/>
                    </a:lnTo>
                    <a:cubicBezTo>
                      <a:pt x="4956" y="10355"/>
                      <a:pt x="6645" y="14789"/>
                      <a:pt x="6645" y="15602"/>
                    </a:cubicBezTo>
                    <a:cubicBezTo>
                      <a:pt x="6645" y="16414"/>
                      <a:pt x="7133" y="20639"/>
                      <a:pt x="6792" y="23872"/>
                    </a:cubicBezTo>
                    <a:cubicBezTo>
                      <a:pt x="8108" y="24051"/>
                      <a:pt x="9310" y="24782"/>
                      <a:pt x="10058" y="25870"/>
                    </a:cubicBezTo>
                    <a:lnTo>
                      <a:pt x="10139" y="26000"/>
                    </a:lnTo>
                    <a:cubicBezTo>
                      <a:pt x="10139" y="26000"/>
                      <a:pt x="9895" y="23888"/>
                      <a:pt x="10139" y="22263"/>
                    </a:cubicBezTo>
                    <a:cubicBezTo>
                      <a:pt x="10382" y="20622"/>
                      <a:pt x="10821" y="15001"/>
                      <a:pt x="10821" y="14367"/>
                    </a:cubicBezTo>
                    <a:cubicBezTo>
                      <a:pt x="10821" y="13733"/>
                      <a:pt x="9928" y="9233"/>
                      <a:pt x="9846" y="7721"/>
                    </a:cubicBezTo>
                    <a:cubicBezTo>
                      <a:pt x="9765" y="6194"/>
                      <a:pt x="9684" y="4001"/>
                      <a:pt x="9310" y="2587"/>
                    </a:cubicBezTo>
                    <a:cubicBezTo>
                      <a:pt x="8904" y="1157"/>
                      <a:pt x="9229" y="312"/>
                      <a:pt x="8985" y="69"/>
                    </a:cubicBezTo>
                    <a:cubicBezTo>
                      <a:pt x="8933" y="23"/>
                      <a:pt x="8627" y="1"/>
                      <a:pt x="8162" y="1"/>
                    </a:cubicBezTo>
                    <a:close/>
                  </a:path>
                </a:pathLst>
              </a:custGeom>
              <a:solidFill>
                <a:srgbClr val="BBE2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16"/>
              <p:cNvSpPr/>
              <p:nvPr/>
            </p:nvSpPr>
            <p:spPr>
              <a:xfrm>
                <a:off x="5896025" y="4310250"/>
                <a:ext cx="40650" cy="138150"/>
              </a:xfrm>
              <a:custGeom>
                <a:rect b="b" l="l" r="r" t="t"/>
                <a:pathLst>
                  <a:path extrusionOk="0" h="5526" w="1626">
                    <a:moveTo>
                      <a:pt x="504" y="1"/>
                    </a:moveTo>
                    <a:cubicBezTo>
                      <a:pt x="407" y="423"/>
                      <a:pt x="325" y="878"/>
                      <a:pt x="244" y="1349"/>
                    </a:cubicBezTo>
                    <a:cubicBezTo>
                      <a:pt x="0" y="2731"/>
                      <a:pt x="212" y="4160"/>
                      <a:pt x="618" y="5525"/>
                    </a:cubicBezTo>
                    <a:cubicBezTo>
                      <a:pt x="1073" y="5200"/>
                      <a:pt x="1479" y="4810"/>
                      <a:pt x="1625" y="4355"/>
                    </a:cubicBezTo>
                    <a:cubicBezTo>
                      <a:pt x="1625" y="4355"/>
                      <a:pt x="894" y="2682"/>
                      <a:pt x="504" y="1"/>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16"/>
              <p:cNvSpPr/>
              <p:nvPr/>
            </p:nvSpPr>
            <p:spPr>
              <a:xfrm>
                <a:off x="5876525" y="3962950"/>
                <a:ext cx="27650" cy="117025"/>
              </a:xfrm>
              <a:custGeom>
                <a:rect b="b" l="l" r="r" t="t"/>
                <a:pathLst>
                  <a:path extrusionOk="0" h="4681" w="1106">
                    <a:moveTo>
                      <a:pt x="49" y="1"/>
                    </a:moveTo>
                    <a:lnTo>
                      <a:pt x="49" y="1"/>
                    </a:lnTo>
                    <a:cubicBezTo>
                      <a:pt x="1" y="797"/>
                      <a:pt x="1" y="1544"/>
                      <a:pt x="212" y="2357"/>
                    </a:cubicBezTo>
                    <a:cubicBezTo>
                      <a:pt x="407" y="3104"/>
                      <a:pt x="683" y="3900"/>
                      <a:pt x="959" y="4680"/>
                    </a:cubicBezTo>
                    <a:cubicBezTo>
                      <a:pt x="959" y="4290"/>
                      <a:pt x="992" y="3982"/>
                      <a:pt x="1008" y="3803"/>
                    </a:cubicBezTo>
                    <a:cubicBezTo>
                      <a:pt x="1105" y="2682"/>
                      <a:pt x="862" y="1837"/>
                      <a:pt x="862" y="1837"/>
                    </a:cubicBezTo>
                    <a:cubicBezTo>
                      <a:pt x="585" y="1317"/>
                      <a:pt x="407" y="943"/>
                      <a:pt x="49" y="1"/>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16"/>
              <p:cNvSpPr/>
              <p:nvPr/>
            </p:nvSpPr>
            <p:spPr>
              <a:xfrm>
                <a:off x="5794075" y="3749225"/>
                <a:ext cx="220175" cy="112625"/>
              </a:xfrm>
              <a:custGeom>
                <a:rect b="b" l="l" r="r" t="t"/>
                <a:pathLst>
                  <a:path extrusionOk="0" h="4505" w="8807">
                    <a:moveTo>
                      <a:pt x="7333" y="0"/>
                    </a:moveTo>
                    <a:cubicBezTo>
                      <a:pt x="5346" y="0"/>
                      <a:pt x="404" y="415"/>
                      <a:pt x="325" y="1141"/>
                    </a:cubicBezTo>
                    <a:cubicBezTo>
                      <a:pt x="325" y="1141"/>
                      <a:pt x="179" y="1401"/>
                      <a:pt x="0" y="1856"/>
                    </a:cubicBezTo>
                    <a:cubicBezTo>
                      <a:pt x="85" y="1681"/>
                      <a:pt x="235" y="1614"/>
                      <a:pt x="436" y="1614"/>
                    </a:cubicBezTo>
                    <a:cubicBezTo>
                      <a:pt x="1041" y="1614"/>
                      <a:pt x="2108" y="2221"/>
                      <a:pt x="3266" y="2343"/>
                    </a:cubicBezTo>
                    <a:cubicBezTo>
                      <a:pt x="5784" y="2619"/>
                      <a:pt x="8157" y="2587"/>
                      <a:pt x="8807" y="4504"/>
                    </a:cubicBezTo>
                    <a:cubicBezTo>
                      <a:pt x="8725" y="3805"/>
                      <a:pt x="8628" y="3123"/>
                      <a:pt x="8465" y="2587"/>
                    </a:cubicBezTo>
                    <a:cubicBezTo>
                      <a:pt x="8059" y="1157"/>
                      <a:pt x="8384" y="312"/>
                      <a:pt x="8140" y="68"/>
                    </a:cubicBezTo>
                    <a:cubicBezTo>
                      <a:pt x="8095" y="23"/>
                      <a:pt x="7793" y="0"/>
                      <a:pt x="7333" y="0"/>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16"/>
              <p:cNvSpPr/>
              <p:nvPr/>
            </p:nvSpPr>
            <p:spPr>
              <a:xfrm>
                <a:off x="5843225" y="3773675"/>
                <a:ext cx="47950" cy="15050"/>
              </a:xfrm>
              <a:custGeom>
                <a:rect b="b" l="l" r="r" t="t"/>
                <a:pathLst>
                  <a:path extrusionOk="0" h="602" w="1918">
                    <a:moveTo>
                      <a:pt x="1917" y="0"/>
                    </a:moveTo>
                    <a:cubicBezTo>
                      <a:pt x="1349" y="114"/>
                      <a:pt x="715" y="325"/>
                      <a:pt x="0" y="601"/>
                    </a:cubicBezTo>
                    <a:cubicBezTo>
                      <a:pt x="0" y="601"/>
                      <a:pt x="439" y="574"/>
                      <a:pt x="1138" y="574"/>
                    </a:cubicBezTo>
                    <a:cubicBezTo>
                      <a:pt x="1371" y="574"/>
                      <a:pt x="1633" y="577"/>
                      <a:pt x="1917" y="585"/>
                    </a:cubicBezTo>
                    <a:lnTo>
                      <a:pt x="1917" y="0"/>
                    </a:ln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16"/>
              <p:cNvSpPr/>
              <p:nvPr/>
            </p:nvSpPr>
            <p:spPr>
              <a:xfrm>
                <a:off x="5900500" y="3769100"/>
                <a:ext cx="56475" cy="25725"/>
              </a:xfrm>
              <a:custGeom>
                <a:rect b="b" l="l" r="r" t="t"/>
                <a:pathLst>
                  <a:path extrusionOk="0" h="1029" w="2259">
                    <a:moveTo>
                      <a:pt x="1257" y="1"/>
                    </a:moveTo>
                    <a:cubicBezTo>
                      <a:pt x="882" y="1"/>
                      <a:pt x="463" y="37"/>
                      <a:pt x="0" y="118"/>
                    </a:cubicBezTo>
                    <a:lnTo>
                      <a:pt x="0" y="784"/>
                    </a:lnTo>
                    <a:cubicBezTo>
                      <a:pt x="406" y="817"/>
                      <a:pt x="845" y="833"/>
                      <a:pt x="1284" y="866"/>
                    </a:cubicBezTo>
                    <a:cubicBezTo>
                      <a:pt x="1641" y="914"/>
                      <a:pt x="1966" y="979"/>
                      <a:pt x="2259" y="1028"/>
                    </a:cubicBezTo>
                    <a:lnTo>
                      <a:pt x="2259" y="102"/>
                    </a:lnTo>
                    <a:cubicBezTo>
                      <a:pt x="1966" y="37"/>
                      <a:pt x="1633" y="1"/>
                      <a:pt x="1257"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16"/>
              <p:cNvSpPr/>
              <p:nvPr/>
            </p:nvSpPr>
            <p:spPr>
              <a:xfrm>
                <a:off x="5971175" y="3775300"/>
                <a:ext cx="35775" cy="39025"/>
              </a:xfrm>
              <a:custGeom>
                <a:rect b="b" l="l" r="r" t="t"/>
                <a:pathLst>
                  <a:path extrusionOk="0" h="1561" w="1431">
                    <a:moveTo>
                      <a:pt x="0" y="0"/>
                    </a:moveTo>
                    <a:lnTo>
                      <a:pt x="0" y="926"/>
                    </a:lnTo>
                    <a:cubicBezTo>
                      <a:pt x="910" y="1219"/>
                      <a:pt x="1398" y="1560"/>
                      <a:pt x="1398" y="1560"/>
                    </a:cubicBezTo>
                    <a:lnTo>
                      <a:pt x="1430" y="1008"/>
                    </a:lnTo>
                    <a:cubicBezTo>
                      <a:pt x="1430" y="1008"/>
                      <a:pt x="1040" y="374"/>
                      <a:pt x="0"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16"/>
              <p:cNvSpPr/>
              <p:nvPr/>
            </p:nvSpPr>
            <p:spPr>
              <a:xfrm>
                <a:off x="5977675" y="3419825"/>
                <a:ext cx="94025" cy="76800"/>
              </a:xfrm>
              <a:custGeom>
                <a:rect b="b" l="l" r="r" t="t"/>
                <a:pathLst>
                  <a:path extrusionOk="0" h="3072" w="3761">
                    <a:moveTo>
                      <a:pt x="980" y="1"/>
                    </a:moveTo>
                    <a:cubicBezTo>
                      <a:pt x="441" y="1"/>
                      <a:pt x="33" y="30"/>
                      <a:pt x="33" y="116"/>
                    </a:cubicBezTo>
                    <a:cubicBezTo>
                      <a:pt x="33" y="360"/>
                      <a:pt x="0" y="1741"/>
                      <a:pt x="0" y="1741"/>
                    </a:cubicBezTo>
                    <a:cubicBezTo>
                      <a:pt x="0" y="1741"/>
                      <a:pt x="569" y="2326"/>
                      <a:pt x="1625" y="2846"/>
                    </a:cubicBezTo>
                    <a:cubicBezTo>
                      <a:pt x="1983" y="3011"/>
                      <a:pt x="2347" y="3071"/>
                      <a:pt x="2664" y="3071"/>
                    </a:cubicBezTo>
                    <a:cubicBezTo>
                      <a:pt x="3312" y="3071"/>
                      <a:pt x="3761" y="2819"/>
                      <a:pt x="3542" y="2699"/>
                    </a:cubicBezTo>
                    <a:cubicBezTo>
                      <a:pt x="3217" y="2537"/>
                      <a:pt x="2714" y="2196"/>
                      <a:pt x="2714" y="1920"/>
                    </a:cubicBezTo>
                    <a:cubicBezTo>
                      <a:pt x="2714" y="1660"/>
                      <a:pt x="3737" y="197"/>
                      <a:pt x="3542" y="132"/>
                    </a:cubicBezTo>
                    <a:cubicBezTo>
                      <a:pt x="3405" y="101"/>
                      <a:pt x="1972" y="1"/>
                      <a:pt x="980"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16"/>
              <p:cNvSpPr/>
              <p:nvPr/>
            </p:nvSpPr>
            <p:spPr>
              <a:xfrm>
                <a:off x="5987825" y="3471875"/>
                <a:ext cx="83925" cy="24650"/>
              </a:xfrm>
              <a:custGeom>
                <a:rect b="b" l="l" r="r" t="t"/>
                <a:pathLst>
                  <a:path extrusionOk="0" h="986" w="3357">
                    <a:moveTo>
                      <a:pt x="0" y="0"/>
                    </a:moveTo>
                    <a:cubicBezTo>
                      <a:pt x="260" y="228"/>
                      <a:pt x="699" y="487"/>
                      <a:pt x="1235" y="764"/>
                    </a:cubicBezTo>
                    <a:cubicBezTo>
                      <a:pt x="1572" y="927"/>
                      <a:pt x="1924" y="986"/>
                      <a:pt x="2235" y="986"/>
                    </a:cubicBezTo>
                    <a:cubicBezTo>
                      <a:pt x="2885" y="986"/>
                      <a:pt x="3356" y="727"/>
                      <a:pt x="3136" y="617"/>
                    </a:cubicBezTo>
                    <a:cubicBezTo>
                      <a:pt x="2990" y="536"/>
                      <a:pt x="2828" y="439"/>
                      <a:pt x="2681" y="325"/>
                    </a:cubicBezTo>
                    <a:cubicBezTo>
                      <a:pt x="2410" y="408"/>
                      <a:pt x="2122" y="447"/>
                      <a:pt x="1828" y="447"/>
                    </a:cubicBezTo>
                    <a:cubicBezTo>
                      <a:pt x="1208" y="447"/>
                      <a:pt x="563" y="276"/>
                      <a:pt x="0" y="0"/>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16"/>
              <p:cNvSpPr/>
              <p:nvPr/>
            </p:nvSpPr>
            <p:spPr>
              <a:xfrm>
                <a:off x="5977675" y="3419225"/>
                <a:ext cx="93450" cy="49325"/>
              </a:xfrm>
              <a:custGeom>
                <a:rect b="b" l="l" r="r" t="t"/>
                <a:pathLst>
                  <a:path extrusionOk="0" h="1973" w="3738">
                    <a:moveTo>
                      <a:pt x="1088" y="0"/>
                    </a:moveTo>
                    <a:cubicBezTo>
                      <a:pt x="497" y="0"/>
                      <a:pt x="33" y="32"/>
                      <a:pt x="33" y="124"/>
                    </a:cubicBezTo>
                    <a:cubicBezTo>
                      <a:pt x="0" y="254"/>
                      <a:pt x="0" y="790"/>
                      <a:pt x="33" y="1196"/>
                    </a:cubicBezTo>
                    <a:cubicBezTo>
                      <a:pt x="598" y="1640"/>
                      <a:pt x="1430" y="1973"/>
                      <a:pt x="2225" y="1973"/>
                    </a:cubicBezTo>
                    <a:cubicBezTo>
                      <a:pt x="2390" y="1973"/>
                      <a:pt x="2554" y="1958"/>
                      <a:pt x="2714" y="1927"/>
                    </a:cubicBezTo>
                    <a:cubicBezTo>
                      <a:pt x="2730" y="1651"/>
                      <a:pt x="3737" y="221"/>
                      <a:pt x="3542" y="140"/>
                    </a:cubicBezTo>
                    <a:cubicBezTo>
                      <a:pt x="3410" y="89"/>
                      <a:pt x="2072" y="0"/>
                      <a:pt x="1088"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16"/>
              <p:cNvSpPr/>
              <p:nvPr/>
            </p:nvSpPr>
            <p:spPr>
              <a:xfrm>
                <a:off x="5972800" y="3310300"/>
                <a:ext cx="129200" cy="150650"/>
              </a:xfrm>
              <a:custGeom>
                <a:rect b="b" l="l" r="r" t="t"/>
                <a:pathLst>
                  <a:path extrusionOk="0" h="6026" w="5168">
                    <a:moveTo>
                      <a:pt x="2990" y="0"/>
                    </a:moveTo>
                    <a:cubicBezTo>
                      <a:pt x="2402" y="0"/>
                      <a:pt x="2113" y="419"/>
                      <a:pt x="2113" y="419"/>
                    </a:cubicBezTo>
                    <a:cubicBezTo>
                      <a:pt x="2113" y="217"/>
                      <a:pt x="1855" y="64"/>
                      <a:pt x="1541" y="64"/>
                    </a:cubicBezTo>
                    <a:cubicBezTo>
                      <a:pt x="1375" y="64"/>
                      <a:pt x="1193" y="106"/>
                      <a:pt x="1024" y="208"/>
                    </a:cubicBezTo>
                    <a:cubicBezTo>
                      <a:pt x="471" y="565"/>
                      <a:pt x="0" y="3295"/>
                      <a:pt x="17" y="3847"/>
                    </a:cubicBezTo>
                    <a:cubicBezTo>
                      <a:pt x="33" y="4400"/>
                      <a:pt x="147" y="4887"/>
                      <a:pt x="569" y="5456"/>
                    </a:cubicBezTo>
                    <a:cubicBezTo>
                      <a:pt x="991" y="6008"/>
                      <a:pt x="1723" y="6024"/>
                      <a:pt x="1723" y="6024"/>
                    </a:cubicBezTo>
                    <a:cubicBezTo>
                      <a:pt x="1748" y="6025"/>
                      <a:pt x="1773" y="6025"/>
                      <a:pt x="1798" y="6025"/>
                    </a:cubicBezTo>
                    <a:cubicBezTo>
                      <a:pt x="2953" y="6025"/>
                      <a:pt x="3599" y="5299"/>
                      <a:pt x="3949" y="4822"/>
                    </a:cubicBezTo>
                    <a:cubicBezTo>
                      <a:pt x="4306" y="4318"/>
                      <a:pt x="5167" y="2564"/>
                      <a:pt x="5167" y="1832"/>
                    </a:cubicBezTo>
                    <a:cubicBezTo>
                      <a:pt x="5167" y="1101"/>
                      <a:pt x="4355" y="370"/>
                      <a:pt x="3445" y="78"/>
                    </a:cubicBezTo>
                    <a:cubicBezTo>
                      <a:pt x="3277" y="23"/>
                      <a:pt x="3126" y="0"/>
                      <a:pt x="2990" y="0"/>
                    </a:cubicBezTo>
                    <a:close/>
                  </a:path>
                </a:pathLst>
              </a:custGeom>
              <a:solidFill>
                <a:srgbClr val="5E16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16"/>
              <p:cNvSpPr/>
              <p:nvPr/>
            </p:nvSpPr>
            <p:spPr>
              <a:xfrm>
                <a:off x="5701050" y="3324000"/>
                <a:ext cx="223425" cy="69500"/>
              </a:xfrm>
              <a:custGeom>
                <a:rect b="b" l="l" r="r" t="t"/>
                <a:pathLst>
                  <a:path extrusionOk="0" h="2780" w="8937">
                    <a:moveTo>
                      <a:pt x="244" y="1"/>
                    </a:moveTo>
                    <a:lnTo>
                      <a:pt x="0" y="1203"/>
                    </a:lnTo>
                    <a:lnTo>
                      <a:pt x="748" y="1333"/>
                    </a:lnTo>
                    <a:lnTo>
                      <a:pt x="7198" y="2487"/>
                    </a:lnTo>
                    <a:lnTo>
                      <a:pt x="7848" y="2617"/>
                    </a:lnTo>
                    <a:lnTo>
                      <a:pt x="8384" y="2714"/>
                    </a:lnTo>
                    <a:lnTo>
                      <a:pt x="8774" y="2779"/>
                    </a:lnTo>
                    <a:lnTo>
                      <a:pt x="8937" y="2016"/>
                    </a:lnTo>
                    <a:lnTo>
                      <a:pt x="7783" y="1756"/>
                    </a:lnTo>
                    <a:lnTo>
                      <a:pt x="1560" y="310"/>
                    </a:lnTo>
                    <a:lnTo>
                      <a:pt x="244" y="1"/>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16"/>
              <p:cNvSpPr/>
              <p:nvPr/>
            </p:nvSpPr>
            <p:spPr>
              <a:xfrm>
                <a:off x="5635250" y="3397025"/>
                <a:ext cx="106850" cy="164750"/>
              </a:xfrm>
              <a:custGeom>
                <a:rect b="b" l="l" r="r" t="t"/>
                <a:pathLst>
                  <a:path extrusionOk="0" h="6590" w="4274">
                    <a:moveTo>
                      <a:pt x="2826" y="0"/>
                    </a:moveTo>
                    <a:cubicBezTo>
                      <a:pt x="2641" y="0"/>
                      <a:pt x="2535" y="53"/>
                      <a:pt x="2535" y="53"/>
                    </a:cubicBezTo>
                    <a:cubicBezTo>
                      <a:pt x="2535" y="53"/>
                      <a:pt x="0" y="5512"/>
                      <a:pt x="1089" y="6309"/>
                    </a:cubicBezTo>
                    <a:cubicBezTo>
                      <a:pt x="1420" y="6543"/>
                      <a:pt x="2500" y="6589"/>
                      <a:pt x="3312" y="6589"/>
                    </a:cubicBezTo>
                    <a:cubicBezTo>
                      <a:pt x="3852" y="6589"/>
                      <a:pt x="4273" y="6569"/>
                      <a:pt x="4273" y="6569"/>
                    </a:cubicBezTo>
                    <a:cubicBezTo>
                      <a:pt x="4176" y="5902"/>
                      <a:pt x="4241" y="3774"/>
                      <a:pt x="4241" y="3774"/>
                    </a:cubicBezTo>
                    <a:cubicBezTo>
                      <a:pt x="3981" y="3774"/>
                      <a:pt x="3282" y="3790"/>
                      <a:pt x="3282" y="3790"/>
                    </a:cubicBezTo>
                    <a:cubicBezTo>
                      <a:pt x="3347" y="3222"/>
                      <a:pt x="3640" y="638"/>
                      <a:pt x="3640" y="638"/>
                    </a:cubicBezTo>
                    <a:cubicBezTo>
                      <a:pt x="3640" y="638"/>
                      <a:pt x="3705" y="297"/>
                      <a:pt x="3364" y="134"/>
                    </a:cubicBezTo>
                    <a:cubicBezTo>
                      <a:pt x="3148" y="30"/>
                      <a:pt x="2965" y="0"/>
                      <a:pt x="2826"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16"/>
              <p:cNvSpPr/>
              <p:nvPr/>
            </p:nvSpPr>
            <p:spPr>
              <a:xfrm>
                <a:off x="5687225" y="3315625"/>
                <a:ext cx="105650" cy="96925"/>
              </a:xfrm>
              <a:custGeom>
                <a:rect b="b" l="l" r="r" t="t"/>
                <a:pathLst>
                  <a:path extrusionOk="0" h="3877" w="4226">
                    <a:moveTo>
                      <a:pt x="2670" y="1"/>
                    </a:moveTo>
                    <a:cubicBezTo>
                      <a:pt x="2599" y="1"/>
                      <a:pt x="2532" y="4"/>
                      <a:pt x="2471" y="11"/>
                    </a:cubicBezTo>
                    <a:cubicBezTo>
                      <a:pt x="2032" y="76"/>
                      <a:pt x="1382" y="563"/>
                      <a:pt x="1252" y="937"/>
                    </a:cubicBezTo>
                    <a:cubicBezTo>
                      <a:pt x="1106" y="1294"/>
                      <a:pt x="813" y="2237"/>
                      <a:pt x="537" y="2529"/>
                    </a:cubicBezTo>
                    <a:cubicBezTo>
                      <a:pt x="1" y="3065"/>
                      <a:pt x="472" y="3293"/>
                      <a:pt x="472" y="3293"/>
                    </a:cubicBezTo>
                    <a:cubicBezTo>
                      <a:pt x="472" y="3293"/>
                      <a:pt x="580" y="3247"/>
                      <a:pt x="761" y="3247"/>
                    </a:cubicBezTo>
                    <a:cubicBezTo>
                      <a:pt x="902" y="3247"/>
                      <a:pt x="1088" y="3275"/>
                      <a:pt x="1301" y="3374"/>
                    </a:cubicBezTo>
                    <a:cubicBezTo>
                      <a:pt x="1658" y="3537"/>
                      <a:pt x="1610" y="3862"/>
                      <a:pt x="1610" y="3862"/>
                    </a:cubicBezTo>
                    <a:cubicBezTo>
                      <a:pt x="1610" y="3862"/>
                      <a:pt x="1678" y="3876"/>
                      <a:pt x="1768" y="3876"/>
                    </a:cubicBezTo>
                    <a:cubicBezTo>
                      <a:pt x="1911" y="3876"/>
                      <a:pt x="2109" y="3840"/>
                      <a:pt x="2178" y="3650"/>
                    </a:cubicBezTo>
                    <a:cubicBezTo>
                      <a:pt x="2276" y="3407"/>
                      <a:pt x="2389" y="2805"/>
                      <a:pt x="2926" y="2448"/>
                    </a:cubicBezTo>
                    <a:cubicBezTo>
                      <a:pt x="3218" y="2269"/>
                      <a:pt x="3657" y="1847"/>
                      <a:pt x="3787" y="1441"/>
                    </a:cubicBezTo>
                    <a:cubicBezTo>
                      <a:pt x="3852" y="1197"/>
                      <a:pt x="4095" y="1099"/>
                      <a:pt x="4095" y="1099"/>
                    </a:cubicBezTo>
                    <a:cubicBezTo>
                      <a:pt x="4112" y="807"/>
                      <a:pt x="4225" y="547"/>
                      <a:pt x="3965" y="336"/>
                    </a:cubicBezTo>
                    <a:cubicBezTo>
                      <a:pt x="3686" y="126"/>
                      <a:pt x="3106" y="1"/>
                      <a:pt x="2670" y="1"/>
                    </a:cubicBez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16"/>
              <p:cNvSpPr/>
              <p:nvPr/>
            </p:nvSpPr>
            <p:spPr>
              <a:xfrm>
                <a:off x="5658000" y="3490950"/>
                <a:ext cx="84100" cy="70425"/>
              </a:xfrm>
              <a:custGeom>
                <a:rect b="b" l="l" r="r" t="t"/>
                <a:pathLst>
                  <a:path extrusionOk="0" h="2817" w="3364">
                    <a:moveTo>
                      <a:pt x="3331" y="1"/>
                    </a:moveTo>
                    <a:cubicBezTo>
                      <a:pt x="3152" y="1"/>
                      <a:pt x="2600" y="1"/>
                      <a:pt x="2372" y="17"/>
                    </a:cubicBezTo>
                    <a:cubicBezTo>
                      <a:pt x="2129" y="2003"/>
                      <a:pt x="907" y="2305"/>
                      <a:pt x="240" y="2305"/>
                    </a:cubicBezTo>
                    <a:cubicBezTo>
                      <a:pt x="148" y="2305"/>
                      <a:pt x="67" y="2300"/>
                      <a:pt x="0" y="2292"/>
                    </a:cubicBezTo>
                    <a:lnTo>
                      <a:pt x="0" y="2292"/>
                    </a:lnTo>
                    <a:cubicBezTo>
                      <a:pt x="33" y="2389"/>
                      <a:pt x="98" y="2470"/>
                      <a:pt x="179" y="2535"/>
                    </a:cubicBezTo>
                    <a:cubicBezTo>
                      <a:pt x="510" y="2769"/>
                      <a:pt x="1590" y="2816"/>
                      <a:pt x="2402" y="2816"/>
                    </a:cubicBezTo>
                    <a:cubicBezTo>
                      <a:pt x="2942" y="2816"/>
                      <a:pt x="3363" y="2795"/>
                      <a:pt x="3363" y="2795"/>
                    </a:cubicBezTo>
                    <a:cubicBezTo>
                      <a:pt x="3282" y="2145"/>
                      <a:pt x="3331" y="1"/>
                      <a:pt x="3331"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16"/>
              <p:cNvSpPr/>
              <p:nvPr/>
            </p:nvSpPr>
            <p:spPr>
              <a:xfrm>
                <a:off x="5785950" y="3340650"/>
                <a:ext cx="15850" cy="24875"/>
              </a:xfrm>
              <a:custGeom>
                <a:rect b="b" l="l" r="r" t="t"/>
                <a:pathLst>
                  <a:path extrusionOk="0" h="995" w="634">
                    <a:moveTo>
                      <a:pt x="341" y="1"/>
                    </a:moveTo>
                    <a:cubicBezTo>
                      <a:pt x="244" y="1"/>
                      <a:pt x="163" y="50"/>
                      <a:pt x="146" y="147"/>
                    </a:cubicBezTo>
                    <a:lnTo>
                      <a:pt x="16" y="765"/>
                    </a:lnTo>
                    <a:cubicBezTo>
                      <a:pt x="0" y="895"/>
                      <a:pt x="81" y="992"/>
                      <a:pt x="179" y="992"/>
                    </a:cubicBezTo>
                    <a:cubicBezTo>
                      <a:pt x="189" y="994"/>
                      <a:pt x="199" y="995"/>
                      <a:pt x="209" y="995"/>
                    </a:cubicBezTo>
                    <a:cubicBezTo>
                      <a:pt x="293" y="995"/>
                      <a:pt x="361" y="935"/>
                      <a:pt x="390" y="862"/>
                    </a:cubicBezTo>
                    <a:lnTo>
                      <a:pt x="585" y="261"/>
                    </a:lnTo>
                    <a:cubicBezTo>
                      <a:pt x="634" y="131"/>
                      <a:pt x="520" y="1"/>
                      <a:pt x="390"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6"/>
              <p:cNvSpPr/>
              <p:nvPr/>
            </p:nvSpPr>
            <p:spPr>
              <a:xfrm>
                <a:off x="5796900" y="3337825"/>
                <a:ext cx="18325" cy="28450"/>
              </a:xfrm>
              <a:custGeom>
                <a:rect b="b" l="l" r="r" t="t"/>
                <a:pathLst>
                  <a:path extrusionOk="0" h="1138" w="733">
                    <a:moveTo>
                      <a:pt x="440" y="0"/>
                    </a:moveTo>
                    <a:cubicBezTo>
                      <a:pt x="326" y="0"/>
                      <a:pt x="228" y="81"/>
                      <a:pt x="212" y="195"/>
                    </a:cubicBezTo>
                    <a:lnTo>
                      <a:pt x="50" y="894"/>
                    </a:lnTo>
                    <a:cubicBezTo>
                      <a:pt x="1" y="1024"/>
                      <a:pt x="115" y="1138"/>
                      <a:pt x="245" y="1138"/>
                    </a:cubicBezTo>
                    <a:cubicBezTo>
                      <a:pt x="358" y="1138"/>
                      <a:pt x="440" y="1105"/>
                      <a:pt x="472" y="1008"/>
                    </a:cubicBezTo>
                    <a:lnTo>
                      <a:pt x="700" y="309"/>
                    </a:lnTo>
                    <a:cubicBezTo>
                      <a:pt x="732" y="163"/>
                      <a:pt x="635" y="0"/>
                      <a:pt x="472"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16"/>
              <p:cNvSpPr/>
              <p:nvPr/>
            </p:nvSpPr>
            <p:spPr>
              <a:xfrm>
                <a:off x="5810800" y="3337400"/>
                <a:ext cx="18225" cy="28500"/>
              </a:xfrm>
              <a:custGeom>
                <a:rect b="b" l="l" r="r" t="t"/>
                <a:pathLst>
                  <a:path extrusionOk="0" h="1140" w="729">
                    <a:moveTo>
                      <a:pt x="420" y="1"/>
                    </a:moveTo>
                    <a:cubicBezTo>
                      <a:pt x="322" y="1"/>
                      <a:pt x="225" y="82"/>
                      <a:pt x="192" y="180"/>
                    </a:cubicBezTo>
                    <a:lnTo>
                      <a:pt x="46" y="895"/>
                    </a:lnTo>
                    <a:cubicBezTo>
                      <a:pt x="0" y="1017"/>
                      <a:pt x="70" y="1140"/>
                      <a:pt x="214" y="1140"/>
                    </a:cubicBezTo>
                    <a:cubicBezTo>
                      <a:pt x="223" y="1140"/>
                      <a:pt x="232" y="1139"/>
                      <a:pt x="241" y="1138"/>
                    </a:cubicBezTo>
                    <a:cubicBezTo>
                      <a:pt x="339" y="1138"/>
                      <a:pt x="420" y="1090"/>
                      <a:pt x="469" y="992"/>
                    </a:cubicBezTo>
                    <a:lnTo>
                      <a:pt x="696" y="310"/>
                    </a:lnTo>
                    <a:cubicBezTo>
                      <a:pt x="729" y="163"/>
                      <a:pt x="631" y="1"/>
                      <a:pt x="469"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16"/>
              <p:cNvSpPr/>
              <p:nvPr/>
            </p:nvSpPr>
            <p:spPr>
              <a:xfrm>
                <a:off x="5824950" y="3337825"/>
                <a:ext cx="16675" cy="27225"/>
              </a:xfrm>
              <a:custGeom>
                <a:rect b="b" l="l" r="r" t="t"/>
                <a:pathLst>
                  <a:path extrusionOk="0" h="1089" w="667">
                    <a:moveTo>
                      <a:pt x="374" y="0"/>
                    </a:moveTo>
                    <a:cubicBezTo>
                      <a:pt x="260" y="0"/>
                      <a:pt x="179" y="65"/>
                      <a:pt x="163" y="163"/>
                    </a:cubicBezTo>
                    <a:lnTo>
                      <a:pt x="16" y="813"/>
                    </a:lnTo>
                    <a:cubicBezTo>
                      <a:pt x="0" y="943"/>
                      <a:pt x="81" y="1056"/>
                      <a:pt x="179" y="1089"/>
                    </a:cubicBezTo>
                    <a:cubicBezTo>
                      <a:pt x="260" y="1089"/>
                      <a:pt x="374" y="1024"/>
                      <a:pt x="390" y="943"/>
                    </a:cubicBezTo>
                    <a:lnTo>
                      <a:pt x="617" y="293"/>
                    </a:lnTo>
                    <a:cubicBezTo>
                      <a:pt x="666" y="146"/>
                      <a:pt x="552" y="0"/>
                      <a:pt x="406"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16"/>
              <p:cNvSpPr/>
              <p:nvPr/>
            </p:nvSpPr>
            <p:spPr>
              <a:xfrm>
                <a:off x="5733550" y="3455175"/>
                <a:ext cx="381450" cy="345750"/>
              </a:xfrm>
              <a:custGeom>
                <a:rect b="b" l="l" r="r" t="t"/>
                <a:pathLst>
                  <a:path extrusionOk="0" h="13830" w="15258">
                    <a:moveTo>
                      <a:pt x="9704" y="1"/>
                    </a:moveTo>
                    <a:cubicBezTo>
                      <a:pt x="9316" y="1"/>
                      <a:pt x="9099" y="636"/>
                      <a:pt x="9099" y="636"/>
                    </a:cubicBezTo>
                    <a:cubicBezTo>
                      <a:pt x="9099" y="636"/>
                      <a:pt x="8335" y="1042"/>
                      <a:pt x="7556" y="1042"/>
                    </a:cubicBezTo>
                    <a:cubicBezTo>
                      <a:pt x="6917" y="1042"/>
                      <a:pt x="5677" y="406"/>
                      <a:pt x="4747" y="406"/>
                    </a:cubicBezTo>
                    <a:cubicBezTo>
                      <a:pt x="4564" y="406"/>
                      <a:pt x="4393" y="431"/>
                      <a:pt x="4241" y="489"/>
                    </a:cubicBezTo>
                    <a:cubicBezTo>
                      <a:pt x="3678" y="715"/>
                      <a:pt x="2590" y="1086"/>
                      <a:pt x="1834" y="1086"/>
                    </a:cubicBezTo>
                    <a:cubicBezTo>
                      <a:pt x="1717" y="1086"/>
                      <a:pt x="1609" y="1078"/>
                      <a:pt x="1511" y="1058"/>
                    </a:cubicBezTo>
                    <a:cubicBezTo>
                      <a:pt x="1406" y="1036"/>
                      <a:pt x="1316" y="1027"/>
                      <a:pt x="1239" y="1027"/>
                    </a:cubicBezTo>
                    <a:cubicBezTo>
                      <a:pt x="796" y="1027"/>
                      <a:pt x="796" y="1334"/>
                      <a:pt x="796" y="1334"/>
                    </a:cubicBezTo>
                    <a:cubicBezTo>
                      <a:pt x="796" y="1334"/>
                      <a:pt x="244" y="1399"/>
                      <a:pt x="130" y="1399"/>
                    </a:cubicBezTo>
                    <a:cubicBezTo>
                      <a:pt x="130" y="1399"/>
                      <a:pt x="0" y="3349"/>
                      <a:pt x="130" y="4470"/>
                    </a:cubicBezTo>
                    <a:cubicBezTo>
                      <a:pt x="130" y="4470"/>
                      <a:pt x="634" y="4519"/>
                      <a:pt x="829" y="4519"/>
                    </a:cubicBezTo>
                    <a:cubicBezTo>
                      <a:pt x="829" y="4519"/>
                      <a:pt x="829" y="4763"/>
                      <a:pt x="1024" y="4958"/>
                    </a:cubicBezTo>
                    <a:cubicBezTo>
                      <a:pt x="1089" y="5028"/>
                      <a:pt x="1201" y="5051"/>
                      <a:pt x="1342" y="5051"/>
                    </a:cubicBezTo>
                    <a:cubicBezTo>
                      <a:pt x="1625" y="5051"/>
                      <a:pt x="2026" y="4958"/>
                      <a:pt x="2405" y="4958"/>
                    </a:cubicBezTo>
                    <a:cubicBezTo>
                      <a:pt x="2974" y="4958"/>
                      <a:pt x="2990" y="5169"/>
                      <a:pt x="2990" y="5169"/>
                    </a:cubicBezTo>
                    <a:cubicBezTo>
                      <a:pt x="2990" y="5169"/>
                      <a:pt x="3104" y="7703"/>
                      <a:pt x="2892" y="8532"/>
                    </a:cubicBezTo>
                    <a:cubicBezTo>
                      <a:pt x="2665" y="9393"/>
                      <a:pt x="1528" y="12123"/>
                      <a:pt x="2762" y="12935"/>
                    </a:cubicBezTo>
                    <a:cubicBezTo>
                      <a:pt x="3256" y="13262"/>
                      <a:pt x="3789" y="13375"/>
                      <a:pt x="4402" y="13375"/>
                    </a:cubicBezTo>
                    <a:cubicBezTo>
                      <a:pt x="5162" y="13375"/>
                      <a:pt x="6045" y="13202"/>
                      <a:pt x="7133" y="13049"/>
                    </a:cubicBezTo>
                    <a:cubicBezTo>
                      <a:pt x="7427" y="13007"/>
                      <a:pt x="7708" y="12989"/>
                      <a:pt x="7974" y="12989"/>
                    </a:cubicBezTo>
                    <a:cubicBezTo>
                      <a:pt x="9787" y="12989"/>
                      <a:pt x="10935" y="13829"/>
                      <a:pt x="10935" y="13829"/>
                    </a:cubicBezTo>
                    <a:cubicBezTo>
                      <a:pt x="10935" y="13829"/>
                      <a:pt x="10936" y="13829"/>
                      <a:pt x="10938" y="13829"/>
                    </a:cubicBezTo>
                    <a:cubicBezTo>
                      <a:pt x="10974" y="13829"/>
                      <a:pt x="11319" y="13785"/>
                      <a:pt x="11504" y="12123"/>
                    </a:cubicBezTo>
                    <a:cubicBezTo>
                      <a:pt x="11683" y="10384"/>
                      <a:pt x="12592" y="10059"/>
                      <a:pt x="13096" y="9003"/>
                    </a:cubicBezTo>
                    <a:cubicBezTo>
                      <a:pt x="13697" y="7785"/>
                      <a:pt x="15257" y="4210"/>
                      <a:pt x="15013" y="2992"/>
                    </a:cubicBezTo>
                    <a:cubicBezTo>
                      <a:pt x="14770" y="1773"/>
                      <a:pt x="13080" y="1188"/>
                      <a:pt x="13080" y="1188"/>
                    </a:cubicBezTo>
                    <a:cubicBezTo>
                      <a:pt x="13080" y="1188"/>
                      <a:pt x="13039" y="1423"/>
                      <a:pt x="12487" y="1423"/>
                    </a:cubicBezTo>
                    <a:cubicBezTo>
                      <a:pt x="12343" y="1423"/>
                      <a:pt x="12164" y="1407"/>
                      <a:pt x="11943" y="1367"/>
                    </a:cubicBezTo>
                    <a:cubicBezTo>
                      <a:pt x="10870" y="1139"/>
                      <a:pt x="10058" y="2"/>
                      <a:pt x="9733" y="2"/>
                    </a:cubicBezTo>
                    <a:cubicBezTo>
                      <a:pt x="9723" y="1"/>
                      <a:pt x="9714" y="1"/>
                      <a:pt x="9704" y="1"/>
                    </a:cubicBezTo>
                    <a:close/>
                  </a:path>
                </a:pathLst>
              </a:custGeom>
              <a:solidFill>
                <a:srgbClr val="FFDB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16"/>
              <p:cNvSpPr/>
              <p:nvPr/>
            </p:nvSpPr>
            <p:spPr>
              <a:xfrm>
                <a:off x="5733150" y="3488100"/>
                <a:ext cx="20725" cy="79250"/>
              </a:xfrm>
              <a:custGeom>
                <a:rect b="b" l="l" r="r" t="t"/>
                <a:pathLst>
                  <a:path extrusionOk="0" h="3170" w="829">
                    <a:moveTo>
                      <a:pt x="796" y="1"/>
                    </a:moveTo>
                    <a:lnTo>
                      <a:pt x="796" y="1"/>
                    </a:lnTo>
                    <a:cubicBezTo>
                      <a:pt x="796" y="1"/>
                      <a:pt x="244" y="66"/>
                      <a:pt x="114" y="66"/>
                    </a:cubicBezTo>
                    <a:cubicBezTo>
                      <a:pt x="114" y="66"/>
                      <a:pt x="0" y="2016"/>
                      <a:pt x="114" y="3137"/>
                    </a:cubicBezTo>
                    <a:cubicBezTo>
                      <a:pt x="114" y="3137"/>
                      <a:pt x="634" y="3169"/>
                      <a:pt x="829" y="3169"/>
                    </a:cubicBezTo>
                    <a:cubicBezTo>
                      <a:pt x="829" y="3169"/>
                      <a:pt x="715" y="2113"/>
                      <a:pt x="715" y="1431"/>
                    </a:cubicBezTo>
                    <a:cubicBezTo>
                      <a:pt x="731" y="732"/>
                      <a:pt x="796" y="1"/>
                      <a:pt x="796" y="1"/>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16"/>
              <p:cNvSpPr/>
              <p:nvPr/>
            </p:nvSpPr>
            <p:spPr>
              <a:xfrm>
                <a:off x="5895900" y="3674975"/>
                <a:ext cx="166700" cy="68650"/>
              </a:xfrm>
              <a:custGeom>
                <a:rect b="b" l="l" r="r" t="t"/>
                <a:pathLst>
                  <a:path extrusionOk="0" h="2746" w="6668">
                    <a:moveTo>
                      <a:pt x="6667" y="0"/>
                    </a:moveTo>
                    <a:cubicBezTo>
                      <a:pt x="6635" y="49"/>
                      <a:pt x="5952" y="812"/>
                      <a:pt x="2735" y="1771"/>
                    </a:cubicBezTo>
                    <a:cubicBezTo>
                      <a:pt x="2459" y="1852"/>
                      <a:pt x="639" y="2437"/>
                      <a:pt x="265" y="2583"/>
                    </a:cubicBezTo>
                    <a:cubicBezTo>
                      <a:pt x="1" y="2685"/>
                      <a:pt x="130" y="2722"/>
                      <a:pt x="441" y="2722"/>
                    </a:cubicBezTo>
                    <a:cubicBezTo>
                      <a:pt x="1122" y="2722"/>
                      <a:pt x="2675" y="2547"/>
                      <a:pt x="2865" y="2502"/>
                    </a:cubicBezTo>
                    <a:cubicBezTo>
                      <a:pt x="3406" y="2424"/>
                      <a:pt x="3909" y="2364"/>
                      <a:pt x="4298" y="2364"/>
                    </a:cubicBezTo>
                    <a:cubicBezTo>
                      <a:pt x="4799" y="2364"/>
                      <a:pt x="5111" y="2463"/>
                      <a:pt x="5075" y="2746"/>
                    </a:cubicBezTo>
                    <a:cubicBezTo>
                      <a:pt x="5384" y="1462"/>
                      <a:pt x="6131" y="1105"/>
                      <a:pt x="6586" y="163"/>
                    </a:cubicBezTo>
                    <a:cubicBezTo>
                      <a:pt x="6602" y="114"/>
                      <a:pt x="6651" y="49"/>
                      <a:pt x="6667" y="0"/>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16"/>
              <p:cNvSpPr/>
              <p:nvPr/>
            </p:nvSpPr>
            <p:spPr>
              <a:xfrm>
                <a:off x="5806250" y="3550250"/>
                <a:ext cx="56900" cy="82075"/>
              </a:xfrm>
              <a:custGeom>
                <a:rect b="b" l="l" r="r" t="t"/>
                <a:pathLst>
                  <a:path extrusionOk="0" h="3283" w="2276">
                    <a:moveTo>
                      <a:pt x="2275" y="1"/>
                    </a:moveTo>
                    <a:lnTo>
                      <a:pt x="2275" y="1"/>
                    </a:lnTo>
                    <a:cubicBezTo>
                      <a:pt x="2093" y="491"/>
                      <a:pt x="1077" y="1284"/>
                      <a:pt x="332" y="1284"/>
                    </a:cubicBezTo>
                    <a:cubicBezTo>
                      <a:pt x="213" y="1284"/>
                      <a:pt x="101" y="1264"/>
                      <a:pt x="1" y="1220"/>
                    </a:cubicBezTo>
                    <a:lnTo>
                      <a:pt x="1" y="1220"/>
                    </a:lnTo>
                    <a:cubicBezTo>
                      <a:pt x="82" y="1268"/>
                      <a:pt x="82" y="1317"/>
                      <a:pt x="82" y="1317"/>
                    </a:cubicBezTo>
                    <a:cubicBezTo>
                      <a:pt x="82" y="1317"/>
                      <a:pt x="147" y="2357"/>
                      <a:pt x="114" y="3283"/>
                    </a:cubicBezTo>
                    <a:cubicBezTo>
                      <a:pt x="261" y="2259"/>
                      <a:pt x="2145" y="992"/>
                      <a:pt x="2275" y="1"/>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883" name="Google Shape;883;p16"/>
          <p:cNvSpPr/>
          <p:nvPr/>
        </p:nvSpPr>
        <p:spPr>
          <a:xfrm>
            <a:off x="453251" y="7817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16"/>
          <p:cNvSpPr txBox="1"/>
          <p:nvPr>
            <p:ph type="title"/>
          </p:nvPr>
        </p:nvSpPr>
        <p:spPr>
          <a:xfrm>
            <a:off x="2295001" y="1203650"/>
            <a:ext cx="4661700" cy="84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sz="1500">
                <a:latin typeface="Arial"/>
                <a:ea typeface="Arial"/>
                <a:cs typeface="Arial"/>
                <a:sym typeface="Arial"/>
              </a:rPr>
              <a:t>모델 소개 및 학습</a:t>
            </a:r>
            <a:endParaRPr sz="1500">
              <a:latin typeface="Arial"/>
              <a:ea typeface="Arial"/>
              <a:cs typeface="Arial"/>
              <a:sym typeface="Arial"/>
            </a:endParaRPr>
          </a:p>
        </p:txBody>
      </p:sp>
      <p:sp>
        <p:nvSpPr>
          <p:cNvPr id="885" name="Google Shape;885;p16"/>
          <p:cNvSpPr txBox="1"/>
          <p:nvPr>
            <p:ph idx="2" type="title"/>
          </p:nvPr>
        </p:nvSpPr>
        <p:spPr>
          <a:xfrm>
            <a:off x="1285800" y="1430800"/>
            <a:ext cx="10092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03</a:t>
            </a:r>
            <a:endParaRPr/>
          </a:p>
        </p:txBody>
      </p:sp>
      <p:sp>
        <p:nvSpPr>
          <p:cNvPr id="886" name="Google Shape;886;p16"/>
          <p:cNvSpPr txBox="1"/>
          <p:nvPr>
            <p:ph idx="1" type="subTitle"/>
          </p:nvPr>
        </p:nvSpPr>
        <p:spPr>
          <a:xfrm>
            <a:off x="2239475" y="1820350"/>
            <a:ext cx="3702000" cy="606900"/>
          </a:xfrm>
          <a:prstGeom prst="rect">
            <a:avLst/>
          </a:prstGeom>
          <a:solidFill>
            <a:srgbClr val="B6D7A8"/>
          </a:solid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1400"/>
              <a:buNone/>
            </a:pPr>
            <a:r>
              <a:rPr b="1" lang="en" sz="2000">
                <a:solidFill>
                  <a:srgbClr val="434343"/>
                </a:solidFill>
                <a:latin typeface="Arial"/>
                <a:ea typeface="Arial"/>
                <a:cs typeface="Arial"/>
                <a:sym typeface="Arial"/>
              </a:rPr>
              <a:t>자동 라벨링 프로그램</a:t>
            </a:r>
            <a:endParaRPr b="1" sz="2000">
              <a:solidFill>
                <a:srgbClr val="434343"/>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1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최종 모델의 전체 구조</a:t>
            </a:r>
            <a:endParaRPr>
              <a:latin typeface="Arial"/>
              <a:ea typeface="Arial"/>
              <a:cs typeface="Arial"/>
              <a:sym typeface="Arial"/>
            </a:endParaRPr>
          </a:p>
          <a:p>
            <a:pPr indent="0" lvl="0" marL="0" rtl="0" algn="ctr">
              <a:lnSpc>
                <a:spcPct val="100000"/>
              </a:lnSpc>
              <a:spcBef>
                <a:spcPts val="0"/>
              </a:spcBef>
              <a:spcAft>
                <a:spcPts val="0"/>
              </a:spcAft>
              <a:buSzPts val="3500"/>
              <a:buNone/>
            </a:pPr>
            <a:r>
              <a:t/>
            </a:r>
            <a:endParaRPr>
              <a:latin typeface="Arial"/>
              <a:ea typeface="Arial"/>
              <a:cs typeface="Arial"/>
              <a:sym typeface="Arial"/>
            </a:endParaRPr>
          </a:p>
          <a:p>
            <a:pPr indent="0" lvl="0" marL="0" rtl="0" algn="ctr">
              <a:lnSpc>
                <a:spcPct val="100000"/>
              </a:lnSpc>
              <a:spcBef>
                <a:spcPts val="0"/>
              </a:spcBef>
              <a:spcAft>
                <a:spcPts val="0"/>
              </a:spcAft>
              <a:buSzPts val="3500"/>
              <a:buNone/>
            </a:pPr>
            <a:r>
              <a:t/>
            </a:r>
            <a:endParaRPr sz="2900">
              <a:latin typeface="Arial"/>
              <a:ea typeface="Arial"/>
              <a:cs typeface="Arial"/>
              <a:sym typeface="Arial"/>
            </a:endParaRPr>
          </a:p>
        </p:txBody>
      </p:sp>
      <p:sp>
        <p:nvSpPr>
          <p:cNvPr id="892" name="Google Shape;892;p17"/>
          <p:cNvSpPr/>
          <p:nvPr/>
        </p:nvSpPr>
        <p:spPr>
          <a:xfrm>
            <a:off x="2655276" y="2208275"/>
            <a:ext cx="1006200" cy="460500"/>
          </a:xfrm>
          <a:prstGeom prst="rightArrow">
            <a:avLst>
              <a:gd fmla="val 50000" name="adj1"/>
              <a:gd fmla="val 50000" name="adj2"/>
            </a:avLst>
          </a:prstGeom>
          <a:solidFill>
            <a:srgbClr val="93C47D"/>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17"/>
          <p:cNvSpPr/>
          <p:nvPr/>
        </p:nvSpPr>
        <p:spPr>
          <a:xfrm>
            <a:off x="6045588" y="2208275"/>
            <a:ext cx="955800" cy="460500"/>
          </a:xfrm>
          <a:prstGeom prst="rightArrow">
            <a:avLst>
              <a:gd fmla="val 50000" name="adj1"/>
              <a:gd fmla="val 50000" name="adj2"/>
            </a:avLst>
          </a:prstGeom>
          <a:solidFill>
            <a:srgbClr val="93C47D"/>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17"/>
          <p:cNvSpPr/>
          <p:nvPr/>
        </p:nvSpPr>
        <p:spPr>
          <a:xfrm>
            <a:off x="7139050" y="165107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erriweather"/>
              <a:ea typeface="Merriweather"/>
              <a:cs typeface="Merriweather"/>
              <a:sym typeface="Merriweather"/>
            </a:endParaRPr>
          </a:p>
        </p:txBody>
      </p:sp>
      <p:sp>
        <p:nvSpPr>
          <p:cNvPr id="895" name="Google Shape;895;p17"/>
          <p:cNvSpPr/>
          <p:nvPr/>
        </p:nvSpPr>
        <p:spPr>
          <a:xfrm>
            <a:off x="8026345" y="1611125"/>
            <a:ext cx="791400" cy="754200"/>
          </a:xfrm>
          <a:prstGeom prst="roundRect">
            <a:avLst>
              <a:gd fmla="val 16667" name="adj"/>
            </a:avLst>
          </a:prstGeom>
          <a:solidFill>
            <a:srgbClr val="FFE599"/>
          </a:solidFill>
          <a:ln cap="flat" cmpd="sng" w="9525">
            <a:solidFill>
              <a:srgbClr val="E3E9ED"/>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erriweather"/>
              <a:ea typeface="Merriweather"/>
              <a:cs typeface="Merriweather"/>
              <a:sym typeface="Merriweather"/>
            </a:endParaRPr>
          </a:p>
        </p:txBody>
      </p:sp>
      <p:sp>
        <p:nvSpPr>
          <p:cNvPr id="896" name="Google Shape;896;p17"/>
          <p:cNvSpPr txBox="1"/>
          <p:nvPr/>
        </p:nvSpPr>
        <p:spPr>
          <a:xfrm>
            <a:off x="7139050" y="1808125"/>
            <a:ext cx="791400" cy="440100"/>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Merriweather"/>
                <a:ea typeface="Merriweather"/>
                <a:cs typeface="Merriweather"/>
                <a:sym typeface="Merriweather"/>
              </a:rPr>
              <a:t>Legend</a:t>
            </a:r>
            <a:endParaRPr b="0" i="0" sz="1000" u="none" cap="none" strike="noStrike">
              <a:solidFill>
                <a:srgbClr val="FFFFFF"/>
              </a:solidFill>
              <a:latin typeface="Merriweather"/>
              <a:ea typeface="Merriweather"/>
              <a:cs typeface="Merriweather"/>
              <a:sym typeface="Merriweather"/>
            </a:endParaRPr>
          </a:p>
        </p:txBody>
      </p:sp>
      <p:sp>
        <p:nvSpPr>
          <p:cNvPr id="897" name="Google Shape;897;p17"/>
          <p:cNvSpPr txBox="1"/>
          <p:nvPr/>
        </p:nvSpPr>
        <p:spPr>
          <a:xfrm>
            <a:off x="8026350" y="1768175"/>
            <a:ext cx="791400" cy="440100"/>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erriweather"/>
                <a:ea typeface="Merriweather"/>
                <a:cs typeface="Merriweather"/>
                <a:sym typeface="Merriweather"/>
              </a:rPr>
              <a:t>Amateur</a:t>
            </a:r>
            <a:endParaRPr b="0" i="0" sz="1000" u="none" cap="none" strike="noStrike">
              <a:solidFill>
                <a:schemeClr val="dk1"/>
              </a:solidFill>
              <a:latin typeface="Merriweather"/>
              <a:ea typeface="Merriweather"/>
              <a:cs typeface="Merriweather"/>
              <a:sym typeface="Merriweather"/>
            </a:endParaRPr>
          </a:p>
        </p:txBody>
      </p:sp>
      <p:sp>
        <p:nvSpPr>
          <p:cNvPr id="898" name="Google Shape;898;p17"/>
          <p:cNvSpPr/>
          <p:nvPr/>
        </p:nvSpPr>
        <p:spPr>
          <a:xfrm>
            <a:off x="7139050" y="2505975"/>
            <a:ext cx="791400" cy="754200"/>
          </a:xfrm>
          <a:prstGeom prst="roundRect">
            <a:avLst>
              <a:gd fmla="val 16667" name="adj"/>
            </a:avLst>
          </a:prstGeom>
          <a:solidFill>
            <a:srgbClr val="E06666"/>
          </a:solidFill>
          <a:ln cap="flat" cmpd="sng" w="9525">
            <a:solidFill>
              <a:srgbClr val="FFFFFF"/>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erriweather"/>
              <a:ea typeface="Merriweather"/>
              <a:cs typeface="Merriweather"/>
              <a:sym typeface="Merriweather"/>
            </a:endParaRPr>
          </a:p>
        </p:txBody>
      </p:sp>
      <p:sp>
        <p:nvSpPr>
          <p:cNvPr id="899" name="Google Shape;899;p17"/>
          <p:cNvSpPr/>
          <p:nvPr/>
        </p:nvSpPr>
        <p:spPr>
          <a:xfrm>
            <a:off x="8048470" y="2505975"/>
            <a:ext cx="791400" cy="754200"/>
          </a:xfrm>
          <a:prstGeom prst="roundRect">
            <a:avLst>
              <a:gd fmla="val 16667" name="adj"/>
            </a:avLst>
          </a:prstGeom>
          <a:solidFill>
            <a:srgbClr val="4A86E8"/>
          </a:solidFill>
          <a:ln cap="flat" cmpd="sng" w="9525">
            <a:solidFill>
              <a:srgbClr val="FFFFFF"/>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erriweather"/>
              <a:ea typeface="Merriweather"/>
              <a:cs typeface="Merriweather"/>
              <a:sym typeface="Merriweather"/>
            </a:endParaRPr>
          </a:p>
        </p:txBody>
      </p:sp>
      <p:sp>
        <p:nvSpPr>
          <p:cNvPr id="900" name="Google Shape;900;p17"/>
          <p:cNvSpPr txBox="1"/>
          <p:nvPr/>
        </p:nvSpPr>
        <p:spPr>
          <a:xfrm>
            <a:off x="7139050" y="2663025"/>
            <a:ext cx="791400" cy="440100"/>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Merriweather"/>
                <a:ea typeface="Merriweather"/>
                <a:cs typeface="Merriweather"/>
                <a:sym typeface="Merriweather"/>
              </a:rPr>
              <a:t>Pro</a:t>
            </a:r>
            <a:endParaRPr b="0" i="0" sz="1000" u="none" cap="none" strike="noStrike">
              <a:solidFill>
                <a:srgbClr val="FFFFFF"/>
              </a:solidFill>
              <a:latin typeface="Merriweather"/>
              <a:ea typeface="Merriweather"/>
              <a:cs typeface="Merriweather"/>
              <a:sym typeface="Merriweather"/>
            </a:endParaRPr>
          </a:p>
        </p:txBody>
      </p:sp>
      <p:sp>
        <p:nvSpPr>
          <p:cNvPr id="901" name="Google Shape;901;p17"/>
          <p:cNvSpPr txBox="1"/>
          <p:nvPr/>
        </p:nvSpPr>
        <p:spPr>
          <a:xfrm>
            <a:off x="8048475" y="2663025"/>
            <a:ext cx="791400" cy="440100"/>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accent6"/>
                </a:solidFill>
                <a:latin typeface="Merriweather"/>
                <a:ea typeface="Merriweather"/>
                <a:cs typeface="Merriweather"/>
                <a:sym typeface="Merriweather"/>
              </a:rPr>
              <a:t>Semipro</a:t>
            </a:r>
            <a:endParaRPr b="0" i="0" sz="1000" u="none" cap="none" strike="noStrike">
              <a:solidFill>
                <a:schemeClr val="accent6"/>
              </a:solidFill>
              <a:latin typeface="Merriweather"/>
              <a:ea typeface="Merriweather"/>
              <a:cs typeface="Merriweather"/>
              <a:sym typeface="Merriweather"/>
            </a:endParaRPr>
          </a:p>
        </p:txBody>
      </p:sp>
      <p:sp>
        <p:nvSpPr>
          <p:cNvPr id="902" name="Google Shape;902;p17"/>
          <p:cNvSpPr/>
          <p:nvPr/>
        </p:nvSpPr>
        <p:spPr>
          <a:xfrm>
            <a:off x="1202525" y="3735975"/>
            <a:ext cx="2511000" cy="799500"/>
          </a:xfrm>
          <a:prstGeom prst="roundRect">
            <a:avLst>
              <a:gd fmla="val 16667" name="adj"/>
            </a:avLst>
          </a:prstGeom>
          <a:solidFill>
            <a:srgbClr val="6AA84F"/>
          </a:solidFill>
          <a:ln cap="flat" cmpd="sng" w="9525">
            <a:solidFill>
              <a:srgbClr val="93C47D"/>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accent6"/>
                </a:solidFill>
                <a:latin typeface="Merriweather"/>
                <a:ea typeface="Merriweather"/>
                <a:cs typeface="Merriweather"/>
                <a:sym typeface="Merriweather"/>
              </a:rPr>
              <a:t>Supervised Learning</a:t>
            </a:r>
            <a:endParaRPr b="0" i="0" sz="1100" u="none" cap="none" strike="noStrike">
              <a:solidFill>
                <a:schemeClr val="accent6"/>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accent6"/>
                </a:solidFill>
                <a:latin typeface="Merriweather"/>
                <a:ea typeface="Merriweather"/>
                <a:cs typeface="Merriweather"/>
                <a:sym typeface="Merriweather"/>
              </a:rPr>
              <a:t>Pretrained: False</a:t>
            </a:r>
            <a:endParaRPr b="0" i="0" sz="1100" u="none" cap="none" strike="noStrike">
              <a:solidFill>
                <a:schemeClr val="accent6"/>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accent6"/>
                </a:solidFill>
                <a:latin typeface="Merriweather"/>
                <a:ea typeface="Merriweather"/>
                <a:cs typeface="Merriweather"/>
                <a:sym typeface="Merriweather"/>
              </a:rPr>
              <a:t>Data: 140K  image + keypoints</a:t>
            </a:r>
            <a:endParaRPr b="0" i="0" sz="1100" u="none" cap="none" strike="noStrike">
              <a:solidFill>
                <a:schemeClr val="accent6"/>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accent6"/>
                </a:solidFill>
                <a:latin typeface="Merriweather"/>
                <a:ea typeface="Merriweather"/>
                <a:cs typeface="Merriweather"/>
                <a:sym typeface="Merriweather"/>
              </a:rPr>
              <a:t>Output: keypoints</a:t>
            </a:r>
            <a:r>
              <a:rPr b="0" i="0" lang="en" sz="1100" u="none" cap="none" strike="noStrike">
                <a:solidFill>
                  <a:srgbClr val="000000"/>
                </a:solidFill>
                <a:latin typeface="Merriweather"/>
                <a:ea typeface="Merriweather"/>
                <a:cs typeface="Merriweather"/>
                <a:sym typeface="Merriweather"/>
              </a:rPr>
              <a:t> </a:t>
            </a:r>
            <a:endParaRPr b="0" i="0" sz="1100" u="none" cap="none" strike="noStrike">
              <a:solidFill>
                <a:srgbClr val="000000"/>
              </a:solidFill>
              <a:latin typeface="Merriweather"/>
              <a:ea typeface="Merriweather"/>
              <a:cs typeface="Merriweather"/>
              <a:sym typeface="Merriweather"/>
            </a:endParaRPr>
          </a:p>
        </p:txBody>
      </p:sp>
      <p:sp>
        <p:nvSpPr>
          <p:cNvPr id="903" name="Google Shape;903;p17"/>
          <p:cNvSpPr/>
          <p:nvPr/>
        </p:nvSpPr>
        <p:spPr>
          <a:xfrm>
            <a:off x="4595700" y="3735975"/>
            <a:ext cx="3014400" cy="899100"/>
          </a:xfrm>
          <a:prstGeom prst="roundRect">
            <a:avLst>
              <a:gd fmla="val 16667" name="adj"/>
            </a:avLst>
          </a:prstGeom>
          <a:solidFill>
            <a:srgbClr val="6AA84F"/>
          </a:solidFill>
          <a:ln cap="flat" cmpd="sng" w="9525">
            <a:solidFill>
              <a:srgbClr val="93C47D"/>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accent6"/>
                </a:solidFill>
                <a:latin typeface="Merriweather"/>
                <a:ea typeface="Merriweather"/>
                <a:cs typeface="Merriweather"/>
                <a:sym typeface="Merriweather"/>
              </a:rPr>
              <a:t>Supervised Learning</a:t>
            </a:r>
            <a:endParaRPr b="0" i="0" sz="1100" u="none" cap="none" strike="noStrike">
              <a:solidFill>
                <a:schemeClr val="accent6"/>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accent6"/>
                </a:solidFill>
                <a:latin typeface="Merriweather"/>
                <a:ea typeface="Merriweather"/>
                <a:cs typeface="Merriweather"/>
                <a:sym typeface="Merriweather"/>
              </a:rPr>
              <a:t>Pretrained: False</a:t>
            </a:r>
            <a:endParaRPr b="0" i="0" sz="1100" u="none" cap="none" strike="noStrike">
              <a:solidFill>
                <a:schemeClr val="accent6"/>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accent6"/>
                </a:solidFill>
                <a:latin typeface="Merriweather"/>
                <a:ea typeface="Merriweather"/>
                <a:cs typeface="Merriweather"/>
                <a:sym typeface="Merriweather"/>
              </a:rPr>
              <a:t>Data: 3.4K keypoints sequences + grades </a:t>
            </a:r>
            <a:endParaRPr b="0" i="0" sz="1100" u="none" cap="none" strike="noStrike">
              <a:solidFill>
                <a:schemeClr val="accent6"/>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chemeClr val="accent6"/>
                </a:solidFill>
                <a:latin typeface="Merriweather"/>
                <a:ea typeface="Merriweather"/>
                <a:cs typeface="Merriweather"/>
                <a:sym typeface="Merriweather"/>
              </a:rPr>
              <a:t>Output: grade</a:t>
            </a:r>
            <a:endParaRPr b="0" i="0" sz="1100" u="none" cap="none" strike="noStrike">
              <a:solidFill>
                <a:srgbClr val="000000"/>
              </a:solidFill>
              <a:latin typeface="Merriweather"/>
              <a:ea typeface="Merriweather"/>
              <a:cs typeface="Merriweather"/>
              <a:sym typeface="Merriweather"/>
            </a:endParaRPr>
          </a:p>
        </p:txBody>
      </p:sp>
      <p:cxnSp>
        <p:nvCxnSpPr>
          <p:cNvPr id="904" name="Google Shape;904;p17"/>
          <p:cNvCxnSpPr>
            <a:endCxn id="905" idx="2"/>
          </p:cNvCxnSpPr>
          <p:nvPr/>
        </p:nvCxnSpPr>
        <p:spPr>
          <a:xfrm flipH="1" rot="10800000">
            <a:off x="2467425" y="3207013"/>
            <a:ext cx="634500" cy="555000"/>
          </a:xfrm>
          <a:prstGeom prst="curvedConnector2">
            <a:avLst/>
          </a:prstGeom>
          <a:noFill/>
          <a:ln cap="flat" cmpd="sng" w="28575">
            <a:solidFill>
              <a:srgbClr val="6AA84F"/>
            </a:solidFill>
            <a:prstDash val="solid"/>
            <a:round/>
            <a:headEnd len="sm" w="sm" type="none"/>
            <a:tailEnd len="sm" w="sm" type="none"/>
          </a:ln>
        </p:spPr>
      </p:cxnSp>
      <p:sp>
        <p:nvSpPr>
          <p:cNvPr id="905" name="Google Shape;905;p17"/>
          <p:cNvSpPr/>
          <p:nvPr/>
        </p:nvSpPr>
        <p:spPr>
          <a:xfrm>
            <a:off x="2706225" y="2746513"/>
            <a:ext cx="791400" cy="460500"/>
          </a:xfrm>
          <a:prstGeom prst="rect">
            <a:avLst/>
          </a:prstGeom>
          <a:solidFill>
            <a:srgbClr val="FCE5CD"/>
          </a:solidFill>
          <a:ln cap="flat" cmpd="sng" w="38100">
            <a:solidFill>
              <a:srgbClr val="EA9999"/>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erriweather"/>
                <a:ea typeface="Merriweather"/>
                <a:cs typeface="Merriweather"/>
                <a:sym typeface="Merriweather"/>
              </a:rPr>
              <a:t>YOLO</a:t>
            </a:r>
            <a:endParaRPr b="0" i="0" sz="1000" u="none" cap="none" strike="noStrike">
              <a:solidFill>
                <a:srgbClr val="000000"/>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erriweather"/>
                <a:ea typeface="Merriweather"/>
                <a:cs typeface="Merriweather"/>
                <a:sym typeface="Merriweather"/>
              </a:rPr>
              <a:t>v8 Pose</a:t>
            </a:r>
            <a:endParaRPr b="0" i="0" sz="1000" u="none" cap="none" strike="noStrike">
              <a:solidFill>
                <a:srgbClr val="000000"/>
              </a:solidFill>
              <a:latin typeface="Merriweather"/>
              <a:ea typeface="Merriweather"/>
              <a:cs typeface="Merriweather"/>
              <a:sym typeface="Merriweather"/>
            </a:endParaRPr>
          </a:p>
        </p:txBody>
      </p:sp>
      <p:sp>
        <p:nvSpPr>
          <p:cNvPr id="906" name="Google Shape;906;p17"/>
          <p:cNvSpPr/>
          <p:nvPr/>
        </p:nvSpPr>
        <p:spPr>
          <a:xfrm>
            <a:off x="6045600" y="2746513"/>
            <a:ext cx="791400" cy="460500"/>
          </a:xfrm>
          <a:prstGeom prst="rect">
            <a:avLst/>
          </a:prstGeom>
          <a:solidFill>
            <a:srgbClr val="FCE5CD"/>
          </a:solidFill>
          <a:ln cap="flat" cmpd="sng" w="38100">
            <a:solidFill>
              <a:srgbClr val="EA9999"/>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erriweather"/>
                <a:ea typeface="Merriweather"/>
                <a:cs typeface="Merriweather"/>
                <a:sym typeface="Merriweather"/>
              </a:rPr>
              <a:t>ST-GCN</a:t>
            </a:r>
            <a:endParaRPr b="0" i="0" sz="1000" u="none" cap="none" strike="noStrike">
              <a:solidFill>
                <a:srgbClr val="000000"/>
              </a:solidFill>
              <a:latin typeface="Merriweather"/>
              <a:ea typeface="Merriweather"/>
              <a:cs typeface="Merriweather"/>
              <a:sym typeface="Merriweather"/>
            </a:endParaRPr>
          </a:p>
        </p:txBody>
      </p:sp>
      <p:cxnSp>
        <p:nvCxnSpPr>
          <p:cNvPr id="907" name="Google Shape;907;p17"/>
          <p:cNvCxnSpPr>
            <a:stCxn id="903" idx="0"/>
          </p:cNvCxnSpPr>
          <p:nvPr/>
        </p:nvCxnSpPr>
        <p:spPr>
          <a:xfrm rot="-5400000">
            <a:off x="6090600" y="3219375"/>
            <a:ext cx="528900" cy="504300"/>
          </a:xfrm>
          <a:prstGeom prst="curvedConnector3">
            <a:avLst>
              <a:gd fmla="val 50000" name="adj1"/>
            </a:avLst>
          </a:prstGeom>
          <a:noFill/>
          <a:ln cap="flat" cmpd="sng" w="28575">
            <a:solidFill>
              <a:srgbClr val="6AA84F"/>
            </a:solidFill>
            <a:prstDash val="solid"/>
            <a:round/>
            <a:headEnd len="sm" w="sm" type="none"/>
            <a:tailEnd len="sm" w="sm" type="none"/>
          </a:ln>
        </p:spPr>
      </p:cxnSp>
      <p:sp>
        <p:nvSpPr>
          <p:cNvPr id="908" name="Google Shape;908;p17"/>
          <p:cNvSpPr txBox="1"/>
          <p:nvPr/>
        </p:nvSpPr>
        <p:spPr>
          <a:xfrm>
            <a:off x="4433538" y="3402921"/>
            <a:ext cx="1006200" cy="4401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Arial"/>
                <a:ea typeface="Arial"/>
                <a:cs typeface="Arial"/>
                <a:sym typeface="Arial"/>
              </a:rPr>
              <a:t>80 </a:t>
            </a:r>
            <a:r>
              <a:rPr b="0" i="0" lang="en" sz="1200" u="none" cap="none" strike="noStrike">
                <a:solidFill>
                  <a:schemeClr val="dk1"/>
                </a:solidFill>
                <a:latin typeface="Merriweather"/>
                <a:ea typeface="Merriweather"/>
                <a:cs typeface="Merriweather"/>
                <a:sym typeface="Merriweather"/>
              </a:rPr>
              <a:t>frames</a:t>
            </a:r>
            <a:endParaRPr b="0" i="0" sz="1200" u="none" cap="none" strike="noStrike">
              <a:solidFill>
                <a:schemeClr val="dk1"/>
              </a:solidFill>
              <a:latin typeface="Merriweather"/>
              <a:ea typeface="Merriweather"/>
              <a:cs typeface="Merriweather"/>
              <a:sym typeface="Merriweather"/>
            </a:endParaRPr>
          </a:p>
        </p:txBody>
      </p:sp>
      <p:pic>
        <p:nvPicPr>
          <p:cNvPr id="909" name="Google Shape;909;p17" title="sample_mac_원본_예쁘게.mp4">
            <a:hlinkClick r:id="rId3"/>
          </p:cNvPr>
          <p:cNvPicPr preferRelativeResize="0"/>
          <p:nvPr/>
        </p:nvPicPr>
        <p:blipFill>
          <a:blip r:embed="rId4">
            <a:alphaModFix/>
          </a:blip>
          <a:stretch>
            <a:fillRect/>
          </a:stretch>
        </p:blipFill>
        <p:spPr>
          <a:xfrm>
            <a:off x="304800" y="1295538"/>
            <a:ext cx="2162624" cy="2162624"/>
          </a:xfrm>
          <a:prstGeom prst="rect">
            <a:avLst/>
          </a:prstGeom>
          <a:noFill/>
          <a:ln>
            <a:noFill/>
          </a:ln>
        </p:spPr>
      </p:pic>
      <p:pic>
        <p:nvPicPr>
          <p:cNvPr id="910" name="Google Shape;910;p17" title="sample_라벨링_예쁘게.mp4">
            <a:hlinkClick r:id="rId5"/>
          </p:cNvPr>
          <p:cNvPicPr preferRelativeResize="0"/>
          <p:nvPr/>
        </p:nvPicPr>
        <p:blipFill>
          <a:blip r:embed="rId6">
            <a:alphaModFix/>
          </a:blip>
          <a:stretch>
            <a:fillRect/>
          </a:stretch>
        </p:blipFill>
        <p:spPr>
          <a:xfrm>
            <a:off x="3813889" y="1295550"/>
            <a:ext cx="2079311" cy="2079311"/>
          </a:xfrm>
          <a:prstGeom prst="rect">
            <a:avLst/>
          </a:prstGeom>
          <a:noFill/>
          <a:ln>
            <a:noFill/>
          </a:ln>
        </p:spPr>
      </p:pic>
    </p:spTree>
  </p:cSld>
  <p:clrMapOvr>
    <a:masterClrMapping/>
  </p:clrMapOvr>
  <mc:AlternateContent>
    <mc:Choice Requires="p14">
      <p:transition spd="slow" p14:dur="75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9"/>
                                        </p:tgtEl>
                                        <p:attrNameLst>
                                          <p:attrName>style.visibility</p:attrName>
                                        </p:attrNameLst>
                                      </p:cBhvr>
                                      <p:to>
                                        <p:strVal val="visible"/>
                                      </p:to>
                                    </p:set>
                                    <p:animEffect filter="fade" transition="in">
                                      <p:cBhvr>
                                        <p:cTn dur="1000"/>
                                        <p:tgtEl>
                                          <p:spTgt spid="9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0"/>
                                        </p:tgtEl>
                                        <p:attrNameLst>
                                          <p:attrName>style.visibility</p:attrName>
                                        </p:attrNameLst>
                                      </p:cBhvr>
                                      <p:to>
                                        <p:strVal val="visible"/>
                                      </p:to>
                                    </p:set>
                                    <p:animEffect filter="fade" transition="in">
                                      <p:cBhvr>
                                        <p:cTn dur="1000"/>
                                        <p:tgtEl>
                                          <p:spTgt spid="9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18"/>
          <p:cNvSpPr txBox="1"/>
          <p:nvPr>
            <p:ph idx="1" type="subTitle"/>
          </p:nvPr>
        </p:nvSpPr>
        <p:spPr>
          <a:xfrm>
            <a:off x="720075" y="1580125"/>
            <a:ext cx="7125600" cy="4515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400"/>
              <a:buNone/>
            </a:pPr>
            <a:r>
              <a:rPr lang="en">
                <a:latin typeface="Arial"/>
                <a:ea typeface="Arial"/>
                <a:cs typeface="Arial"/>
                <a:sym typeface="Arial"/>
              </a:rPr>
              <a:t>구현 계기:   일관된 라벨링의 필요성 인지   /   라벨링 시간 단축</a:t>
            </a:r>
            <a:endParaRPr>
              <a:latin typeface="Arial"/>
              <a:ea typeface="Arial"/>
              <a:cs typeface="Arial"/>
              <a:sym typeface="Arial"/>
            </a:endParaRPr>
          </a:p>
        </p:txBody>
      </p:sp>
      <p:sp>
        <p:nvSpPr>
          <p:cNvPr id="916" name="Google Shape;916;p18"/>
          <p:cNvSpPr txBox="1"/>
          <p:nvPr>
            <p:ph type="title"/>
          </p:nvPr>
        </p:nvSpPr>
        <p:spPr>
          <a:xfrm>
            <a:off x="720000" y="5212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YOLO v8 Pose 활용 자동 라벨링</a:t>
            </a:r>
            <a:endParaRPr>
              <a:latin typeface="Arial"/>
              <a:ea typeface="Arial"/>
              <a:cs typeface="Arial"/>
              <a:sym typeface="Arial"/>
            </a:endParaRPr>
          </a:p>
        </p:txBody>
      </p:sp>
      <p:grpSp>
        <p:nvGrpSpPr>
          <p:cNvPr id="917" name="Google Shape;917;p18"/>
          <p:cNvGrpSpPr/>
          <p:nvPr/>
        </p:nvGrpSpPr>
        <p:grpSpPr>
          <a:xfrm>
            <a:off x="3563898" y="3611881"/>
            <a:ext cx="812572" cy="923314"/>
            <a:chOff x="2002625" y="2409050"/>
            <a:chExt cx="1378175" cy="1566000"/>
          </a:xfrm>
        </p:grpSpPr>
        <p:sp>
          <p:nvSpPr>
            <p:cNvPr id="918" name="Google Shape;918;p18"/>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18"/>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18"/>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18"/>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2" name="Google Shape;922;p18"/>
          <p:cNvGrpSpPr/>
          <p:nvPr/>
        </p:nvGrpSpPr>
        <p:grpSpPr>
          <a:xfrm flipH="1">
            <a:off x="6318548" y="3971788"/>
            <a:ext cx="303581" cy="923325"/>
            <a:chOff x="1427625" y="3252675"/>
            <a:chExt cx="385500" cy="1172625"/>
          </a:xfrm>
        </p:grpSpPr>
        <p:sp>
          <p:nvSpPr>
            <p:cNvPr id="923" name="Google Shape;923;p18"/>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4" name="Google Shape;924;p18"/>
            <p:cNvGrpSpPr/>
            <p:nvPr/>
          </p:nvGrpSpPr>
          <p:grpSpPr>
            <a:xfrm>
              <a:off x="1427625" y="3252675"/>
              <a:ext cx="385500" cy="1172625"/>
              <a:chOff x="4431675" y="3269575"/>
              <a:chExt cx="385500" cy="1172625"/>
            </a:xfrm>
          </p:grpSpPr>
          <p:sp>
            <p:nvSpPr>
              <p:cNvPr id="925" name="Google Shape;925;p18"/>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18"/>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18"/>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18"/>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18"/>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18"/>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8"/>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18"/>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18"/>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18"/>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18"/>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18"/>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18"/>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18"/>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18"/>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18"/>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18"/>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18"/>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18"/>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18"/>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18"/>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18"/>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18"/>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18"/>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18"/>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18"/>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18"/>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18"/>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18"/>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18"/>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18"/>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18"/>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18"/>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18"/>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18"/>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18"/>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18"/>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18"/>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18"/>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18"/>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18"/>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18"/>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18"/>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18"/>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18"/>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18"/>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971" name="Google Shape;971;p18"/>
          <p:cNvSpPr/>
          <p:nvPr/>
        </p:nvSpPr>
        <p:spPr>
          <a:xfrm>
            <a:off x="156276" y="35586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2" name="Google Shape;972;p18"/>
          <p:cNvGrpSpPr/>
          <p:nvPr/>
        </p:nvGrpSpPr>
        <p:grpSpPr>
          <a:xfrm>
            <a:off x="326297" y="1526095"/>
            <a:ext cx="393774" cy="409195"/>
            <a:chOff x="5453400" y="2040547"/>
            <a:chExt cx="278778" cy="289695"/>
          </a:xfrm>
        </p:grpSpPr>
        <p:sp>
          <p:nvSpPr>
            <p:cNvPr id="973" name="Google Shape;973;p18"/>
            <p:cNvSpPr/>
            <p:nvPr/>
          </p:nvSpPr>
          <p:spPr>
            <a:xfrm>
              <a:off x="5453400" y="2252842"/>
              <a:ext cx="164700" cy="774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4" name="Google Shape;974;p18"/>
            <p:cNvGrpSpPr/>
            <p:nvPr/>
          </p:nvGrpSpPr>
          <p:grpSpPr>
            <a:xfrm>
              <a:off x="5534828" y="2040547"/>
              <a:ext cx="197350" cy="275491"/>
              <a:chOff x="7695921" y="3444391"/>
              <a:chExt cx="407832" cy="569313"/>
            </a:xfrm>
          </p:grpSpPr>
          <p:sp>
            <p:nvSpPr>
              <p:cNvPr id="975" name="Google Shape;975;p18"/>
              <p:cNvSpPr/>
              <p:nvPr/>
            </p:nvSpPr>
            <p:spPr>
              <a:xfrm flipH="1">
                <a:off x="7695921" y="3953418"/>
                <a:ext cx="116982" cy="60286"/>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18"/>
              <p:cNvSpPr/>
              <p:nvPr/>
            </p:nvSpPr>
            <p:spPr>
              <a:xfrm flipH="1">
                <a:off x="7773739" y="3444416"/>
                <a:ext cx="330014" cy="246547"/>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18"/>
              <p:cNvSpPr/>
              <p:nvPr/>
            </p:nvSpPr>
            <p:spPr>
              <a:xfrm flipH="1">
                <a:off x="7736421" y="3444391"/>
                <a:ext cx="37350" cy="524876"/>
              </a:xfrm>
              <a:custGeom>
                <a:rect b="b" l="l" r="r" t="t"/>
                <a:pathLst>
                  <a:path extrusionOk="0" h="57758" w="1977">
                    <a:moveTo>
                      <a:pt x="0" y="1"/>
                    </a:moveTo>
                    <a:lnTo>
                      <a:pt x="0" y="57758"/>
                    </a:lnTo>
                    <a:lnTo>
                      <a:pt x="1976" y="57758"/>
                    </a:lnTo>
                    <a:lnTo>
                      <a:pt x="197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pic>
        <p:nvPicPr>
          <p:cNvPr id="978" name="Google Shape;978;p18" title="라벨링 일관성1.png"/>
          <p:cNvPicPr preferRelativeResize="0"/>
          <p:nvPr/>
        </p:nvPicPr>
        <p:blipFill rotWithShape="1">
          <a:blip r:embed="rId3">
            <a:alphaModFix/>
          </a:blip>
          <a:srcRect b="0" l="0" r="0" t="0"/>
          <a:stretch/>
        </p:blipFill>
        <p:spPr>
          <a:xfrm>
            <a:off x="720075" y="2293375"/>
            <a:ext cx="1694501" cy="2569475"/>
          </a:xfrm>
          <a:prstGeom prst="rect">
            <a:avLst/>
          </a:prstGeom>
          <a:noFill/>
          <a:ln>
            <a:noFill/>
          </a:ln>
        </p:spPr>
      </p:pic>
      <p:pic>
        <p:nvPicPr>
          <p:cNvPr id="979" name="Google Shape;979;p18" title="라벨링 일관성2.png"/>
          <p:cNvPicPr preferRelativeResize="0"/>
          <p:nvPr/>
        </p:nvPicPr>
        <p:blipFill rotWithShape="1">
          <a:blip r:embed="rId4">
            <a:alphaModFix/>
          </a:blip>
          <a:srcRect b="0" l="0" r="0" t="0"/>
          <a:stretch/>
        </p:blipFill>
        <p:spPr>
          <a:xfrm>
            <a:off x="6852075" y="2293370"/>
            <a:ext cx="1724475" cy="2569474"/>
          </a:xfrm>
          <a:prstGeom prst="rect">
            <a:avLst/>
          </a:prstGeom>
          <a:noFill/>
          <a:ln>
            <a:noFill/>
          </a:ln>
        </p:spPr>
      </p:pic>
      <p:pic>
        <p:nvPicPr>
          <p:cNvPr id="980" name="Google Shape;980;p18" title="라벨링 일관성3.png"/>
          <p:cNvPicPr preferRelativeResize="0"/>
          <p:nvPr/>
        </p:nvPicPr>
        <p:blipFill rotWithShape="1">
          <a:blip r:embed="rId5">
            <a:alphaModFix/>
          </a:blip>
          <a:srcRect b="0" l="0" r="0" t="0"/>
          <a:stretch/>
        </p:blipFill>
        <p:spPr>
          <a:xfrm>
            <a:off x="3850700" y="2293375"/>
            <a:ext cx="1353612" cy="2569475"/>
          </a:xfrm>
          <a:prstGeom prst="rect">
            <a:avLst/>
          </a:prstGeom>
          <a:noFill/>
          <a:ln>
            <a:noFill/>
          </a:ln>
        </p:spPr>
      </p:pic>
      <p:sp>
        <p:nvSpPr>
          <p:cNvPr id="981" name="Google Shape;981;p18"/>
          <p:cNvSpPr/>
          <p:nvPr/>
        </p:nvSpPr>
        <p:spPr>
          <a:xfrm>
            <a:off x="720075" y="2051325"/>
            <a:ext cx="726600" cy="242100"/>
          </a:xfrm>
          <a:prstGeom prst="roundRect">
            <a:avLst>
              <a:gd fmla="val 16667" name="adj"/>
            </a:avLst>
          </a:prstGeom>
          <a:solidFill>
            <a:srgbClr val="FFF2C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18"/>
          <p:cNvSpPr txBox="1"/>
          <p:nvPr/>
        </p:nvSpPr>
        <p:spPr>
          <a:xfrm>
            <a:off x="720075" y="2101734"/>
            <a:ext cx="726600" cy="141300"/>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팀원 1</a:t>
            </a:r>
            <a:endParaRPr b="0" i="0" sz="1000" u="none" cap="none" strike="noStrike">
              <a:solidFill>
                <a:schemeClr val="dk1"/>
              </a:solidFill>
              <a:latin typeface="Arial"/>
              <a:ea typeface="Arial"/>
              <a:cs typeface="Arial"/>
              <a:sym typeface="Arial"/>
            </a:endParaRPr>
          </a:p>
        </p:txBody>
      </p:sp>
      <p:sp>
        <p:nvSpPr>
          <p:cNvPr id="983" name="Google Shape;983;p18"/>
          <p:cNvSpPr/>
          <p:nvPr/>
        </p:nvSpPr>
        <p:spPr>
          <a:xfrm>
            <a:off x="3850700" y="2051325"/>
            <a:ext cx="726600" cy="242100"/>
          </a:xfrm>
          <a:prstGeom prst="roundRect">
            <a:avLst>
              <a:gd fmla="val 16667" name="adj"/>
            </a:avLst>
          </a:prstGeom>
          <a:solidFill>
            <a:srgbClr val="FFF2C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18"/>
          <p:cNvSpPr txBox="1"/>
          <p:nvPr/>
        </p:nvSpPr>
        <p:spPr>
          <a:xfrm>
            <a:off x="3850700" y="2101734"/>
            <a:ext cx="726600" cy="141300"/>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팀원 2</a:t>
            </a:r>
            <a:endParaRPr b="0" i="0" sz="1000" u="none" cap="none" strike="noStrike">
              <a:solidFill>
                <a:schemeClr val="dk1"/>
              </a:solidFill>
              <a:latin typeface="Arial"/>
              <a:ea typeface="Arial"/>
              <a:cs typeface="Arial"/>
              <a:sym typeface="Arial"/>
            </a:endParaRPr>
          </a:p>
        </p:txBody>
      </p:sp>
      <p:sp>
        <p:nvSpPr>
          <p:cNvPr id="985" name="Google Shape;985;p18"/>
          <p:cNvSpPr/>
          <p:nvPr/>
        </p:nvSpPr>
        <p:spPr>
          <a:xfrm>
            <a:off x="6852075" y="2051325"/>
            <a:ext cx="726600" cy="242100"/>
          </a:xfrm>
          <a:prstGeom prst="roundRect">
            <a:avLst>
              <a:gd fmla="val 16667" name="adj"/>
            </a:avLst>
          </a:prstGeom>
          <a:solidFill>
            <a:srgbClr val="FFF2C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18"/>
          <p:cNvSpPr txBox="1"/>
          <p:nvPr/>
        </p:nvSpPr>
        <p:spPr>
          <a:xfrm>
            <a:off x="6852075" y="2101734"/>
            <a:ext cx="726600" cy="141300"/>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팀원 3</a:t>
            </a:r>
            <a:endParaRPr b="0" i="0" sz="1000" u="none" cap="none" strike="noStrike">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19"/>
          <p:cNvSpPr txBox="1"/>
          <p:nvPr>
            <p:ph type="title"/>
          </p:nvPr>
        </p:nvSpPr>
        <p:spPr>
          <a:xfrm>
            <a:off x="720000" y="6736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라벨링 자동화 과정</a:t>
            </a:r>
            <a:endParaRPr>
              <a:latin typeface="Arial"/>
              <a:ea typeface="Arial"/>
              <a:cs typeface="Arial"/>
              <a:sym typeface="Arial"/>
            </a:endParaRPr>
          </a:p>
        </p:txBody>
      </p:sp>
      <p:grpSp>
        <p:nvGrpSpPr>
          <p:cNvPr id="992" name="Google Shape;992;p19"/>
          <p:cNvGrpSpPr/>
          <p:nvPr/>
        </p:nvGrpSpPr>
        <p:grpSpPr>
          <a:xfrm>
            <a:off x="7687635" y="3892931"/>
            <a:ext cx="812572" cy="923314"/>
            <a:chOff x="2002625" y="2409050"/>
            <a:chExt cx="1378175" cy="1566000"/>
          </a:xfrm>
        </p:grpSpPr>
        <p:sp>
          <p:nvSpPr>
            <p:cNvPr id="993" name="Google Shape;993;p19"/>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19"/>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19"/>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19"/>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7" name="Google Shape;997;p19"/>
          <p:cNvSpPr/>
          <p:nvPr/>
        </p:nvSpPr>
        <p:spPr>
          <a:xfrm>
            <a:off x="1114588" y="1943863"/>
            <a:ext cx="1898100"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원본 영상</a:t>
            </a:r>
            <a:endParaRPr b="1" i="0" sz="1200" u="none" cap="none" strike="noStrike">
              <a:solidFill>
                <a:schemeClr val="dk1"/>
              </a:solidFill>
              <a:latin typeface="Arial"/>
              <a:ea typeface="Arial"/>
              <a:cs typeface="Arial"/>
              <a:sym typeface="Arial"/>
            </a:endParaRPr>
          </a:p>
        </p:txBody>
      </p:sp>
      <p:sp>
        <p:nvSpPr>
          <p:cNvPr id="998" name="Google Shape;998;p19"/>
          <p:cNvSpPr/>
          <p:nvPr/>
        </p:nvSpPr>
        <p:spPr>
          <a:xfrm>
            <a:off x="3566369" y="1943863"/>
            <a:ext cx="1898100"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영상에서 </a:t>
            </a:r>
            <a:endParaRPr b="1" i="0" sz="12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80개의 이미지 프레임 추출</a:t>
            </a:r>
            <a:endParaRPr b="1" i="0" sz="1200" u="none" cap="none" strike="noStrike">
              <a:solidFill>
                <a:schemeClr val="dk1"/>
              </a:solidFill>
              <a:latin typeface="Arial"/>
              <a:ea typeface="Arial"/>
              <a:cs typeface="Arial"/>
              <a:sym typeface="Arial"/>
            </a:endParaRPr>
          </a:p>
        </p:txBody>
      </p:sp>
      <p:sp>
        <p:nvSpPr>
          <p:cNvPr id="999" name="Google Shape;999;p19"/>
          <p:cNvSpPr/>
          <p:nvPr/>
        </p:nvSpPr>
        <p:spPr>
          <a:xfrm>
            <a:off x="6018125" y="1943863"/>
            <a:ext cx="1890828"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각 프레임에 대해 </a:t>
            </a:r>
            <a:endParaRPr b="1" i="0" sz="12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YOLOv8 Pose 모델로 </a:t>
            </a:r>
            <a:endParaRPr b="1" i="0" sz="12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키포인트 추출</a:t>
            </a:r>
            <a:endParaRPr b="1" i="0" sz="1200" u="none" cap="none" strike="noStrike">
              <a:solidFill>
                <a:schemeClr val="dk1"/>
              </a:solidFill>
              <a:latin typeface="Arial"/>
              <a:ea typeface="Arial"/>
              <a:cs typeface="Arial"/>
              <a:sym typeface="Arial"/>
            </a:endParaRPr>
          </a:p>
        </p:txBody>
      </p:sp>
      <p:sp>
        <p:nvSpPr>
          <p:cNvPr id="1000" name="Google Shape;1000;p19"/>
          <p:cNvSpPr/>
          <p:nvPr/>
        </p:nvSpPr>
        <p:spPr>
          <a:xfrm>
            <a:off x="4789531" y="3270188"/>
            <a:ext cx="2174008"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키포인트 (16개) &amp; 바운딩 박스  자동 라벨링</a:t>
            </a:r>
            <a:endParaRPr b="1" i="0" sz="1200" u="none" cap="none" strike="noStrike">
              <a:solidFill>
                <a:schemeClr val="dk1"/>
              </a:solidFill>
              <a:latin typeface="Arial"/>
              <a:ea typeface="Arial"/>
              <a:cs typeface="Arial"/>
              <a:sym typeface="Arial"/>
            </a:endParaRPr>
          </a:p>
        </p:txBody>
      </p:sp>
      <p:sp>
        <p:nvSpPr>
          <p:cNvPr id="1001" name="Google Shape;1001;p19"/>
          <p:cNvSpPr/>
          <p:nvPr/>
        </p:nvSpPr>
        <p:spPr>
          <a:xfrm>
            <a:off x="1867321" y="3270188"/>
            <a:ext cx="2373967"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지정 경로에  image, json, visual 폴더 자동 생성 및 결과 저장</a:t>
            </a:r>
            <a:endParaRPr b="1" i="0" sz="1200" u="none" cap="none" strike="noStrike">
              <a:solidFill>
                <a:schemeClr val="dk1"/>
              </a:solidFill>
              <a:latin typeface="Arial"/>
              <a:ea typeface="Arial"/>
              <a:cs typeface="Arial"/>
              <a:sym typeface="Arial"/>
            </a:endParaRPr>
          </a:p>
        </p:txBody>
      </p:sp>
      <p:sp>
        <p:nvSpPr>
          <p:cNvPr id="1002" name="Google Shape;1002;p19"/>
          <p:cNvSpPr/>
          <p:nvPr/>
        </p:nvSpPr>
        <p:spPr>
          <a:xfrm>
            <a:off x="3137725" y="2162275"/>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003" name="Google Shape;1003;p19"/>
          <p:cNvSpPr/>
          <p:nvPr/>
        </p:nvSpPr>
        <p:spPr>
          <a:xfrm>
            <a:off x="5589488" y="2162275"/>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004" name="Google Shape;1004;p19"/>
          <p:cNvSpPr/>
          <p:nvPr/>
        </p:nvSpPr>
        <p:spPr>
          <a:xfrm rot="5400000">
            <a:off x="6218850" y="2862825"/>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1005" name="Google Shape;1005;p19"/>
          <p:cNvSpPr/>
          <p:nvPr/>
        </p:nvSpPr>
        <p:spPr>
          <a:xfrm rot="10800000">
            <a:off x="4363600" y="3488600"/>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2"/>
          <p:cNvSpPr txBox="1"/>
          <p:nvPr>
            <p:ph type="title"/>
          </p:nvPr>
        </p:nvSpPr>
        <p:spPr>
          <a:xfrm>
            <a:off x="736500" y="1190125"/>
            <a:ext cx="7671000" cy="1854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200"/>
              <a:buNone/>
            </a:pPr>
            <a:r>
              <a:rPr lang="en">
                <a:solidFill>
                  <a:srgbClr val="E06666"/>
                </a:solidFill>
                <a:latin typeface="Arial"/>
                <a:ea typeface="Arial"/>
                <a:cs typeface="Arial"/>
                <a:sym typeface="Arial"/>
              </a:rPr>
              <a:t>코</a:t>
            </a:r>
            <a:r>
              <a:rPr lang="en">
                <a:latin typeface="Arial"/>
                <a:ea typeface="Arial"/>
                <a:cs typeface="Arial"/>
                <a:sym typeface="Arial"/>
              </a:rPr>
              <a:t> </a:t>
            </a:r>
            <a:r>
              <a:rPr lang="en" sz="3000">
                <a:latin typeface="Arial"/>
                <a:ea typeface="Arial"/>
                <a:cs typeface="Arial"/>
                <a:sym typeface="Arial"/>
              </a:rPr>
              <a:t>인</a:t>
            </a:r>
            <a:endParaRPr sz="3000">
              <a:latin typeface="Arial"/>
              <a:ea typeface="Arial"/>
              <a:cs typeface="Arial"/>
              <a:sym typeface="Arial"/>
            </a:endParaRPr>
          </a:p>
          <a:p>
            <a:pPr indent="0" lvl="0" marL="0" rtl="0" algn="ctr">
              <a:lnSpc>
                <a:spcPct val="100000"/>
              </a:lnSpc>
              <a:spcBef>
                <a:spcPts val="0"/>
              </a:spcBef>
              <a:spcAft>
                <a:spcPts val="0"/>
              </a:spcAft>
              <a:buSzPts val="6200"/>
              <a:buNone/>
            </a:pPr>
            <a:r>
              <a:rPr lang="en">
                <a:solidFill>
                  <a:srgbClr val="E06666"/>
                </a:solidFill>
                <a:latin typeface="Arial"/>
                <a:ea typeface="Arial"/>
                <a:cs typeface="Arial"/>
                <a:sym typeface="Arial"/>
              </a:rPr>
              <a:t>골 </a:t>
            </a:r>
            <a:r>
              <a:rPr lang="en" sz="3000">
                <a:latin typeface="Arial"/>
                <a:ea typeface="Arial"/>
                <a:cs typeface="Arial"/>
                <a:sym typeface="Arial"/>
              </a:rPr>
              <a:t>프장이</a:t>
            </a:r>
            <a:endParaRPr sz="3000">
              <a:latin typeface="Arial"/>
              <a:ea typeface="Arial"/>
              <a:cs typeface="Arial"/>
              <a:sym typeface="Arial"/>
            </a:endParaRPr>
          </a:p>
          <a:p>
            <a:pPr indent="0" lvl="0" marL="0" rtl="0" algn="ctr">
              <a:lnSpc>
                <a:spcPct val="100000"/>
              </a:lnSpc>
              <a:spcBef>
                <a:spcPts val="0"/>
              </a:spcBef>
              <a:spcAft>
                <a:spcPts val="0"/>
              </a:spcAft>
              <a:buSzPts val="6200"/>
              <a:buNone/>
            </a:pPr>
            <a:r>
              <a:rPr lang="en" sz="3000">
                <a:latin typeface="Arial"/>
                <a:ea typeface="Arial"/>
                <a:cs typeface="Arial"/>
                <a:sym typeface="Arial"/>
              </a:rPr>
              <a:t>바로</a:t>
            </a:r>
            <a:r>
              <a:rPr lang="en">
                <a:latin typeface="Arial"/>
                <a:ea typeface="Arial"/>
                <a:cs typeface="Arial"/>
                <a:sym typeface="Arial"/>
              </a:rPr>
              <a:t> </a:t>
            </a:r>
            <a:r>
              <a:rPr lang="en">
                <a:solidFill>
                  <a:srgbClr val="E06666"/>
                </a:solidFill>
                <a:latin typeface="Arial"/>
                <a:ea typeface="Arial"/>
                <a:cs typeface="Arial"/>
                <a:sym typeface="Arial"/>
              </a:rPr>
              <a:t>이</a:t>
            </a:r>
            <a:r>
              <a:rPr lang="en">
                <a:latin typeface="Arial"/>
                <a:ea typeface="Arial"/>
                <a:cs typeface="Arial"/>
                <a:sym typeface="Arial"/>
              </a:rPr>
              <a:t> </a:t>
            </a:r>
            <a:r>
              <a:rPr lang="en" sz="3000">
                <a:latin typeface="Arial"/>
                <a:ea typeface="Arial"/>
                <a:cs typeface="Arial"/>
                <a:sym typeface="Arial"/>
              </a:rPr>
              <a:t>곳 !</a:t>
            </a:r>
            <a:endParaRPr sz="3000">
              <a:latin typeface="Arial"/>
              <a:ea typeface="Arial"/>
              <a:cs typeface="Arial"/>
              <a:sym typeface="Arial"/>
            </a:endParaRPr>
          </a:p>
        </p:txBody>
      </p:sp>
      <p:grpSp>
        <p:nvGrpSpPr>
          <p:cNvPr id="415" name="Google Shape;415;p2"/>
          <p:cNvGrpSpPr/>
          <p:nvPr/>
        </p:nvGrpSpPr>
        <p:grpSpPr>
          <a:xfrm flipH="1">
            <a:off x="1907197" y="2885953"/>
            <a:ext cx="506277" cy="1539774"/>
            <a:chOff x="1427625" y="3252675"/>
            <a:chExt cx="385500" cy="1172625"/>
          </a:xfrm>
        </p:grpSpPr>
        <p:sp>
          <p:nvSpPr>
            <p:cNvPr id="416" name="Google Shape;416;p2"/>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7" name="Google Shape;417;p2"/>
            <p:cNvGrpSpPr/>
            <p:nvPr/>
          </p:nvGrpSpPr>
          <p:grpSpPr>
            <a:xfrm>
              <a:off x="1427625" y="3252675"/>
              <a:ext cx="385500" cy="1172625"/>
              <a:chOff x="4431675" y="3269575"/>
              <a:chExt cx="385500" cy="1172625"/>
            </a:xfrm>
          </p:grpSpPr>
          <p:sp>
            <p:nvSpPr>
              <p:cNvPr id="418" name="Google Shape;418;p2"/>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2"/>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2"/>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2"/>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2"/>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2"/>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2"/>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2"/>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2"/>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2"/>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2"/>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2"/>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2"/>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2"/>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2"/>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2"/>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2"/>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2"/>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2"/>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CC9A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2"/>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ABE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2"/>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DAA5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2"/>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2"/>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2"/>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DAA5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2"/>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2"/>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2"/>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2"/>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2"/>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2"/>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2"/>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2"/>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2"/>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2"/>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2"/>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2"/>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2"/>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DAA5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2"/>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DAA58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64" name="Google Shape;464;p2"/>
          <p:cNvSpPr/>
          <p:nvPr/>
        </p:nvSpPr>
        <p:spPr>
          <a:xfrm>
            <a:off x="7801629" y="654599"/>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9" name="Shape 1009"/>
        <p:cNvGrpSpPr/>
        <p:nvPr/>
      </p:nvGrpSpPr>
      <p:grpSpPr>
        <a:xfrm>
          <a:off x="0" y="0"/>
          <a:ext cx="0" cy="0"/>
          <a:chOff x="0" y="0"/>
          <a:chExt cx="0" cy="0"/>
        </a:xfrm>
      </p:grpSpPr>
      <p:sp>
        <p:nvSpPr>
          <p:cNvPr id="1010" name="Google Shape;1010;p20"/>
          <p:cNvSpPr txBox="1"/>
          <p:nvPr>
            <p:ph type="title"/>
          </p:nvPr>
        </p:nvSpPr>
        <p:spPr>
          <a:xfrm>
            <a:off x="720000" y="2926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자동 라벨링 활용 결과</a:t>
            </a:r>
            <a:endParaRPr>
              <a:latin typeface="Arial"/>
              <a:ea typeface="Arial"/>
              <a:cs typeface="Arial"/>
              <a:sym typeface="Arial"/>
            </a:endParaRPr>
          </a:p>
        </p:txBody>
      </p:sp>
      <p:sp>
        <p:nvSpPr>
          <p:cNvPr id="1011" name="Google Shape;1011;p20"/>
          <p:cNvSpPr/>
          <p:nvPr/>
        </p:nvSpPr>
        <p:spPr>
          <a:xfrm>
            <a:off x="156276" y="35586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20"/>
          <p:cNvSpPr/>
          <p:nvPr/>
        </p:nvSpPr>
        <p:spPr>
          <a:xfrm>
            <a:off x="3096150" y="1303250"/>
            <a:ext cx="2951700" cy="425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라벨링 일관성 부여</a:t>
            </a:r>
            <a:endParaRPr b="1" i="0" sz="1400" u="none" cap="none" strike="noStrike">
              <a:solidFill>
                <a:srgbClr val="434343"/>
              </a:solidFill>
              <a:latin typeface="Arial"/>
              <a:ea typeface="Arial"/>
              <a:cs typeface="Arial"/>
              <a:sym typeface="Arial"/>
            </a:endParaRPr>
          </a:p>
        </p:txBody>
      </p:sp>
      <p:sp>
        <p:nvSpPr>
          <p:cNvPr id="1013" name="Google Shape;1013;p20"/>
          <p:cNvSpPr/>
          <p:nvPr/>
        </p:nvSpPr>
        <p:spPr>
          <a:xfrm>
            <a:off x="3096150" y="1901075"/>
            <a:ext cx="2951700" cy="425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라벨링 시간 단축</a:t>
            </a:r>
            <a:endParaRPr b="1" i="0" sz="1400" u="none" cap="none" strike="noStrike">
              <a:solidFill>
                <a:srgbClr val="434343"/>
              </a:solidFill>
              <a:latin typeface="Arial"/>
              <a:ea typeface="Arial"/>
              <a:cs typeface="Arial"/>
              <a:sym typeface="Arial"/>
            </a:endParaRPr>
          </a:p>
        </p:txBody>
      </p:sp>
      <p:sp>
        <p:nvSpPr>
          <p:cNvPr id="1014" name="Google Shape;1014;p20"/>
          <p:cNvSpPr/>
          <p:nvPr/>
        </p:nvSpPr>
        <p:spPr>
          <a:xfrm>
            <a:off x="3096150" y="2498900"/>
            <a:ext cx="2951700" cy="425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모델 학습에 필요한 폴더 자동 생성</a:t>
            </a:r>
            <a:endParaRPr b="1" i="0" sz="1400" u="none" cap="none" strike="noStrike">
              <a:solidFill>
                <a:srgbClr val="434343"/>
              </a:solidFill>
              <a:latin typeface="Arial"/>
              <a:ea typeface="Arial"/>
              <a:cs typeface="Arial"/>
              <a:sym typeface="Arial"/>
            </a:endParaRPr>
          </a:p>
        </p:txBody>
      </p:sp>
      <p:pic>
        <p:nvPicPr>
          <p:cNvPr id="1015" name="Google Shape;1015;p20" title="라벨링 자동화 전 폴더 생성.png"/>
          <p:cNvPicPr preferRelativeResize="0"/>
          <p:nvPr/>
        </p:nvPicPr>
        <p:blipFill rotWithShape="1">
          <a:blip r:embed="rId3">
            <a:alphaModFix/>
          </a:blip>
          <a:srcRect b="0" l="0" r="0" t="0"/>
          <a:stretch/>
        </p:blipFill>
        <p:spPr>
          <a:xfrm>
            <a:off x="513975" y="3007000"/>
            <a:ext cx="2951700" cy="1939250"/>
          </a:xfrm>
          <a:prstGeom prst="rect">
            <a:avLst/>
          </a:prstGeom>
          <a:noFill/>
          <a:ln>
            <a:noFill/>
          </a:ln>
        </p:spPr>
      </p:pic>
      <p:sp>
        <p:nvSpPr>
          <p:cNvPr id="1016" name="Google Shape;1016;p20"/>
          <p:cNvSpPr/>
          <p:nvPr/>
        </p:nvSpPr>
        <p:spPr>
          <a:xfrm>
            <a:off x="479700" y="3079600"/>
            <a:ext cx="2985900" cy="331200"/>
          </a:xfrm>
          <a:prstGeom prst="roundRect">
            <a:avLst>
              <a:gd fmla="val 16667" name="adj"/>
            </a:avLst>
          </a:prstGeom>
          <a:solidFill>
            <a:srgbClr val="38761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20"/>
          <p:cNvSpPr txBox="1"/>
          <p:nvPr/>
        </p:nvSpPr>
        <p:spPr>
          <a:xfrm>
            <a:off x="513975" y="3148575"/>
            <a:ext cx="2917500" cy="193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저작도구를 이용하여 수동 라벨링 시 생성되는 폴더</a:t>
            </a:r>
            <a:endParaRPr b="0" i="0" sz="1000" u="none" cap="none" strike="noStrike">
              <a:solidFill>
                <a:srgbClr val="FFFFFF"/>
              </a:solidFill>
              <a:latin typeface="Arial"/>
              <a:ea typeface="Arial"/>
              <a:cs typeface="Arial"/>
              <a:sym typeface="Arial"/>
            </a:endParaRPr>
          </a:p>
        </p:txBody>
      </p:sp>
      <p:pic>
        <p:nvPicPr>
          <p:cNvPr id="1018" name="Google Shape;1018;p20" title="라벨링 자동화 후 폴더.png"/>
          <p:cNvPicPr preferRelativeResize="0"/>
          <p:nvPr/>
        </p:nvPicPr>
        <p:blipFill rotWithShape="1">
          <a:blip r:embed="rId4">
            <a:alphaModFix/>
          </a:blip>
          <a:srcRect b="0" l="0" r="0" t="0"/>
          <a:stretch/>
        </p:blipFill>
        <p:spPr>
          <a:xfrm>
            <a:off x="5726400" y="3079600"/>
            <a:ext cx="2951700" cy="1866650"/>
          </a:xfrm>
          <a:prstGeom prst="rect">
            <a:avLst/>
          </a:prstGeom>
          <a:noFill/>
          <a:ln>
            <a:noFill/>
          </a:ln>
        </p:spPr>
      </p:pic>
      <p:sp>
        <p:nvSpPr>
          <p:cNvPr id="1019" name="Google Shape;1019;p20"/>
          <p:cNvSpPr/>
          <p:nvPr/>
        </p:nvSpPr>
        <p:spPr>
          <a:xfrm>
            <a:off x="5726400" y="3079575"/>
            <a:ext cx="2951700" cy="331200"/>
          </a:xfrm>
          <a:prstGeom prst="roundRect">
            <a:avLst>
              <a:gd fmla="val 16667" name="adj"/>
            </a:avLst>
          </a:prstGeom>
          <a:solidFill>
            <a:srgbClr val="38761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20"/>
          <p:cNvSpPr txBox="1"/>
          <p:nvPr/>
        </p:nvSpPr>
        <p:spPr>
          <a:xfrm>
            <a:off x="5726400" y="3148542"/>
            <a:ext cx="2951700" cy="193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자동 라벨링 활용 시 생성되는 폴더</a:t>
            </a:r>
            <a:endParaRPr b="0" i="0" sz="1000" u="none" cap="none" strike="noStrike">
              <a:solidFill>
                <a:srgbClr val="FFFFFF"/>
              </a:solidFill>
              <a:latin typeface="Arial"/>
              <a:ea typeface="Arial"/>
              <a:cs typeface="Arial"/>
              <a:sym typeface="Arial"/>
            </a:endParaRPr>
          </a:p>
        </p:txBody>
      </p:sp>
      <p:sp>
        <p:nvSpPr>
          <p:cNvPr id="1021" name="Google Shape;1021;p20"/>
          <p:cNvSpPr txBox="1"/>
          <p:nvPr/>
        </p:nvSpPr>
        <p:spPr>
          <a:xfrm>
            <a:off x="5606775" y="3607592"/>
            <a:ext cx="2951700" cy="193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rgbClr val="FFFFFF"/>
                </a:solidFill>
                <a:latin typeface="Arial"/>
                <a:ea typeface="Arial"/>
                <a:cs typeface="Arial"/>
                <a:sym typeface="Arial"/>
              </a:rPr>
              <a:t>자동 라벨링 활용 시 생성되는 폴더</a:t>
            </a:r>
            <a:endParaRPr b="1" i="0" sz="1000" u="none" cap="none" strike="noStrike">
              <a:solidFill>
                <a:srgbClr val="FFFFFF"/>
              </a:solidFill>
              <a:latin typeface="Arial"/>
              <a:ea typeface="Arial"/>
              <a:cs typeface="Arial"/>
              <a:sym typeface="Arial"/>
            </a:endParaRPr>
          </a:p>
        </p:txBody>
      </p:sp>
      <p:sp>
        <p:nvSpPr>
          <p:cNvPr id="1022" name="Google Shape;1022;p20"/>
          <p:cNvSpPr/>
          <p:nvPr/>
        </p:nvSpPr>
        <p:spPr>
          <a:xfrm>
            <a:off x="4075801" y="3746375"/>
            <a:ext cx="1006200" cy="460500"/>
          </a:xfrm>
          <a:prstGeom prst="rightArrow">
            <a:avLst>
              <a:gd fmla="val 50000" name="adj1"/>
              <a:gd fmla="val 50000" name="adj2"/>
            </a:avLst>
          </a:prstGeom>
          <a:solidFill>
            <a:srgbClr val="93C47D"/>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23" name="Google Shape;1023;p20" title="스크린샷 2025-05-28 175816.png"/>
          <p:cNvPicPr preferRelativeResize="0"/>
          <p:nvPr/>
        </p:nvPicPr>
        <p:blipFill rotWithShape="1">
          <a:blip r:embed="rId5">
            <a:alphaModFix/>
          </a:blip>
          <a:srcRect b="0" l="0" r="0" t="0"/>
          <a:stretch/>
        </p:blipFill>
        <p:spPr>
          <a:xfrm>
            <a:off x="7459849" y="3410775"/>
            <a:ext cx="1142051" cy="1535475"/>
          </a:xfrm>
          <a:prstGeom prst="rect">
            <a:avLst/>
          </a:prstGeom>
          <a:noFill/>
          <a:ln>
            <a:noFill/>
          </a:ln>
        </p:spPr>
      </p:pic>
      <p:cxnSp>
        <p:nvCxnSpPr>
          <p:cNvPr id="1024" name="Google Shape;1024;p20"/>
          <p:cNvCxnSpPr>
            <a:endCxn id="1023" idx="1"/>
          </p:cNvCxnSpPr>
          <p:nvPr/>
        </p:nvCxnSpPr>
        <p:spPr>
          <a:xfrm flipH="1" rot="10800000">
            <a:off x="6535249" y="4178513"/>
            <a:ext cx="924600" cy="613500"/>
          </a:xfrm>
          <a:prstGeom prst="curvedConnector3">
            <a:avLst>
              <a:gd fmla="val 50000" name="adj1"/>
            </a:avLst>
          </a:prstGeom>
          <a:noFill/>
          <a:ln cap="flat" cmpd="sng" w="9525">
            <a:solidFill>
              <a:schemeClr val="dk1"/>
            </a:solidFill>
            <a:prstDash val="solid"/>
            <a:round/>
            <a:headEnd len="sm" w="sm" type="none"/>
            <a:tailEnd len="sm" w="sm"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sp>
        <p:nvSpPr>
          <p:cNvPr id="1029" name="Google Shape;1029;p21"/>
          <p:cNvSpPr/>
          <p:nvPr/>
        </p:nvSpPr>
        <p:spPr>
          <a:xfrm flipH="1">
            <a:off x="6534392" y="78169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0" name="Google Shape;1030;p21"/>
          <p:cNvGrpSpPr/>
          <p:nvPr/>
        </p:nvGrpSpPr>
        <p:grpSpPr>
          <a:xfrm>
            <a:off x="6534390" y="1421094"/>
            <a:ext cx="2196275" cy="3244391"/>
            <a:chOff x="2633225" y="3262875"/>
            <a:chExt cx="820915" cy="1212675"/>
          </a:xfrm>
        </p:grpSpPr>
        <p:sp>
          <p:nvSpPr>
            <p:cNvPr id="1031" name="Google Shape;1031;p21"/>
            <p:cNvSpPr/>
            <p:nvPr/>
          </p:nvSpPr>
          <p:spPr>
            <a:xfrm>
              <a:off x="2644165" y="3263375"/>
              <a:ext cx="809975" cy="1211675"/>
            </a:xfrm>
            <a:custGeom>
              <a:rect b="b" l="l" r="r" t="t"/>
              <a:pathLst>
                <a:path extrusionOk="0" h="48467" w="32399">
                  <a:moveTo>
                    <a:pt x="5119" y="2280"/>
                  </a:moveTo>
                  <a:lnTo>
                    <a:pt x="5622" y="2377"/>
                  </a:lnTo>
                  <a:cubicBezTo>
                    <a:pt x="5557" y="2637"/>
                    <a:pt x="5541" y="2897"/>
                    <a:pt x="5541" y="3027"/>
                  </a:cubicBezTo>
                  <a:cubicBezTo>
                    <a:pt x="5541" y="3352"/>
                    <a:pt x="5866" y="3709"/>
                    <a:pt x="6045" y="3953"/>
                  </a:cubicBezTo>
                  <a:cubicBezTo>
                    <a:pt x="6045" y="3953"/>
                    <a:pt x="6077" y="3986"/>
                    <a:pt x="6077" y="4002"/>
                  </a:cubicBezTo>
                  <a:lnTo>
                    <a:pt x="6077" y="4018"/>
                  </a:lnTo>
                  <a:cubicBezTo>
                    <a:pt x="6093" y="4034"/>
                    <a:pt x="6093" y="4067"/>
                    <a:pt x="6110" y="4083"/>
                  </a:cubicBezTo>
                  <a:cubicBezTo>
                    <a:pt x="6126" y="4099"/>
                    <a:pt x="6158" y="4148"/>
                    <a:pt x="6175" y="4181"/>
                  </a:cubicBezTo>
                  <a:lnTo>
                    <a:pt x="6175" y="4197"/>
                  </a:lnTo>
                  <a:cubicBezTo>
                    <a:pt x="6191" y="4246"/>
                    <a:pt x="6207" y="4278"/>
                    <a:pt x="6240" y="4311"/>
                  </a:cubicBezTo>
                  <a:cubicBezTo>
                    <a:pt x="6483" y="4749"/>
                    <a:pt x="6890" y="5480"/>
                    <a:pt x="7182" y="6065"/>
                  </a:cubicBezTo>
                  <a:cubicBezTo>
                    <a:pt x="7215" y="6114"/>
                    <a:pt x="7247" y="6179"/>
                    <a:pt x="7263" y="6212"/>
                  </a:cubicBezTo>
                  <a:cubicBezTo>
                    <a:pt x="7263" y="6212"/>
                    <a:pt x="7263" y="6228"/>
                    <a:pt x="7296" y="6228"/>
                  </a:cubicBezTo>
                  <a:cubicBezTo>
                    <a:pt x="7328" y="6293"/>
                    <a:pt x="7377" y="6374"/>
                    <a:pt x="7393" y="6439"/>
                  </a:cubicBezTo>
                  <a:cubicBezTo>
                    <a:pt x="6806" y="6644"/>
                    <a:pt x="6001" y="6872"/>
                    <a:pt x="5393" y="6872"/>
                  </a:cubicBezTo>
                  <a:cubicBezTo>
                    <a:pt x="5277" y="6872"/>
                    <a:pt x="5168" y="6863"/>
                    <a:pt x="5070" y="6845"/>
                  </a:cubicBezTo>
                  <a:cubicBezTo>
                    <a:pt x="4967" y="6824"/>
                    <a:pt x="4879" y="6814"/>
                    <a:pt x="4804" y="6814"/>
                  </a:cubicBezTo>
                  <a:cubicBezTo>
                    <a:pt x="4371" y="6814"/>
                    <a:pt x="4371" y="7121"/>
                    <a:pt x="4371" y="7121"/>
                  </a:cubicBezTo>
                  <a:cubicBezTo>
                    <a:pt x="4371" y="7121"/>
                    <a:pt x="3819" y="7186"/>
                    <a:pt x="3689" y="7186"/>
                  </a:cubicBezTo>
                  <a:lnTo>
                    <a:pt x="3689" y="7235"/>
                  </a:lnTo>
                  <a:cubicBezTo>
                    <a:pt x="3396" y="7235"/>
                    <a:pt x="2941" y="7251"/>
                    <a:pt x="2941" y="7251"/>
                  </a:cubicBezTo>
                  <a:cubicBezTo>
                    <a:pt x="3006" y="6683"/>
                    <a:pt x="3315" y="4099"/>
                    <a:pt x="3315" y="4099"/>
                  </a:cubicBezTo>
                  <a:cubicBezTo>
                    <a:pt x="3315" y="4099"/>
                    <a:pt x="3385" y="4115"/>
                    <a:pt x="3478" y="4115"/>
                  </a:cubicBezTo>
                  <a:cubicBezTo>
                    <a:pt x="3617" y="4115"/>
                    <a:pt x="3806" y="4080"/>
                    <a:pt x="3884" y="3904"/>
                  </a:cubicBezTo>
                  <a:cubicBezTo>
                    <a:pt x="3981" y="3644"/>
                    <a:pt x="4079" y="3043"/>
                    <a:pt x="4631" y="2702"/>
                  </a:cubicBezTo>
                  <a:cubicBezTo>
                    <a:pt x="4777" y="2621"/>
                    <a:pt x="4956" y="2458"/>
                    <a:pt x="5119" y="2280"/>
                  </a:cubicBezTo>
                  <a:close/>
                  <a:moveTo>
                    <a:pt x="10220" y="27919"/>
                  </a:moveTo>
                  <a:cubicBezTo>
                    <a:pt x="10221" y="27920"/>
                    <a:pt x="11894" y="32355"/>
                    <a:pt x="11894" y="33167"/>
                  </a:cubicBezTo>
                  <a:cubicBezTo>
                    <a:pt x="11894" y="33979"/>
                    <a:pt x="12381" y="38204"/>
                    <a:pt x="12040" y="41437"/>
                  </a:cubicBezTo>
                  <a:cubicBezTo>
                    <a:pt x="12089" y="41453"/>
                    <a:pt x="12170" y="41470"/>
                    <a:pt x="12268" y="41486"/>
                  </a:cubicBezTo>
                  <a:cubicBezTo>
                    <a:pt x="12268" y="41518"/>
                    <a:pt x="12251" y="41518"/>
                    <a:pt x="12251" y="41535"/>
                  </a:cubicBezTo>
                  <a:lnTo>
                    <a:pt x="12186" y="41648"/>
                  </a:lnTo>
                  <a:cubicBezTo>
                    <a:pt x="12170" y="41697"/>
                    <a:pt x="12138" y="41762"/>
                    <a:pt x="12121" y="41795"/>
                  </a:cubicBezTo>
                  <a:cubicBezTo>
                    <a:pt x="11975" y="42103"/>
                    <a:pt x="11862" y="42428"/>
                    <a:pt x="11862" y="42591"/>
                  </a:cubicBezTo>
                  <a:cubicBezTo>
                    <a:pt x="11862" y="42704"/>
                    <a:pt x="11862" y="42834"/>
                    <a:pt x="11894" y="42981"/>
                  </a:cubicBezTo>
                  <a:lnTo>
                    <a:pt x="11894" y="42997"/>
                  </a:lnTo>
                  <a:cubicBezTo>
                    <a:pt x="11927" y="43029"/>
                    <a:pt x="11927" y="43094"/>
                    <a:pt x="11943" y="43159"/>
                  </a:cubicBezTo>
                  <a:cubicBezTo>
                    <a:pt x="11959" y="43224"/>
                    <a:pt x="11975" y="43257"/>
                    <a:pt x="11991" y="43322"/>
                  </a:cubicBezTo>
                  <a:lnTo>
                    <a:pt x="11991" y="43338"/>
                  </a:lnTo>
                  <a:cubicBezTo>
                    <a:pt x="12024" y="43403"/>
                    <a:pt x="12040" y="43468"/>
                    <a:pt x="12073" y="43517"/>
                  </a:cubicBezTo>
                  <a:cubicBezTo>
                    <a:pt x="12073" y="43549"/>
                    <a:pt x="12105" y="43549"/>
                    <a:pt x="12105" y="43566"/>
                  </a:cubicBezTo>
                  <a:cubicBezTo>
                    <a:pt x="12138" y="43631"/>
                    <a:pt x="12170" y="43679"/>
                    <a:pt x="12203" y="43744"/>
                  </a:cubicBezTo>
                  <a:lnTo>
                    <a:pt x="12203" y="43761"/>
                  </a:lnTo>
                  <a:cubicBezTo>
                    <a:pt x="12235" y="43826"/>
                    <a:pt x="12284" y="43891"/>
                    <a:pt x="12333" y="43972"/>
                  </a:cubicBezTo>
                  <a:cubicBezTo>
                    <a:pt x="12333" y="43988"/>
                    <a:pt x="12349" y="43988"/>
                    <a:pt x="12349" y="44004"/>
                  </a:cubicBezTo>
                  <a:cubicBezTo>
                    <a:pt x="12381" y="44069"/>
                    <a:pt x="12446" y="44151"/>
                    <a:pt x="12511" y="44232"/>
                  </a:cubicBezTo>
                  <a:lnTo>
                    <a:pt x="12544" y="44281"/>
                  </a:lnTo>
                  <a:cubicBezTo>
                    <a:pt x="12593" y="44329"/>
                    <a:pt x="12658" y="44394"/>
                    <a:pt x="12706" y="44459"/>
                  </a:cubicBezTo>
                  <a:cubicBezTo>
                    <a:pt x="12593" y="44443"/>
                    <a:pt x="12463" y="44443"/>
                    <a:pt x="12349" y="44411"/>
                  </a:cubicBezTo>
                  <a:lnTo>
                    <a:pt x="12284" y="44411"/>
                  </a:lnTo>
                  <a:cubicBezTo>
                    <a:pt x="12203" y="44411"/>
                    <a:pt x="12121" y="44394"/>
                    <a:pt x="12040" y="44394"/>
                  </a:cubicBezTo>
                  <a:lnTo>
                    <a:pt x="11715" y="44394"/>
                  </a:lnTo>
                  <a:cubicBezTo>
                    <a:pt x="11715" y="44378"/>
                    <a:pt x="11715" y="44378"/>
                    <a:pt x="11732" y="44362"/>
                  </a:cubicBezTo>
                  <a:lnTo>
                    <a:pt x="11732" y="44329"/>
                  </a:lnTo>
                  <a:cubicBezTo>
                    <a:pt x="11732" y="44313"/>
                    <a:pt x="11715" y="44313"/>
                    <a:pt x="11715" y="44281"/>
                  </a:cubicBezTo>
                  <a:cubicBezTo>
                    <a:pt x="11699" y="44232"/>
                    <a:pt x="11683" y="44151"/>
                    <a:pt x="11634" y="44053"/>
                  </a:cubicBezTo>
                  <a:lnTo>
                    <a:pt x="11634" y="44037"/>
                  </a:lnTo>
                  <a:cubicBezTo>
                    <a:pt x="11569" y="43891"/>
                    <a:pt x="11520" y="43679"/>
                    <a:pt x="11439" y="43436"/>
                  </a:cubicBezTo>
                  <a:cubicBezTo>
                    <a:pt x="11358" y="43192"/>
                    <a:pt x="11277" y="42899"/>
                    <a:pt x="11163" y="42542"/>
                  </a:cubicBezTo>
                  <a:cubicBezTo>
                    <a:pt x="11114" y="42331"/>
                    <a:pt x="11049" y="42087"/>
                    <a:pt x="10984" y="41811"/>
                  </a:cubicBezTo>
                  <a:lnTo>
                    <a:pt x="10984" y="41795"/>
                  </a:lnTo>
                  <a:cubicBezTo>
                    <a:pt x="10968" y="41681"/>
                    <a:pt x="10919" y="41535"/>
                    <a:pt x="10903" y="41388"/>
                  </a:cubicBezTo>
                  <a:cubicBezTo>
                    <a:pt x="10838" y="41112"/>
                    <a:pt x="10789" y="40820"/>
                    <a:pt x="10740" y="40495"/>
                  </a:cubicBezTo>
                  <a:lnTo>
                    <a:pt x="10740" y="40462"/>
                  </a:lnTo>
                  <a:cubicBezTo>
                    <a:pt x="10724" y="40300"/>
                    <a:pt x="10675" y="40154"/>
                    <a:pt x="10659" y="39991"/>
                  </a:cubicBezTo>
                  <a:cubicBezTo>
                    <a:pt x="10578" y="39406"/>
                    <a:pt x="10497" y="38756"/>
                    <a:pt x="10464" y="38058"/>
                  </a:cubicBezTo>
                  <a:cubicBezTo>
                    <a:pt x="10399" y="36985"/>
                    <a:pt x="10318" y="32761"/>
                    <a:pt x="10350" y="30762"/>
                  </a:cubicBezTo>
                  <a:lnTo>
                    <a:pt x="10350" y="30665"/>
                  </a:lnTo>
                  <a:lnTo>
                    <a:pt x="10350" y="30600"/>
                  </a:lnTo>
                  <a:lnTo>
                    <a:pt x="10350" y="30486"/>
                  </a:lnTo>
                  <a:lnTo>
                    <a:pt x="10350" y="30356"/>
                  </a:lnTo>
                  <a:lnTo>
                    <a:pt x="10350" y="30307"/>
                  </a:lnTo>
                  <a:lnTo>
                    <a:pt x="10350" y="30194"/>
                  </a:lnTo>
                  <a:lnTo>
                    <a:pt x="10350" y="30161"/>
                  </a:lnTo>
                  <a:lnTo>
                    <a:pt x="10350" y="30031"/>
                  </a:lnTo>
                  <a:lnTo>
                    <a:pt x="10350" y="29999"/>
                  </a:lnTo>
                  <a:lnTo>
                    <a:pt x="10350" y="29901"/>
                  </a:lnTo>
                  <a:cubicBezTo>
                    <a:pt x="10464" y="28796"/>
                    <a:pt x="10221" y="27919"/>
                    <a:pt x="10220" y="27919"/>
                  </a:cubicBezTo>
                  <a:close/>
                  <a:moveTo>
                    <a:pt x="16170" y="0"/>
                  </a:moveTo>
                  <a:cubicBezTo>
                    <a:pt x="15569" y="0"/>
                    <a:pt x="15274" y="427"/>
                    <a:pt x="15274" y="427"/>
                  </a:cubicBezTo>
                  <a:cubicBezTo>
                    <a:pt x="15274" y="225"/>
                    <a:pt x="15016" y="72"/>
                    <a:pt x="14702" y="72"/>
                  </a:cubicBezTo>
                  <a:cubicBezTo>
                    <a:pt x="14536" y="72"/>
                    <a:pt x="14354" y="115"/>
                    <a:pt x="14185" y="216"/>
                  </a:cubicBezTo>
                  <a:cubicBezTo>
                    <a:pt x="13763" y="476"/>
                    <a:pt x="13405" y="2133"/>
                    <a:pt x="13259" y="3141"/>
                  </a:cubicBezTo>
                  <a:lnTo>
                    <a:pt x="12349" y="2962"/>
                  </a:lnTo>
                  <a:lnTo>
                    <a:pt x="11829" y="2864"/>
                  </a:lnTo>
                  <a:lnTo>
                    <a:pt x="11829" y="2816"/>
                  </a:lnTo>
                  <a:lnTo>
                    <a:pt x="11390" y="2718"/>
                  </a:lnTo>
                  <a:lnTo>
                    <a:pt x="11260" y="3303"/>
                  </a:lnTo>
                  <a:lnTo>
                    <a:pt x="11715" y="3401"/>
                  </a:lnTo>
                  <a:lnTo>
                    <a:pt x="11715" y="3368"/>
                  </a:lnTo>
                  <a:lnTo>
                    <a:pt x="12219" y="3466"/>
                  </a:lnTo>
                  <a:lnTo>
                    <a:pt x="13178" y="3644"/>
                  </a:lnTo>
                  <a:cubicBezTo>
                    <a:pt x="13178" y="3758"/>
                    <a:pt x="13161" y="3807"/>
                    <a:pt x="13161" y="3872"/>
                  </a:cubicBezTo>
                  <a:cubicBezTo>
                    <a:pt x="13161" y="4213"/>
                    <a:pt x="13194" y="4538"/>
                    <a:pt x="13340" y="4863"/>
                  </a:cubicBezTo>
                  <a:lnTo>
                    <a:pt x="13340" y="4912"/>
                  </a:lnTo>
                  <a:lnTo>
                    <a:pt x="13340" y="4977"/>
                  </a:lnTo>
                  <a:lnTo>
                    <a:pt x="13340" y="5058"/>
                  </a:lnTo>
                  <a:lnTo>
                    <a:pt x="13340" y="5805"/>
                  </a:lnTo>
                  <a:lnTo>
                    <a:pt x="13275" y="5805"/>
                  </a:lnTo>
                  <a:cubicBezTo>
                    <a:pt x="12869" y="5805"/>
                    <a:pt x="12641" y="6455"/>
                    <a:pt x="12641" y="6455"/>
                  </a:cubicBezTo>
                  <a:cubicBezTo>
                    <a:pt x="12641" y="6455"/>
                    <a:pt x="11878" y="6861"/>
                    <a:pt x="11098" y="6861"/>
                  </a:cubicBezTo>
                  <a:cubicBezTo>
                    <a:pt x="10984" y="6861"/>
                    <a:pt x="10838" y="6845"/>
                    <a:pt x="10692" y="6796"/>
                  </a:cubicBezTo>
                  <a:cubicBezTo>
                    <a:pt x="10675" y="6780"/>
                    <a:pt x="10659" y="6780"/>
                    <a:pt x="10643" y="6764"/>
                  </a:cubicBezTo>
                  <a:cubicBezTo>
                    <a:pt x="10610" y="6732"/>
                    <a:pt x="10594" y="6732"/>
                    <a:pt x="10594" y="6715"/>
                  </a:cubicBezTo>
                  <a:cubicBezTo>
                    <a:pt x="10562" y="6699"/>
                    <a:pt x="10513" y="6650"/>
                    <a:pt x="10480" y="6634"/>
                  </a:cubicBezTo>
                  <a:cubicBezTo>
                    <a:pt x="10448" y="6618"/>
                    <a:pt x="10432" y="6602"/>
                    <a:pt x="10415" y="6602"/>
                  </a:cubicBezTo>
                  <a:cubicBezTo>
                    <a:pt x="10367" y="6569"/>
                    <a:pt x="10334" y="6537"/>
                    <a:pt x="10318" y="6520"/>
                  </a:cubicBezTo>
                  <a:cubicBezTo>
                    <a:pt x="10285" y="6488"/>
                    <a:pt x="10269" y="6472"/>
                    <a:pt x="10253" y="6472"/>
                  </a:cubicBezTo>
                  <a:cubicBezTo>
                    <a:pt x="10204" y="6455"/>
                    <a:pt x="10172" y="6407"/>
                    <a:pt x="10123" y="6390"/>
                  </a:cubicBezTo>
                  <a:cubicBezTo>
                    <a:pt x="10107" y="6374"/>
                    <a:pt x="10090" y="6374"/>
                    <a:pt x="10074" y="6358"/>
                  </a:cubicBezTo>
                  <a:cubicBezTo>
                    <a:pt x="10009" y="6309"/>
                    <a:pt x="9944" y="6277"/>
                    <a:pt x="9879" y="6212"/>
                  </a:cubicBezTo>
                  <a:lnTo>
                    <a:pt x="9847" y="6163"/>
                  </a:lnTo>
                  <a:cubicBezTo>
                    <a:pt x="9798" y="6130"/>
                    <a:pt x="9766" y="6114"/>
                    <a:pt x="9701" y="6065"/>
                  </a:cubicBezTo>
                  <a:lnTo>
                    <a:pt x="9636" y="6000"/>
                  </a:lnTo>
                  <a:cubicBezTo>
                    <a:pt x="9603" y="5968"/>
                    <a:pt x="9554" y="5952"/>
                    <a:pt x="9522" y="5903"/>
                  </a:cubicBezTo>
                  <a:lnTo>
                    <a:pt x="9457" y="5838"/>
                  </a:lnTo>
                  <a:cubicBezTo>
                    <a:pt x="9424" y="5805"/>
                    <a:pt x="9376" y="5789"/>
                    <a:pt x="9343" y="5740"/>
                  </a:cubicBezTo>
                  <a:lnTo>
                    <a:pt x="9278" y="5675"/>
                  </a:lnTo>
                  <a:cubicBezTo>
                    <a:pt x="9229" y="5643"/>
                    <a:pt x="9181" y="5594"/>
                    <a:pt x="9132" y="5562"/>
                  </a:cubicBezTo>
                  <a:lnTo>
                    <a:pt x="9116" y="5545"/>
                  </a:lnTo>
                  <a:cubicBezTo>
                    <a:pt x="8953" y="5383"/>
                    <a:pt x="8791" y="5237"/>
                    <a:pt x="8661" y="5090"/>
                  </a:cubicBezTo>
                  <a:cubicBezTo>
                    <a:pt x="8254" y="4619"/>
                    <a:pt x="7848" y="4213"/>
                    <a:pt x="7605" y="3953"/>
                  </a:cubicBezTo>
                  <a:cubicBezTo>
                    <a:pt x="7572" y="3921"/>
                    <a:pt x="7556" y="3888"/>
                    <a:pt x="7523" y="3856"/>
                  </a:cubicBezTo>
                  <a:lnTo>
                    <a:pt x="7507" y="3839"/>
                  </a:lnTo>
                  <a:cubicBezTo>
                    <a:pt x="7491" y="3807"/>
                    <a:pt x="7475" y="3774"/>
                    <a:pt x="7442" y="3758"/>
                  </a:cubicBezTo>
                  <a:cubicBezTo>
                    <a:pt x="7426" y="3726"/>
                    <a:pt x="7426" y="3709"/>
                    <a:pt x="7410" y="3693"/>
                  </a:cubicBezTo>
                  <a:lnTo>
                    <a:pt x="7410" y="3677"/>
                  </a:lnTo>
                  <a:cubicBezTo>
                    <a:pt x="7491" y="3628"/>
                    <a:pt x="7572" y="3547"/>
                    <a:pt x="7718" y="3384"/>
                  </a:cubicBezTo>
                  <a:cubicBezTo>
                    <a:pt x="7881" y="3222"/>
                    <a:pt x="7930" y="2978"/>
                    <a:pt x="7978" y="2751"/>
                  </a:cubicBezTo>
                  <a:lnTo>
                    <a:pt x="9441" y="3027"/>
                  </a:lnTo>
                  <a:lnTo>
                    <a:pt x="10090" y="3141"/>
                  </a:lnTo>
                  <a:lnTo>
                    <a:pt x="10643" y="3238"/>
                  </a:lnTo>
                  <a:lnTo>
                    <a:pt x="11017" y="3303"/>
                  </a:lnTo>
                  <a:lnTo>
                    <a:pt x="11017" y="3271"/>
                  </a:lnTo>
                  <a:lnTo>
                    <a:pt x="11212" y="3303"/>
                  </a:lnTo>
                  <a:lnTo>
                    <a:pt x="11342" y="2637"/>
                  </a:lnTo>
                  <a:lnTo>
                    <a:pt x="11163" y="2588"/>
                  </a:lnTo>
                  <a:lnTo>
                    <a:pt x="11163" y="2556"/>
                  </a:lnTo>
                  <a:lnTo>
                    <a:pt x="10009" y="2296"/>
                  </a:lnTo>
                  <a:lnTo>
                    <a:pt x="8092" y="1841"/>
                  </a:lnTo>
                  <a:lnTo>
                    <a:pt x="8092" y="1760"/>
                  </a:lnTo>
                  <a:cubicBezTo>
                    <a:pt x="8071" y="1739"/>
                    <a:pt x="8024" y="1711"/>
                    <a:pt x="7962" y="1711"/>
                  </a:cubicBezTo>
                  <a:cubicBezTo>
                    <a:pt x="7928" y="1711"/>
                    <a:pt x="7889" y="1720"/>
                    <a:pt x="7848" y="1743"/>
                  </a:cubicBezTo>
                  <a:cubicBezTo>
                    <a:pt x="7832" y="1581"/>
                    <a:pt x="7816" y="1451"/>
                    <a:pt x="7816" y="1402"/>
                  </a:cubicBezTo>
                  <a:cubicBezTo>
                    <a:pt x="7848" y="1256"/>
                    <a:pt x="7751" y="1110"/>
                    <a:pt x="7605" y="1110"/>
                  </a:cubicBezTo>
                  <a:lnTo>
                    <a:pt x="7572" y="1110"/>
                  </a:lnTo>
                  <a:cubicBezTo>
                    <a:pt x="7475" y="1110"/>
                    <a:pt x="7393" y="1175"/>
                    <a:pt x="7361" y="1272"/>
                  </a:cubicBezTo>
                  <a:lnTo>
                    <a:pt x="7312" y="1272"/>
                  </a:lnTo>
                  <a:cubicBezTo>
                    <a:pt x="7280" y="1175"/>
                    <a:pt x="7182" y="1110"/>
                    <a:pt x="7085" y="1110"/>
                  </a:cubicBezTo>
                  <a:lnTo>
                    <a:pt x="7036" y="1110"/>
                  </a:lnTo>
                  <a:cubicBezTo>
                    <a:pt x="6938" y="1110"/>
                    <a:pt x="6841" y="1191"/>
                    <a:pt x="6825" y="1288"/>
                  </a:cubicBezTo>
                  <a:lnTo>
                    <a:pt x="6776" y="1288"/>
                  </a:lnTo>
                  <a:cubicBezTo>
                    <a:pt x="6760" y="1191"/>
                    <a:pt x="6662" y="1126"/>
                    <a:pt x="6548" y="1126"/>
                  </a:cubicBezTo>
                  <a:lnTo>
                    <a:pt x="6516" y="1126"/>
                  </a:lnTo>
                  <a:cubicBezTo>
                    <a:pt x="6418" y="1126"/>
                    <a:pt x="6305" y="1207"/>
                    <a:pt x="6288" y="1321"/>
                  </a:cubicBezTo>
                  <a:lnTo>
                    <a:pt x="6288" y="1337"/>
                  </a:lnTo>
                  <a:lnTo>
                    <a:pt x="6223" y="1337"/>
                  </a:lnTo>
                  <a:cubicBezTo>
                    <a:pt x="6191" y="1272"/>
                    <a:pt x="6126" y="1207"/>
                    <a:pt x="6045" y="1207"/>
                  </a:cubicBezTo>
                  <a:lnTo>
                    <a:pt x="6012" y="1207"/>
                  </a:lnTo>
                  <a:cubicBezTo>
                    <a:pt x="5931" y="1207"/>
                    <a:pt x="5866" y="1256"/>
                    <a:pt x="5817" y="1321"/>
                  </a:cubicBezTo>
                  <a:lnTo>
                    <a:pt x="5785" y="1321"/>
                  </a:lnTo>
                  <a:cubicBezTo>
                    <a:pt x="5801" y="1028"/>
                    <a:pt x="5931" y="769"/>
                    <a:pt x="5655" y="557"/>
                  </a:cubicBezTo>
                  <a:cubicBezTo>
                    <a:pt x="5375" y="348"/>
                    <a:pt x="4795" y="222"/>
                    <a:pt x="4359" y="222"/>
                  </a:cubicBezTo>
                  <a:cubicBezTo>
                    <a:pt x="4288" y="222"/>
                    <a:pt x="4221" y="225"/>
                    <a:pt x="4160" y="232"/>
                  </a:cubicBezTo>
                  <a:cubicBezTo>
                    <a:pt x="3900" y="281"/>
                    <a:pt x="3526" y="476"/>
                    <a:pt x="3266" y="720"/>
                  </a:cubicBezTo>
                  <a:lnTo>
                    <a:pt x="2519" y="541"/>
                  </a:lnTo>
                  <a:cubicBezTo>
                    <a:pt x="2324" y="590"/>
                    <a:pt x="2161" y="720"/>
                    <a:pt x="2129" y="931"/>
                  </a:cubicBezTo>
                  <a:lnTo>
                    <a:pt x="2064" y="1207"/>
                  </a:lnTo>
                  <a:cubicBezTo>
                    <a:pt x="2031" y="1418"/>
                    <a:pt x="2113" y="1613"/>
                    <a:pt x="2275" y="1727"/>
                  </a:cubicBezTo>
                  <a:lnTo>
                    <a:pt x="2698" y="1808"/>
                  </a:lnTo>
                  <a:cubicBezTo>
                    <a:pt x="2551" y="2166"/>
                    <a:pt x="2389" y="2556"/>
                    <a:pt x="2226" y="2735"/>
                  </a:cubicBezTo>
                  <a:cubicBezTo>
                    <a:pt x="1707" y="3271"/>
                    <a:pt x="2161" y="3482"/>
                    <a:pt x="2161" y="3482"/>
                  </a:cubicBezTo>
                  <a:cubicBezTo>
                    <a:pt x="2161" y="3482"/>
                    <a:pt x="0" y="8178"/>
                    <a:pt x="537" y="9494"/>
                  </a:cubicBezTo>
                  <a:lnTo>
                    <a:pt x="537" y="9526"/>
                  </a:lnTo>
                  <a:cubicBezTo>
                    <a:pt x="569" y="9559"/>
                    <a:pt x="585" y="9607"/>
                    <a:pt x="602" y="9624"/>
                  </a:cubicBezTo>
                  <a:cubicBezTo>
                    <a:pt x="602" y="9624"/>
                    <a:pt x="602" y="9640"/>
                    <a:pt x="618" y="9640"/>
                  </a:cubicBezTo>
                  <a:cubicBezTo>
                    <a:pt x="650" y="9689"/>
                    <a:pt x="683" y="9721"/>
                    <a:pt x="732" y="9737"/>
                  </a:cubicBezTo>
                  <a:cubicBezTo>
                    <a:pt x="1075" y="9991"/>
                    <a:pt x="2252" y="10037"/>
                    <a:pt x="3075" y="10037"/>
                  </a:cubicBezTo>
                  <a:cubicBezTo>
                    <a:pt x="3305" y="10037"/>
                    <a:pt x="3507" y="10033"/>
                    <a:pt x="3656" y="10030"/>
                  </a:cubicBezTo>
                  <a:cubicBezTo>
                    <a:pt x="3656" y="10111"/>
                    <a:pt x="3673" y="10176"/>
                    <a:pt x="3673" y="10257"/>
                  </a:cubicBezTo>
                  <a:cubicBezTo>
                    <a:pt x="3673" y="10257"/>
                    <a:pt x="4176" y="10290"/>
                    <a:pt x="4387" y="10290"/>
                  </a:cubicBezTo>
                  <a:cubicBezTo>
                    <a:pt x="4387" y="10290"/>
                    <a:pt x="4387" y="10534"/>
                    <a:pt x="4566" y="10745"/>
                  </a:cubicBezTo>
                  <a:cubicBezTo>
                    <a:pt x="4631" y="10810"/>
                    <a:pt x="4743" y="10831"/>
                    <a:pt x="4885" y="10831"/>
                  </a:cubicBezTo>
                  <a:cubicBezTo>
                    <a:pt x="5167" y="10831"/>
                    <a:pt x="5568" y="10745"/>
                    <a:pt x="5947" y="10745"/>
                  </a:cubicBezTo>
                  <a:cubicBezTo>
                    <a:pt x="6207" y="10745"/>
                    <a:pt x="6370" y="10777"/>
                    <a:pt x="6435" y="10842"/>
                  </a:cubicBezTo>
                  <a:cubicBezTo>
                    <a:pt x="6516" y="10907"/>
                    <a:pt x="6516" y="10940"/>
                    <a:pt x="6516" y="10940"/>
                  </a:cubicBezTo>
                  <a:lnTo>
                    <a:pt x="6516" y="10956"/>
                  </a:lnTo>
                  <a:lnTo>
                    <a:pt x="6516" y="10988"/>
                  </a:lnTo>
                  <a:lnTo>
                    <a:pt x="6516" y="11200"/>
                  </a:lnTo>
                  <a:cubicBezTo>
                    <a:pt x="6532" y="11573"/>
                    <a:pt x="6548" y="12240"/>
                    <a:pt x="6532" y="12906"/>
                  </a:cubicBezTo>
                  <a:cubicBezTo>
                    <a:pt x="6516" y="13458"/>
                    <a:pt x="6500" y="14011"/>
                    <a:pt x="6386" y="14319"/>
                  </a:cubicBezTo>
                  <a:cubicBezTo>
                    <a:pt x="6175" y="15164"/>
                    <a:pt x="5037" y="17910"/>
                    <a:pt x="6272" y="18723"/>
                  </a:cubicBezTo>
                  <a:cubicBezTo>
                    <a:pt x="6272" y="18723"/>
                    <a:pt x="5135" y="20786"/>
                    <a:pt x="5135" y="23191"/>
                  </a:cubicBezTo>
                  <a:cubicBezTo>
                    <a:pt x="5135" y="25157"/>
                    <a:pt x="6223" y="32680"/>
                    <a:pt x="6451" y="34564"/>
                  </a:cubicBezTo>
                  <a:cubicBezTo>
                    <a:pt x="6678" y="36465"/>
                    <a:pt x="8709" y="44427"/>
                    <a:pt x="8319" y="46295"/>
                  </a:cubicBezTo>
                  <a:cubicBezTo>
                    <a:pt x="8310" y="46345"/>
                    <a:pt x="8367" y="46364"/>
                    <a:pt x="8468" y="46364"/>
                  </a:cubicBezTo>
                  <a:cubicBezTo>
                    <a:pt x="8533" y="46364"/>
                    <a:pt x="8615" y="46357"/>
                    <a:pt x="8709" y="46344"/>
                  </a:cubicBezTo>
                  <a:lnTo>
                    <a:pt x="8709" y="46344"/>
                  </a:lnTo>
                  <a:cubicBezTo>
                    <a:pt x="8693" y="46425"/>
                    <a:pt x="8693" y="46507"/>
                    <a:pt x="8693" y="46588"/>
                  </a:cubicBezTo>
                  <a:cubicBezTo>
                    <a:pt x="8693" y="46653"/>
                    <a:pt x="8693" y="46734"/>
                    <a:pt x="8709" y="46766"/>
                  </a:cubicBezTo>
                  <a:lnTo>
                    <a:pt x="8709" y="46783"/>
                  </a:lnTo>
                  <a:cubicBezTo>
                    <a:pt x="8709" y="46815"/>
                    <a:pt x="8726" y="46831"/>
                    <a:pt x="8726" y="46848"/>
                  </a:cubicBezTo>
                  <a:lnTo>
                    <a:pt x="8726" y="46864"/>
                  </a:lnTo>
                  <a:cubicBezTo>
                    <a:pt x="8742" y="46896"/>
                    <a:pt x="8742" y="46913"/>
                    <a:pt x="8774" y="46929"/>
                  </a:cubicBezTo>
                  <a:cubicBezTo>
                    <a:pt x="8791" y="46945"/>
                    <a:pt x="8791" y="46945"/>
                    <a:pt x="8823" y="46945"/>
                  </a:cubicBezTo>
                  <a:lnTo>
                    <a:pt x="9197" y="46945"/>
                  </a:lnTo>
                  <a:cubicBezTo>
                    <a:pt x="9262" y="46945"/>
                    <a:pt x="9311" y="46929"/>
                    <a:pt x="9376" y="46929"/>
                  </a:cubicBezTo>
                  <a:lnTo>
                    <a:pt x="9392" y="46929"/>
                  </a:lnTo>
                  <a:cubicBezTo>
                    <a:pt x="9457" y="46929"/>
                    <a:pt x="9522" y="46913"/>
                    <a:pt x="9603" y="46896"/>
                  </a:cubicBezTo>
                  <a:lnTo>
                    <a:pt x="9619" y="46896"/>
                  </a:lnTo>
                  <a:cubicBezTo>
                    <a:pt x="9701" y="46864"/>
                    <a:pt x="9766" y="46864"/>
                    <a:pt x="9847" y="46848"/>
                  </a:cubicBezTo>
                  <a:lnTo>
                    <a:pt x="9863" y="46848"/>
                  </a:lnTo>
                  <a:cubicBezTo>
                    <a:pt x="10822" y="46669"/>
                    <a:pt x="12203" y="46344"/>
                    <a:pt x="13194" y="46247"/>
                  </a:cubicBezTo>
                  <a:cubicBezTo>
                    <a:pt x="13243" y="46247"/>
                    <a:pt x="13275" y="46214"/>
                    <a:pt x="13291" y="46214"/>
                  </a:cubicBezTo>
                  <a:cubicBezTo>
                    <a:pt x="13373" y="46669"/>
                    <a:pt x="13438" y="47075"/>
                    <a:pt x="13568" y="47335"/>
                  </a:cubicBezTo>
                  <a:cubicBezTo>
                    <a:pt x="13809" y="47908"/>
                    <a:pt x="15071" y="48467"/>
                    <a:pt x="15732" y="48467"/>
                  </a:cubicBezTo>
                  <a:cubicBezTo>
                    <a:pt x="15783" y="48467"/>
                    <a:pt x="15831" y="48463"/>
                    <a:pt x="15875" y="48456"/>
                  </a:cubicBezTo>
                  <a:cubicBezTo>
                    <a:pt x="15924" y="48456"/>
                    <a:pt x="15940" y="48440"/>
                    <a:pt x="15972" y="48408"/>
                  </a:cubicBezTo>
                  <a:lnTo>
                    <a:pt x="16005" y="48408"/>
                  </a:lnTo>
                  <a:lnTo>
                    <a:pt x="16053" y="48359"/>
                  </a:lnTo>
                  <a:cubicBezTo>
                    <a:pt x="16053" y="48359"/>
                    <a:pt x="16053" y="48326"/>
                    <a:pt x="16086" y="48326"/>
                  </a:cubicBezTo>
                  <a:cubicBezTo>
                    <a:pt x="16102" y="48310"/>
                    <a:pt x="16118" y="48278"/>
                    <a:pt x="16118" y="48229"/>
                  </a:cubicBezTo>
                  <a:lnTo>
                    <a:pt x="16118" y="48213"/>
                  </a:lnTo>
                  <a:cubicBezTo>
                    <a:pt x="16135" y="48164"/>
                    <a:pt x="16135" y="48148"/>
                    <a:pt x="16135" y="48115"/>
                  </a:cubicBezTo>
                  <a:lnTo>
                    <a:pt x="16135" y="48083"/>
                  </a:lnTo>
                  <a:cubicBezTo>
                    <a:pt x="16135" y="48050"/>
                    <a:pt x="16167" y="48001"/>
                    <a:pt x="16167" y="47969"/>
                  </a:cubicBezTo>
                  <a:lnTo>
                    <a:pt x="16167" y="47920"/>
                  </a:lnTo>
                  <a:lnTo>
                    <a:pt x="16167" y="47790"/>
                  </a:lnTo>
                  <a:lnTo>
                    <a:pt x="16167" y="47725"/>
                  </a:lnTo>
                  <a:lnTo>
                    <a:pt x="16167" y="47628"/>
                  </a:lnTo>
                  <a:cubicBezTo>
                    <a:pt x="16167" y="47579"/>
                    <a:pt x="16167" y="47546"/>
                    <a:pt x="16135" y="47514"/>
                  </a:cubicBezTo>
                  <a:cubicBezTo>
                    <a:pt x="16135" y="47498"/>
                    <a:pt x="16135" y="47465"/>
                    <a:pt x="16118" y="47433"/>
                  </a:cubicBezTo>
                  <a:cubicBezTo>
                    <a:pt x="16118" y="47384"/>
                    <a:pt x="16102" y="47335"/>
                    <a:pt x="16102" y="47270"/>
                  </a:cubicBezTo>
                  <a:cubicBezTo>
                    <a:pt x="16102" y="47254"/>
                    <a:pt x="16102" y="47238"/>
                    <a:pt x="16086" y="47221"/>
                  </a:cubicBezTo>
                  <a:cubicBezTo>
                    <a:pt x="16086" y="47173"/>
                    <a:pt x="16053" y="47140"/>
                    <a:pt x="16053" y="47091"/>
                  </a:cubicBezTo>
                  <a:cubicBezTo>
                    <a:pt x="15956" y="46604"/>
                    <a:pt x="15777" y="46100"/>
                    <a:pt x="15631" y="45808"/>
                  </a:cubicBezTo>
                  <a:cubicBezTo>
                    <a:pt x="15387" y="45320"/>
                    <a:pt x="15209" y="44313"/>
                    <a:pt x="15062" y="43598"/>
                  </a:cubicBezTo>
                  <a:cubicBezTo>
                    <a:pt x="15046" y="43533"/>
                    <a:pt x="15046" y="43501"/>
                    <a:pt x="15030" y="43436"/>
                  </a:cubicBezTo>
                  <a:lnTo>
                    <a:pt x="15030" y="43403"/>
                  </a:lnTo>
                  <a:cubicBezTo>
                    <a:pt x="15030" y="43354"/>
                    <a:pt x="14997" y="43322"/>
                    <a:pt x="14997" y="43273"/>
                  </a:cubicBezTo>
                  <a:lnTo>
                    <a:pt x="14997" y="43273"/>
                  </a:lnTo>
                  <a:cubicBezTo>
                    <a:pt x="15046" y="43338"/>
                    <a:pt x="15079" y="43371"/>
                    <a:pt x="15127" y="43436"/>
                  </a:cubicBezTo>
                  <a:lnTo>
                    <a:pt x="15209" y="43566"/>
                  </a:lnTo>
                  <a:cubicBezTo>
                    <a:pt x="15209" y="43566"/>
                    <a:pt x="14965" y="41453"/>
                    <a:pt x="15209" y="39829"/>
                  </a:cubicBezTo>
                  <a:cubicBezTo>
                    <a:pt x="15452" y="38204"/>
                    <a:pt x="15891" y="32550"/>
                    <a:pt x="15891" y="31916"/>
                  </a:cubicBezTo>
                  <a:cubicBezTo>
                    <a:pt x="15891" y="31298"/>
                    <a:pt x="14997" y="26781"/>
                    <a:pt x="14916" y="25287"/>
                  </a:cubicBezTo>
                  <a:cubicBezTo>
                    <a:pt x="14884" y="24344"/>
                    <a:pt x="14819" y="23174"/>
                    <a:pt x="14705" y="22070"/>
                  </a:cubicBezTo>
                  <a:lnTo>
                    <a:pt x="14640" y="21582"/>
                  </a:lnTo>
                  <a:lnTo>
                    <a:pt x="14640" y="21550"/>
                  </a:lnTo>
                  <a:cubicBezTo>
                    <a:pt x="14624" y="21387"/>
                    <a:pt x="14591" y="21241"/>
                    <a:pt x="14575" y="21095"/>
                  </a:cubicBezTo>
                  <a:lnTo>
                    <a:pt x="14575" y="21078"/>
                  </a:lnTo>
                  <a:cubicBezTo>
                    <a:pt x="14559" y="20932"/>
                    <a:pt x="14510" y="20786"/>
                    <a:pt x="14494" y="20656"/>
                  </a:cubicBezTo>
                  <a:cubicBezTo>
                    <a:pt x="14494" y="20624"/>
                    <a:pt x="14477" y="20591"/>
                    <a:pt x="14477" y="20575"/>
                  </a:cubicBezTo>
                  <a:cubicBezTo>
                    <a:pt x="14429" y="20429"/>
                    <a:pt x="14412" y="20299"/>
                    <a:pt x="14380" y="20185"/>
                  </a:cubicBezTo>
                  <a:lnTo>
                    <a:pt x="14396" y="19632"/>
                  </a:lnTo>
                  <a:cubicBezTo>
                    <a:pt x="14396" y="19632"/>
                    <a:pt x="14397" y="19633"/>
                    <a:pt x="14399" y="19633"/>
                  </a:cubicBezTo>
                  <a:cubicBezTo>
                    <a:pt x="14437" y="19633"/>
                    <a:pt x="14796" y="19589"/>
                    <a:pt x="14965" y="17926"/>
                  </a:cubicBezTo>
                  <a:cubicBezTo>
                    <a:pt x="14981" y="17731"/>
                    <a:pt x="15030" y="17536"/>
                    <a:pt x="15062" y="17374"/>
                  </a:cubicBezTo>
                  <a:cubicBezTo>
                    <a:pt x="15079" y="17325"/>
                    <a:pt x="15111" y="17260"/>
                    <a:pt x="15127" y="17179"/>
                  </a:cubicBezTo>
                  <a:cubicBezTo>
                    <a:pt x="15127" y="17163"/>
                    <a:pt x="15127" y="17130"/>
                    <a:pt x="15144" y="17130"/>
                  </a:cubicBezTo>
                  <a:cubicBezTo>
                    <a:pt x="15160" y="17081"/>
                    <a:pt x="15192" y="17016"/>
                    <a:pt x="15209" y="16968"/>
                  </a:cubicBezTo>
                  <a:cubicBezTo>
                    <a:pt x="15209" y="16951"/>
                    <a:pt x="15225" y="16935"/>
                    <a:pt x="15225" y="16935"/>
                  </a:cubicBezTo>
                  <a:cubicBezTo>
                    <a:pt x="15241" y="16870"/>
                    <a:pt x="15274" y="16838"/>
                    <a:pt x="15290" y="16773"/>
                  </a:cubicBezTo>
                  <a:cubicBezTo>
                    <a:pt x="15290" y="16757"/>
                    <a:pt x="15306" y="16757"/>
                    <a:pt x="15306" y="16724"/>
                  </a:cubicBezTo>
                  <a:cubicBezTo>
                    <a:pt x="15322" y="16675"/>
                    <a:pt x="15355" y="16627"/>
                    <a:pt x="15387" y="16594"/>
                  </a:cubicBezTo>
                  <a:cubicBezTo>
                    <a:pt x="15387" y="16594"/>
                    <a:pt x="15387" y="16562"/>
                    <a:pt x="15404" y="16562"/>
                  </a:cubicBezTo>
                  <a:cubicBezTo>
                    <a:pt x="15631" y="16155"/>
                    <a:pt x="15891" y="15863"/>
                    <a:pt x="16167" y="15505"/>
                  </a:cubicBezTo>
                  <a:cubicBezTo>
                    <a:pt x="16167" y="15505"/>
                    <a:pt x="16167" y="15489"/>
                    <a:pt x="16183" y="15489"/>
                  </a:cubicBezTo>
                  <a:cubicBezTo>
                    <a:pt x="16200" y="15457"/>
                    <a:pt x="16248" y="15408"/>
                    <a:pt x="16265" y="15375"/>
                  </a:cubicBezTo>
                  <a:lnTo>
                    <a:pt x="16297" y="15327"/>
                  </a:lnTo>
                  <a:cubicBezTo>
                    <a:pt x="16330" y="15294"/>
                    <a:pt x="16346" y="15245"/>
                    <a:pt x="16378" y="15229"/>
                  </a:cubicBezTo>
                  <a:cubicBezTo>
                    <a:pt x="16411" y="15213"/>
                    <a:pt x="16411" y="15180"/>
                    <a:pt x="16427" y="15164"/>
                  </a:cubicBezTo>
                  <a:lnTo>
                    <a:pt x="16492" y="15050"/>
                  </a:lnTo>
                  <a:cubicBezTo>
                    <a:pt x="16508" y="15018"/>
                    <a:pt x="16508" y="15002"/>
                    <a:pt x="16525" y="14985"/>
                  </a:cubicBezTo>
                  <a:cubicBezTo>
                    <a:pt x="16573" y="14920"/>
                    <a:pt x="16590" y="14855"/>
                    <a:pt x="16622" y="14807"/>
                  </a:cubicBezTo>
                  <a:cubicBezTo>
                    <a:pt x="17223" y="13588"/>
                    <a:pt x="18783" y="10014"/>
                    <a:pt x="18539" y="8795"/>
                  </a:cubicBezTo>
                  <a:cubicBezTo>
                    <a:pt x="18296" y="7576"/>
                    <a:pt x="16655" y="7008"/>
                    <a:pt x="16606" y="6975"/>
                  </a:cubicBezTo>
                  <a:cubicBezTo>
                    <a:pt x="16525" y="6943"/>
                    <a:pt x="16443" y="6878"/>
                    <a:pt x="16362" y="6813"/>
                  </a:cubicBezTo>
                  <a:cubicBezTo>
                    <a:pt x="16167" y="6650"/>
                    <a:pt x="15972" y="6472"/>
                    <a:pt x="15972" y="6325"/>
                  </a:cubicBezTo>
                  <a:cubicBezTo>
                    <a:pt x="15972" y="6212"/>
                    <a:pt x="16167" y="5903"/>
                    <a:pt x="16346" y="5578"/>
                  </a:cubicBezTo>
                  <a:cubicBezTo>
                    <a:pt x="16655" y="5350"/>
                    <a:pt x="16866" y="5074"/>
                    <a:pt x="17012" y="4847"/>
                  </a:cubicBezTo>
                  <a:cubicBezTo>
                    <a:pt x="17077" y="4766"/>
                    <a:pt x="17158" y="4619"/>
                    <a:pt x="17240" y="4489"/>
                  </a:cubicBezTo>
                  <a:lnTo>
                    <a:pt x="28092" y="6647"/>
                  </a:lnTo>
                  <a:lnTo>
                    <a:pt x="28092" y="6647"/>
                  </a:lnTo>
                  <a:lnTo>
                    <a:pt x="28061" y="6732"/>
                  </a:lnTo>
                  <a:lnTo>
                    <a:pt x="28321" y="6796"/>
                  </a:lnTo>
                  <a:lnTo>
                    <a:pt x="28353" y="6732"/>
                  </a:lnTo>
                  <a:cubicBezTo>
                    <a:pt x="28451" y="6796"/>
                    <a:pt x="28678" y="6845"/>
                    <a:pt x="28776" y="6861"/>
                  </a:cubicBezTo>
                  <a:lnTo>
                    <a:pt x="28808" y="6861"/>
                  </a:lnTo>
                  <a:cubicBezTo>
                    <a:pt x="28857" y="6861"/>
                    <a:pt x="28889" y="6878"/>
                    <a:pt x="28938" y="6878"/>
                  </a:cubicBezTo>
                  <a:cubicBezTo>
                    <a:pt x="29214" y="6943"/>
                    <a:pt x="29783" y="7040"/>
                    <a:pt x="29864" y="7170"/>
                  </a:cubicBezTo>
                  <a:cubicBezTo>
                    <a:pt x="29978" y="7300"/>
                    <a:pt x="30027" y="7625"/>
                    <a:pt x="30027" y="8113"/>
                  </a:cubicBezTo>
                  <a:cubicBezTo>
                    <a:pt x="30027" y="8600"/>
                    <a:pt x="30189" y="9494"/>
                    <a:pt x="30547" y="9949"/>
                  </a:cubicBezTo>
                  <a:cubicBezTo>
                    <a:pt x="30667" y="10097"/>
                    <a:pt x="30854" y="10149"/>
                    <a:pt x="31050" y="10149"/>
                  </a:cubicBezTo>
                  <a:cubicBezTo>
                    <a:pt x="31411" y="10149"/>
                    <a:pt x="31805" y="9974"/>
                    <a:pt x="31879" y="9900"/>
                  </a:cubicBezTo>
                  <a:lnTo>
                    <a:pt x="31944" y="9851"/>
                  </a:lnTo>
                  <a:lnTo>
                    <a:pt x="31960" y="9819"/>
                  </a:lnTo>
                  <a:lnTo>
                    <a:pt x="32009" y="9786"/>
                  </a:lnTo>
                  <a:cubicBezTo>
                    <a:pt x="32025" y="9770"/>
                    <a:pt x="32025" y="9737"/>
                    <a:pt x="32041" y="9721"/>
                  </a:cubicBezTo>
                  <a:cubicBezTo>
                    <a:pt x="32058" y="9705"/>
                    <a:pt x="32058" y="9689"/>
                    <a:pt x="32090" y="9656"/>
                  </a:cubicBezTo>
                  <a:cubicBezTo>
                    <a:pt x="32106" y="9640"/>
                    <a:pt x="32106" y="9624"/>
                    <a:pt x="32123" y="9607"/>
                  </a:cubicBezTo>
                  <a:cubicBezTo>
                    <a:pt x="32139" y="9575"/>
                    <a:pt x="32139" y="9559"/>
                    <a:pt x="32171" y="9542"/>
                  </a:cubicBezTo>
                  <a:cubicBezTo>
                    <a:pt x="32188" y="9526"/>
                    <a:pt x="32188" y="9494"/>
                    <a:pt x="32204" y="9477"/>
                  </a:cubicBezTo>
                  <a:cubicBezTo>
                    <a:pt x="32204" y="9461"/>
                    <a:pt x="32220" y="9445"/>
                    <a:pt x="32220" y="9412"/>
                  </a:cubicBezTo>
                  <a:cubicBezTo>
                    <a:pt x="32220" y="9396"/>
                    <a:pt x="32253" y="9380"/>
                    <a:pt x="32253" y="9364"/>
                  </a:cubicBezTo>
                  <a:cubicBezTo>
                    <a:pt x="32253" y="9331"/>
                    <a:pt x="32269" y="9315"/>
                    <a:pt x="32269" y="9299"/>
                  </a:cubicBezTo>
                  <a:cubicBezTo>
                    <a:pt x="32269" y="9282"/>
                    <a:pt x="32285" y="9250"/>
                    <a:pt x="32285" y="9234"/>
                  </a:cubicBezTo>
                  <a:cubicBezTo>
                    <a:pt x="32285" y="9217"/>
                    <a:pt x="32285" y="9201"/>
                    <a:pt x="32301" y="9201"/>
                  </a:cubicBezTo>
                  <a:lnTo>
                    <a:pt x="32301" y="9152"/>
                  </a:lnTo>
                  <a:lnTo>
                    <a:pt x="32301" y="9120"/>
                  </a:lnTo>
                  <a:cubicBezTo>
                    <a:pt x="32366" y="9071"/>
                    <a:pt x="32399" y="9071"/>
                    <a:pt x="32399" y="9055"/>
                  </a:cubicBezTo>
                  <a:lnTo>
                    <a:pt x="32399" y="8990"/>
                  </a:lnTo>
                  <a:cubicBezTo>
                    <a:pt x="32269" y="8373"/>
                    <a:pt x="31294" y="7170"/>
                    <a:pt x="30774" y="6926"/>
                  </a:cubicBezTo>
                  <a:cubicBezTo>
                    <a:pt x="30254" y="6699"/>
                    <a:pt x="29556" y="6520"/>
                    <a:pt x="29166" y="6439"/>
                  </a:cubicBezTo>
                  <a:lnTo>
                    <a:pt x="29149" y="6439"/>
                  </a:lnTo>
                  <a:cubicBezTo>
                    <a:pt x="29101" y="6439"/>
                    <a:pt x="29084" y="6423"/>
                    <a:pt x="29036" y="6423"/>
                  </a:cubicBezTo>
                  <a:lnTo>
                    <a:pt x="29019" y="6423"/>
                  </a:lnTo>
                  <a:cubicBezTo>
                    <a:pt x="29003" y="6423"/>
                    <a:pt x="28954" y="6390"/>
                    <a:pt x="28954" y="6390"/>
                  </a:cubicBezTo>
                  <a:lnTo>
                    <a:pt x="28889" y="6390"/>
                  </a:lnTo>
                  <a:cubicBezTo>
                    <a:pt x="28792" y="6374"/>
                    <a:pt x="28646" y="6358"/>
                    <a:pt x="28564" y="6358"/>
                  </a:cubicBezTo>
                  <a:lnTo>
                    <a:pt x="28548" y="6358"/>
                  </a:lnTo>
                  <a:lnTo>
                    <a:pt x="28564" y="6293"/>
                  </a:lnTo>
                  <a:lnTo>
                    <a:pt x="28304" y="6228"/>
                  </a:lnTo>
                  <a:lnTo>
                    <a:pt x="28272" y="6374"/>
                  </a:lnTo>
                  <a:lnTo>
                    <a:pt x="28239" y="6439"/>
                  </a:lnTo>
                  <a:lnTo>
                    <a:pt x="28272" y="6309"/>
                  </a:lnTo>
                  <a:lnTo>
                    <a:pt x="17565" y="4051"/>
                  </a:lnTo>
                  <a:cubicBezTo>
                    <a:pt x="17922" y="3319"/>
                    <a:pt x="18328" y="2361"/>
                    <a:pt x="18328" y="1841"/>
                  </a:cubicBezTo>
                  <a:cubicBezTo>
                    <a:pt x="18328" y="1110"/>
                    <a:pt x="17548" y="362"/>
                    <a:pt x="16606" y="70"/>
                  </a:cubicBezTo>
                  <a:cubicBezTo>
                    <a:pt x="16446" y="20"/>
                    <a:pt x="16301" y="0"/>
                    <a:pt x="1617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2" name="Google Shape;1032;p21"/>
            <p:cNvGrpSpPr/>
            <p:nvPr/>
          </p:nvGrpSpPr>
          <p:grpSpPr>
            <a:xfrm>
              <a:off x="2633225" y="3262875"/>
              <a:ext cx="819325" cy="1212675"/>
              <a:chOff x="5635250" y="3310300"/>
              <a:chExt cx="819325" cy="1212675"/>
            </a:xfrm>
          </p:grpSpPr>
          <p:sp>
            <p:nvSpPr>
              <p:cNvPr id="1033" name="Google Shape;1033;p21"/>
              <p:cNvSpPr/>
              <p:nvPr/>
            </p:nvSpPr>
            <p:spPr>
              <a:xfrm>
                <a:off x="5782300" y="3342100"/>
                <a:ext cx="149350" cy="149825"/>
              </a:xfrm>
              <a:custGeom>
                <a:rect b="b" l="l" r="r" t="t"/>
                <a:pathLst>
                  <a:path extrusionOk="0" h="5993" w="5974">
                    <a:moveTo>
                      <a:pt x="1725" y="0"/>
                    </a:moveTo>
                    <a:cubicBezTo>
                      <a:pt x="1194" y="0"/>
                      <a:pt x="504" y="73"/>
                      <a:pt x="406" y="122"/>
                    </a:cubicBezTo>
                    <a:cubicBezTo>
                      <a:pt x="244" y="170"/>
                      <a:pt x="0" y="1389"/>
                      <a:pt x="0" y="1714"/>
                    </a:cubicBezTo>
                    <a:cubicBezTo>
                      <a:pt x="0" y="2055"/>
                      <a:pt x="325" y="2413"/>
                      <a:pt x="504" y="2656"/>
                    </a:cubicBezTo>
                    <a:cubicBezTo>
                      <a:pt x="699" y="2900"/>
                      <a:pt x="2128" y="5597"/>
                      <a:pt x="2128" y="5597"/>
                    </a:cubicBezTo>
                    <a:cubicBezTo>
                      <a:pt x="2346" y="5815"/>
                      <a:pt x="4319" y="5992"/>
                      <a:pt x="5314" y="5992"/>
                    </a:cubicBezTo>
                    <a:cubicBezTo>
                      <a:pt x="5729" y="5992"/>
                      <a:pt x="5974" y="5961"/>
                      <a:pt x="5849" y="5890"/>
                    </a:cubicBezTo>
                    <a:cubicBezTo>
                      <a:pt x="5378" y="5646"/>
                      <a:pt x="3835" y="4574"/>
                      <a:pt x="3185" y="3810"/>
                    </a:cubicBezTo>
                    <a:cubicBezTo>
                      <a:pt x="2518" y="3063"/>
                      <a:pt x="1869" y="2461"/>
                      <a:pt x="1934" y="2396"/>
                    </a:cubicBezTo>
                    <a:cubicBezTo>
                      <a:pt x="2015" y="2331"/>
                      <a:pt x="2356" y="1665"/>
                      <a:pt x="2421" y="1535"/>
                    </a:cubicBezTo>
                    <a:cubicBezTo>
                      <a:pt x="2567" y="1243"/>
                      <a:pt x="2356" y="349"/>
                      <a:pt x="2356" y="122"/>
                    </a:cubicBezTo>
                    <a:cubicBezTo>
                      <a:pt x="2356" y="31"/>
                      <a:pt x="2075" y="0"/>
                      <a:pt x="1725"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21"/>
              <p:cNvSpPr/>
              <p:nvPr/>
            </p:nvSpPr>
            <p:spPr>
              <a:xfrm>
                <a:off x="5782300" y="3342100"/>
                <a:ext cx="63775" cy="50350"/>
              </a:xfrm>
              <a:custGeom>
                <a:rect b="b" l="l" r="r" t="t"/>
                <a:pathLst>
                  <a:path extrusionOk="0" h="2014" w="2551">
                    <a:moveTo>
                      <a:pt x="1709" y="0"/>
                    </a:moveTo>
                    <a:cubicBezTo>
                      <a:pt x="1177" y="0"/>
                      <a:pt x="488" y="73"/>
                      <a:pt x="390" y="122"/>
                    </a:cubicBezTo>
                    <a:cubicBezTo>
                      <a:pt x="244" y="170"/>
                      <a:pt x="16" y="1194"/>
                      <a:pt x="0" y="1617"/>
                    </a:cubicBezTo>
                    <a:cubicBezTo>
                      <a:pt x="121" y="1596"/>
                      <a:pt x="320" y="1568"/>
                      <a:pt x="512" y="1568"/>
                    </a:cubicBezTo>
                    <a:cubicBezTo>
                      <a:pt x="783" y="1568"/>
                      <a:pt x="1040" y="1625"/>
                      <a:pt x="1040" y="1844"/>
                    </a:cubicBezTo>
                    <a:cubicBezTo>
                      <a:pt x="1036" y="1969"/>
                      <a:pt x="1084" y="2014"/>
                      <a:pt x="1166" y="2014"/>
                    </a:cubicBezTo>
                    <a:cubicBezTo>
                      <a:pt x="1375" y="2014"/>
                      <a:pt x="1801" y="1727"/>
                      <a:pt x="2147" y="1727"/>
                    </a:cubicBezTo>
                    <a:cubicBezTo>
                      <a:pt x="2197" y="1727"/>
                      <a:pt x="2245" y="1733"/>
                      <a:pt x="2291" y="1746"/>
                    </a:cubicBezTo>
                    <a:lnTo>
                      <a:pt x="2405" y="1535"/>
                    </a:lnTo>
                    <a:cubicBezTo>
                      <a:pt x="2551" y="1243"/>
                      <a:pt x="2340" y="349"/>
                      <a:pt x="2340" y="122"/>
                    </a:cubicBezTo>
                    <a:cubicBezTo>
                      <a:pt x="2340" y="31"/>
                      <a:pt x="2058" y="0"/>
                      <a:pt x="1709" y="0"/>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21"/>
              <p:cNvSpPr/>
              <p:nvPr/>
            </p:nvSpPr>
            <p:spPr>
              <a:xfrm>
                <a:off x="5785950" y="3396300"/>
                <a:ext cx="48750" cy="20750"/>
              </a:xfrm>
              <a:custGeom>
                <a:rect b="b" l="l" r="r" t="t"/>
                <a:pathLst>
                  <a:path extrusionOk="0" h="830" w="1950">
                    <a:moveTo>
                      <a:pt x="0" y="1"/>
                    </a:moveTo>
                    <a:cubicBezTo>
                      <a:pt x="98" y="180"/>
                      <a:pt x="260" y="342"/>
                      <a:pt x="358" y="488"/>
                    </a:cubicBezTo>
                    <a:cubicBezTo>
                      <a:pt x="406" y="537"/>
                      <a:pt x="455" y="667"/>
                      <a:pt x="569" y="830"/>
                    </a:cubicBezTo>
                    <a:cubicBezTo>
                      <a:pt x="569" y="748"/>
                      <a:pt x="634" y="651"/>
                      <a:pt x="748" y="618"/>
                    </a:cubicBezTo>
                    <a:cubicBezTo>
                      <a:pt x="1047" y="514"/>
                      <a:pt x="1325" y="483"/>
                      <a:pt x="1607" y="483"/>
                    </a:cubicBezTo>
                    <a:cubicBezTo>
                      <a:pt x="1678" y="483"/>
                      <a:pt x="1749" y="485"/>
                      <a:pt x="1820" y="488"/>
                    </a:cubicBezTo>
                    <a:cubicBezTo>
                      <a:pt x="1869" y="488"/>
                      <a:pt x="1901" y="488"/>
                      <a:pt x="1950" y="505"/>
                    </a:cubicBezTo>
                    <a:cubicBezTo>
                      <a:pt x="1804" y="342"/>
                      <a:pt x="1723" y="245"/>
                      <a:pt x="1739" y="228"/>
                    </a:cubicBezTo>
                    <a:lnTo>
                      <a:pt x="1739" y="228"/>
                    </a:lnTo>
                    <a:cubicBezTo>
                      <a:pt x="1678" y="290"/>
                      <a:pt x="1302" y="421"/>
                      <a:pt x="902" y="421"/>
                    </a:cubicBezTo>
                    <a:cubicBezTo>
                      <a:pt x="557" y="421"/>
                      <a:pt x="196" y="324"/>
                      <a:pt x="0"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21"/>
              <p:cNvSpPr/>
              <p:nvPr/>
            </p:nvSpPr>
            <p:spPr>
              <a:xfrm>
                <a:off x="5824125" y="3448700"/>
                <a:ext cx="107000" cy="43250"/>
              </a:xfrm>
              <a:custGeom>
                <a:rect b="b" l="l" r="r" t="t"/>
                <a:pathLst>
                  <a:path extrusionOk="0" h="1730" w="4280">
                    <a:moveTo>
                      <a:pt x="1918" y="1"/>
                    </a:moveTo>
                    <a:cubicBezTo>
                      <a:pt x="2470" y="553"/>
                      <a:pt x="585" y="326"/>
                      <a:pt x="1" y="505"/>
                    </a:cubicBezTo>
                    <a:cubicBezTo>
                      <a:pt x="261" y="992"/>
                      <a:pt x="439" y="1366"/>
                      <a:pt x="439" y="1366"/>
                    </a:cubicBezTo>
                    <a:cubicBezTo>
                      <a:pt x="667" y="1559"/>
                      <a:pt x="2622" y="1729"/>
                      <a:pt x="3612" y="1729"/>
                    </a:cubicBezTo>
                    <a:cubicBezTo>
                      <a:pt x="4033" y="1729"/>
                      <a:pt x="4280" y="1698"/>
                      <a:pt x="4144" y="1626"/>
                    </a:cubicBezTo>
                    <a:cubicBezTo>
                      <a:pt x="3770" y="1414"/>
                      <a:pt x="2681" y="667"/>
                      <a:pt x="1918"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21"/>
              <p:cNvSpPr/>
              <p:nvPr/>
            </p:nvSpPr>
            <p:spPr>
              <a:xfrm>
                <a:off x="5806250" y="3352825"/>
                <a:ext cx="43075" cy="52050"/>
              </a:xfrm>
              <a:custGeom>
                <a:rect b="b" l="l" r="r" t="t"/>
                <a:pathLst>
                  <a:path extrusionOk="0" h="2082" w="1723">
                    <a:moveTo>
                      <a:pt x="1563" y="1"/>
                    </a:moveTo>
                    <a:cubicBezTo>
                      <a:pt x="1451" y="1"/>
                      <a:pt x="1315" y="68"/>
                      <a:pt x="1252" y="278"/>
                    </a:cubicBezTo>
                    <a:cubicBezTo>
                      <a:pt x="1122" y="733"/>
                      <a:pt x="894" y="944"/>
                      <a:pt x="894" y="944"/>
                    </a:cubicBezTo>
                    <a:cubicBezTo>
                      <a:pt x="894" y="944"/>
                      <a:pt x="851" y="939"/>
                      <a:pt x="784" y="939"/>
                    </a:cubicBezTo>
                    <a:cubicBezTo>
                      <a:pt x="583" y="939"/>
                      <a:pt x="171" y="984"/>
                      <a:pt x="98" y="1350"/>
                    </a:cubicBezTo>
                    <a:cubicBezTo>
                      <a:pt x="1" y="1789"/>
                      <a:pt x="651" y="2081"/>
                      <a:pt x="651" y="2081"/>
                    </a:cubicBezTo>
                    <a:cubicBezTo>
                      <a:pt x="894" y="2000"/>
                      <a:pt x="959" y="2032"/>
                      <a:pt x="1300" y="1707"/>
                    </a:cubicBezTo>
                    <a:cubicBezTo>
                      <a:pt x="1560" y="1415"/>
                      <a:pt x="1577" y="976"/>
                      <a:pt x="1625" y="651"/>
                    </a:cubicBezTo>
                    <a:cubicBezTo>
                      <a:pt x="1658" y="294"/>
                      <a:pt x="1723" y="99"/>
                      <a:pt x="1707" y="50"/>
                    </a:cubicBezTo>
                    <a:cubicBezTo>
                      <a:pt x="1678" y="21"/>
                      <a:pt x="1624" y="1"/>
                      <a:pt x="1563"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21"/>
              <p:cNvSpPr/>
              <p:nvPr/>
            </p:nvSpPr>
            <p:spPr>
              <a:xfrm>
                <a:off x="6353000" y="3468125"/>
                <a:ext cx="101175" cy="94800"/>
              </a:xfrm>
              <a:custGeom>
                <a:rect b="b" l="l" r="r" t="t"/>
                <a:pathLst>
                  <a:path extrusionOk="0" h="3792" w="4047">
                    <a:moveTo>
                      <a:pt x="158" y="1"/>
                    </a:moveTo>
                    <a:cubicBezTo>
                      <a:pt x="145" y="1"/>
                      <a:pt x="135" y="2"/>
                      <a:pt x="130" y="4"/>
                    </a:cubicBezTo>
                    <a:cubicBezTo>
                      <a:pt x="82" y="36"/>
                      <a:pt x="0" y="296"/>
                      <a:pt x="65" y="361"/>
                    </a:cubicBezTo>
                    <a:cubicBezTo>
                      <a:pt x="130" y="410"/>
                      <a:pt x="407" y="475"/>
                      <a:pt x="537" y="508"/>
                    </a:cubicBezTo>
                    <a:cubicBezTo>
                      <a:pt x="650" y="524"/>
                      <a:pt x="1528" y="670"/>
                      <a:pt x="1625" y="800"/>
                    </a:cubicBezTo>
                    <a:cubicBezTo>
                      <a:pt x="1723" y="946"/>
                      <a:pt x="1788" y="1271"/>
                      <a:pt x="1788" y="1759"/>
                    </a:cubicBezTo>
                    <a:cubicBezTo>
                      <a:pt x="1788" y="2246"/>
                      <a:pt x="1950" y="3140"/>
                      <a:pt x="2291" y="3595"/>
                    </a:cubicBezTo>
                    <a:cubicBezTo>
                      <a:pt x="2415" y="3741"/>
                      <a:pt x="2599" y="3792"/>
                      <a:pt x="2792" y="3792"/>
                    </a:cubicBezTo>
                    <a:cubicBezTo>
                      <a:pt x="3157" y="3792"/>
                      <a:pt x="3555" y="3610"/>
                      <a:pt x="3640" y="3546"/>
                    </a:cubicBezTo>
                    <a:cubicBezTo>
                      <a:pt x="3900" y="3383"/>
                      <a:pt x="4046" y="2831"/>
                      <a:pt x="4030" y="2652"/>
                    </a:cubicBezTo>
                    <a:cubicBezTo>
                      <a:pt x="3900" y="2019"/>
                      <a:pt x="2925" y="832"/>
                      <a:pt x="2405" y="589"/>
                    </a:cubicBezTo>
                    <a:cubicBezTo>
                      <a:pt x="1755" y="280"/>
                      <a:pt x="699" y="69"/>
                      <a:pt x="569" y="53"/>
                    </a:cubicBezTo>
                    <a:cubicBezTo>
                      <a:pt x="471" y="39"/>
                      <a:pt x="241" y="1"/>
                      <a:pt x="158" y="1"/>
                    </a:cubicBezTo>
                    <a:close/>
                  </a:path>
                </a:pathLst>
              </a:custGeom>
              <a:solidFill>
                <a:srgbClr val="3225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21"/>
              <p:cNvSpPr/>
              <p:nvPr/>
            </p:nvSpPr>
            <p:spPr>
              <a:xfrm>
                <a:off x="6403375" y="3501925"/>
                <a:ext cx="28850" cy="55400"/>
              </a:xfrm>
              <a:custGeom>
                <a:rect b="b" l="l" r="r" t="t"/>
                <a:pathLst>
                  <a:path extrusionOk="0" h="2216" w="1154">
                    <a:moveTo>
                      <a:pt x="163" y="0"/>
                    </a:moveTo>
                    <a:cubicBezTo>
                      <a:pt x="81" y="0"/>
                      <a:pt x="0" y="65"/>
                      <a:pt x="0" y="147"/>
                    </a:cubicBezTo>
                    <a:lnTo>
                      <a:pt x="0" y="423"/>
                    </a:lnTo>
                    <a:cubicBezTo>
                      <a:pt x="0" y="878"/>
                      <a:pt x="146" y="1706"/>
                      <a:pt x="439" y="2096"/>
                    </a:cubicBezTo>
                    <a:cubicBezTo>
                      <a:pt x="518" y="2176"/>
                      <a:pt x="638" y="2216"/>
                      <a:pt x="775" y="2216"/>
                    </a:cubicBezTo>
                    <a:cubicBezTo>
                      <a:pt x="834" y="2216"/>
                      <a:pt x="895" y="2209"/>
                      <a:pt x="959" y="2194"/>
                    </a:cubicBezTo>
                    <a:cubicBezTo>
                      <a:pt x="1073" y="2178"/>
                      <a:pt x="1154" y="2031"/>
                      <a:pt x="1089" y="1918"/>
                    </a:cubicBezTo>
                    <a:cubicBezTo>
                      <a:pt x="894" y="1446"/>
                      <a:pt x="390" y="325"/>
                      <a:pt x="244" y="65"/>
                    </a:cubicBezTo>
                    <a:cubicBezTo>
                      <a:pt x="211" y="17"/>
                      <a:pt x="195" y="0"/>
                      <a:pt x="163" y="0"/>
                    </a:cubicBezTo>
                    <a:close/>
                  </a:path>
                </a:pathLst>
              </a:custGeom>
              <a:solidFill>
                <a:srgbClr val="4238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21"/>
              <p:cNvSpPr/>
              <p:nvPr/>
            </p:nvSpPr>
            <p:spPr>
              <a:xfrm>
                <a:off x="6405400" y="3501925"/>
                <a:ext cx="26825" cy="55425"/>
              </a:xfrm>
              <a:custGeom>
                <a:rect b="b" l="l" r="r" t="t"/>
                <a:pathLst>
                  <a:path extrusionOk="0" h="2217" w="1073">
                    <a:moveTo>
                      <a:pt x="0" y="0"/>
                    </a:moveTo>
                    <a:cubicBezTo>
                      <a:pt x="163" y="309"/>
                      <a:pt x="650" y="1365"/>
                      <a:pt x="845" y="1836"/>
                    </a:cubicBezTo>
                    <a:cubicBezTo>
                      <a:pt x="910" y="1950"/>
                      <a:pt x="829" y="2096"/>
                      <a:pt x="715" y="2113"/>
                    </a:cubicBezTo>
                    <a:cubicBezTo>
                      <a:pt x="650" y="2121"/>
                      <a:pt x="593" y="2125"/>
                      <a:pt x="539" y="2125"/>
                    </a:cubicBezTo>
                    <a:cubicBezTo>
                      <a:pt x="484" y="2125"/>
                      <a:pt x="431" y="2121"/>
                      <a:pt x="374" y="2113"/>
                    </a:cubicBezTo>
                    <a:lnTo>
                      <a:pt x="374" y="2113"/>
                    </a:lnTo>
                    <a:cubicBezTo>
                      <a:pt x="453" y="2180"/>
                      <a:pt x="570" y="2216"/>
                      <a:pt x="699" y="2216"/>
                    </a:cubicBezTo>
                    <a:cubicBezTo>
                      <a:pt x="757" y="2216"/>
                      <a:pt x="817" y="2209"/>
                      <a:pt x="878" y="2194"/>
                    </a:cubicBezTo>
                    <a:cubicBezTo>
                      <a:pt x="992" y="2178"/>
                      <a:pt x="1073" y="2031"/>
                      <a:pt x="1008" y="1918"/>
                    </a:cubicBezTo>
                    <a:cubicBezTo>
                      <a:pt x="797" y="1446"/>
                      <a:pt x="309" y="325"/>
                      <a:pt x="147" y="65"/>
                    </a:cubicBezTo>
                    <a:cubicBezTo>
                      <a:pt x="114" y="17"/>
                      <a:pt x="98" y="0"/>
                      <a:pt x="65" y="0"/>
                    </a:cubicBezTo>
                    <a:close/>
                  </a:path>
                </a:pathLst>
              </a:custGeom>
              <a:solidFill>
                <a:srgbClr val="3E34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21"/>
              <p:cNvSpPr/>
              <p:nvPr/>
            </p:nvSpPr>
            <p:spPr>
              <a:xfrm>
                <a:off x="6353800" y="3467650"/>
                <a:ext cx="100775" cy="88325"/>
              </a:xfrm>
              <a:custGeom>
                <a:rect b="b" l="l" r="r" t="t"/>
                <a:pathLst>
                  <a:path extrusionOk="0" h="3533" w="4031">
                    <a:moveTo>
                      <a:pt x="162" y="0"/>
                    </a:moveTo>
                    <a:cubicBezTo>
                      <a:pt x="130" y="0"/>
                      <a:pt x="107" y="3"/>
                      <a:pt x="98" y="7"/>
                    </a:cubicBezTo>
                    <a:cubicBezTo>
                      <a:pt x="66" y="39"/>
                      <a:pt x="33" y="153"/>
                      <a:pt x="1" y="250"/>
                    </a:cubicBezTo>
                    <a:cubicBezTo>
                      <a:pt x="98" y="380"/>
                      <a:pt x="1512" y="527"/>
                      <a:pt x="2292" y="981"/>
                    </a:cubicBezTo>
                    <a:cubicBezTo>
                      <a:pt x="2763" y="1274"/>
                      <a:pt x="3575" y="2736"/>
                      <a:pt x="3657" y="3370"/>
                    </a:cubicBezTo>
                    <a:cubicBezTo>
                      <a:pt x="3657" y="3402"/>
                      <a:pt x="3657" y="3467"/>
                      <a:pt x="3640" y="3532"/>
                    </a:cubicBezTo>
                    <a:cubicBezTo>
                      <a:pt x="3884" y="3321"/>
                      <a:pt x="4030" y="2834"/>
                      <a:pt x="3998" y="2671"/>
                    </a:cubicBezTo>
                    <a:cubicBezTo>
                      <a:pt x="3868" y="2038"/>
                      <a:pt x="2893" y="851"/>
                      <a:pt x="2373" y="608"/>
                    </a:cubicBezTo>
                    <a:cubicBezTo>
                      <a:pt x="1691" y="315"/>
                      <a:pt x="635" y="88"/>
                      <a:pt x="537" y="55"/>
                    </a:cubicBezTo>
                    <a:cubicBezTo>
                      <a:pt x="440" y="19"/>
                      <a:pt x="260" y="0"/>
                      <a:pt x="162" y="0"/>
                    </a:cubicBezTo>
                    <a:close/>
                  </a:path>
                </a:pathLst>
              </a:custGeom>
              <a:solidFill>
                <a:srgbClr val="3E34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21"/>
              <p:cNvSpPr/>
              <p:nvPr/>
            </p:nvSpPr>
            <p:spPr>
              <a:xfrm>
                <a:off x="6355025" y="3468275"/>
                <a:ext cx="98725" cy="69825"/>
              </a:xfrm>
              <a:custGeom>
                <a:rect b="b" l="l" r="r" t="t"/>
                <a:pathLst>
                  <a:path extrusionOk="0" h="2793" w="3949">
                    <a:moveTo>
                      <a:pt x="134" y="1"/>
                    </a:moveTo>
                    <a:cubicBezTo>
                      <a:pt x="91" y="1"/>
                      <a:pt x="59" y="5"/>
                      <a:pt x="49" y="14"/>
                    </a:cubicBezTo>
                    <a:cubicBezTo>
                      <a:pt x="17" y="14"/>
                      <a:pt x="17" y="30"/>
                      <a:pt x="1" y="47"/>
                    </a:cubicBezTo>
                    <a:cubicBezTo>
                      <a:pt x="82" y="47"/>
                      <a:pt x="326" y="95"/>
                      <a:pt x="423" y="112"/>
                    </a:cubicBezTo>
                    <a:cubicBezTo>
                      <a:pt x="553" y="144"/>
                      <a:pt x="1642" y="388"/>
                      <a:pt x="2324" y="713"/>
                    </a:cubicBezTo>
                    <a:cubicBezTo>
                      <a:pt x="2844" y="956"/>
                      <a:pt x="3754" y="2094"/>
                      <a:pt x="3949" y="2792"/>
                    </a:cubicBezTo>
                    <a:lnTo>
                      <a:pt x="3949" y="2646"/>
                    </a:lnTo>
                    <a:cubicBezTo>
                      <a:pt x="3819" y="2013"/>
                      <a:pt x="2844" y="826"/>
                      <a:pt x="2324" y="583"/>
                    </a:cubicBezTo>
                    <a:cubicBezTo>
                      <a:pt x="1642" y="290"/>
                      <a:pt x="586" y="63"/>
                      <a:pt x="488" y="47"/>
                    </a:cubicBezTo>
                    <a:cubicBezTo>
                      <a:pt x="408" y="24"/>
                      <a:pt x="238" y="1"/>
                      <a:pt x="134" y="1"/>
                    </a:cubicBezTo>
                    <a:close/>
                  </a:path>
                </a:pathLst>
              </a:custGeom>
              <a:solidFill>
                <a:srgbClr val="4238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21"/>
              <p:cNvSpPr/>
              <p:nvPr/>
            </p:nvSpPr>
            <p:spPr>
              <a:xfrm>
                <a:off x="6364775" y="3469425"/>
                <a:ext cx="8150" cy="12200"/>
              </a:xfrm>
              <a:custGeom>
                <a:rect b="b" l="l" r="r" t="t"/>
                <a:pathLst>
                  <a:path extrusionOk="0" h="488" w="326">
                    <a:moveTo>
                      <a:pt x="114" y="1"/>
                    </a:moveTo>
                    <a:cubicBezTo>
                      <a:pt x="33" y="147"/>
                      <a:pt x="1" y="309"/>
                      <a:pt x="33" y="439"/>
                    </a:cubicBezTo>
                    <a:lnTo>
                      <a:pt x="66" y="439"/>
                    </a:lnTo>
                    <a:cubicBezTo>
                      <a:pt x="82" y="472"/>
                      <a:pt x="163" y="472"/>
                      <a:pt x="244" y="488"/>
                    </a:cubicBezTo>
                    <a:cubicBezTo>
                      <a:pt x="196" y="342"/>
                      <a:pt x="244" y="179"/>
                      <a:pt x="326" y="33"/>
                    </a:cubicBezTo>
                    <a:cubicBezTo>
                      <a:pt x="228" y="17"/>
                      <a:pt x="163" y="1"/>
                      <a:pt x="114" y="1"/>
                    </a:cubicBezTo>
                    <a:close/>
                  </a:path>
                </a:pathLst>
              </a:custGeom>
              <a:solidFill>
                <a:srgbClr val="6565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21"/>
              <p:cNvSpPr/>
              <p:nvPr/>
            </p:nvSpPr>
            <p:spPr>
              <a:xfrm>
                <a:off x="5937050" y="3381275"/>
                <a:ext cx="413525" cy="94275"/>
              </a:xfrm>
              <a:custGeom>
                <a:rect b="b" l="l" r="r" t="t"/>
                <a:pathLst>
                  <a:path extrusionOk="0" h="3771" w="16541">
                    <a:moveTo>
                      <a:pt x="114" y="1"/>
                    </a:moveTo>
                    <a:lnTo>
                      <a:pt x="0" y="488"/>
                    </a:lnTo>
                    <a:lnTo>
                      <a:pt x="16476" y="3770"/>
                    </a:lnTo>
                    <a:lnTo>
                      <a:pt x="16541" y="3462"/>
                    </a:lnTo>
                    <a:lnTo>
                      <a:pt x="114" y="1"/>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21"/>
              <p:cNvSpPr/>
              <p:nvPr/>
            </p:nvSpPr>
            <p:spPr>
              <a:xfrm>
                <a:off x="5938275" y="3385750"/>
                <a:ext cx="411900" cy="86950"/>
              </a:xfrm>
              <a:custGeom>
                <a:rect b="b" l="l" r="r" t="t"/>
                <a:pathLst>
                  <a:path extrusionOk="0" h="3478" w="16476">
                    <a:moveTo>
                      <a:pt x="16" y="0"/>
                    </a:moveTo>
                    <a:lnTo>
                      <a:pt x="0" y="114"/>
                    </a:lnTo>
                    <a:lnTo>
                      <a:pt x="16443" y="3478"/>
                    </a:lnTo>
                    <a:lnTo>
                      <a:pt x="16476" y="3396"/>
                    </a:lnTo>
                    <a:lnTo>
                      <a:pt x="16" y="0"/>
                    </a:lnTo>
                    <a:close/>
                  </a:path>
                </a:pathLst>
              </a:custGeom>
              <a:solidFill>
                <a:srgbClr val="F4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21"/>
              <p:cNvSpPr/>
              <p:nvPr/>
            </p:nvSpPr>
            <p:spPr>
              <a:xfrm>
                <a:off x="5937050" y="3381275"/>
                <a:ext cx="15450" cy="15050"/>
              </a:xfrm>
              <a:custGeom>
                <a:rect b="b" l="l" r="r" t="t"/>
                <a:pathLst>
                  <a:path extrusionOk="0" h="602" w="618">
                    <a:moveTo>
                      <a:pt x="114" y="1"/>
                    </a:moveTo>
                    <a:lnTo>
                      <a:pt x="0" y="504"/>
                    </a:lnTo>
                    <a:lnTo>
                      <a:pt x="520" y="602"/>
                    </a:lnTo>
                    <a:cubicBezTo>
                      <a:pt x="407" y="423"/>
                      <a:pt x="455" y="196"/>
                      <a:pt x="618" y="98"/>
                    </a:cubicBezTo>
                    <a:lnTo>
                      <a:pt x="114" y="1"/>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21"/>
              <p:cNvSpPr/>
              <p:nvPr/>
            </p:nvSpPr>
            <p:spPr>
              <a:xfrm>
                <a:off x="6348125" y="3465375"/>
                <a:ext cx="9775" cy="13825"/>
              </a:xfrm>
              <a:custGeom>
                <a:rect b="b" l="l" r="r" t="t"/>
                <a:pathLst>
                  <a:path extrusionOk="0" h="553" w="391">
                    <a:moveTo>
                      <a:pt x="114" y="0"/>
                    </a:moveTo>
                    <a:lnTo>
                      <a:pt x="0" y="488"/>
                    </a:lnTo>
                    <a:lnTo>
                      <a:pt x="293" y="553"/>
                    </a:lnTo>
                    <a:lnTo>
                      <a:pt x="390" y="49"/>
                    </a:lnTo>
                    <a:lnTo>
                      <a:pt x="114" y="0"/>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21"/>
              <p:cNvSpPr/>
              <p:nvPr/>
            </p:nvSpPr>
            <p:spPr>
              <a:xfrm>
                <a:off x="6349350" y="3469025"/>
                <a:ext cx="7725" cy="6125"/>
              </a:xfrm>
              <a:custGeom>
                <a:rect b="b" l="l" r="r" t="t"/>
                <a:pathLst>
                  <a:path extrusionOk="0" h="245" w="309">
                    <a:moveTo>
                      <a:pt x="33" y="0"/>
                    </a:moveTo>
                    <a:lnTo>
                      <a:pt x="0" y="195"/>
                    </a:lnTo>
                    <a:lnTo>
                      <a:pt x="276" y="244"/>
                    </a:lnTo>
                    <a:lnTo>
                      <a:pt x="309" y="49"/>
                    </a:lnTo>
                    <a:lnTo>
                      <a:pt x="33" y="0"/>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21"/>
              <p:cNvSpPr/>
              <p:nvPr/>
            </p:nvSpPr>
            <p:spPr>
              <a:xfrm>
                <a:off x="5694950" y="3324000"/>
                <a:ext cx="12225" cy="29675"/>
              </a:xfrm>
              <a:custGeom>
                <a:rect b="b" l="l" r="r" t="t"/>
                <a:pathLst>
                  <a:path extrusionOk="0" h="1187" w="489">
                    <a:moveTo>
                      <a:pt x="488" y="1"/>
                    </a:moveTo>
                    <a:lnTo>
                      <a:pt x="488" y="1"/>
                    </a:lnTo>
                    <a:cubicBezTo>
                      <a:pt x="309" y="50"/>
                      <a:pt x="147" y="196"/>
                      <a:pt x="98" y="391"/>
                    </a:cubicBezTo>
                    <a:lnTo>
                      <a:pt x="49" y="683"/>
                    </a:lnTo>
                    <a:cubicBezTo>
                      <a:pt x="1" y="878"/>
                      <a:pt x="82" y="1089"/>
                      <a:pt x="244" y="1187"/>
                    </a:cubicBezTo>
                    <a:lnTo>
                      <a:pt x="488" y="1"/>
                    </a:lnTo>
                    <a:close/>
                  </a:path>
                </a:pathLst>
              </a:custGeom>
              <a:solidFill>
                <a:srgbClr val="8787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21"/>
              <p:cNvSpPr/>
              <p:nvPr/>
            </p:nvSpPr>
            <p:spPr>
              <a:xfrm>
                <a:off x="5920800" y="3375200"/>
                <a:ext cx="8150" cy="17475"/>
              </a:xfrm>
              <a:custGeom>
                <a:rect b="b" l="l" r="r" t="t"/>
                <a:pathLst>
                  <a:path extrusionOk="0" h="699" w="326">
                    <a:moveTo>
                      <a:pt x="147" y="0"/>
                    </a:moveTo>
                    <a:lnTo>
                      <a:pt x="1" y="666"/>
                    </a:lnTo>
                    <a:lnTo>
                      <a:pt x="179" y="699"/>
                    </a:lnTo>
                    <a:lnTo>
                      <a:pt x="326" y="33"/>
                    </a:lnTo>
                    <a:lnTo>
                      <a:pt x="147"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21"/>
              <p:cNvSpPr/>
              <p:nvPr/>
            </p:nvSpPr>
            <p:spPr>
              <a:xfrm>
                <a:off x="5925675" y="3377225"/>
                <a:ext cx="14250" cy="17475"/>
              </a:xfrm>
              <a:custGeom>
                <a:rect b="b" l="l" r="r" t="t"/>
                <a:pathLst>
                  <a:path extrusionOk="0" h="699" w="570">
                    <a:moveTo>
                      <a:pt x="131" y="0"/>
                    </a:moveTo>
                    <a:lnTo>
                      <a:pt x="1" y="601"/>
                    </a:lnTo>
                    <a:lnTo>
                      <a:pt x="439" y="699"/>
                    </a:lnTo>
                    <a:lnTo>
                      <a:pt x="569" y="98"/>
                    </a:lnTo>
                    <a:lnTo>
                      <a:pt x="131" y="0"/>
                    </a:lnTo>
                    <a:close/>
                  </a:path>
                </a:pathLst>
              </a:custGeom>
              <a:solidFill>
                <a:srgbClr val="5858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21"/>
              <p:cNvSpPr/>
              <p:nvPr/>
            </p:nvSpPr>
            <p:spPr>
              <a:xfrm>
                <a:off x="5860675" y="4418425"/>
                <a:ext cx="169425" cy="65975"/>
              </a:xfrm>
              <a:custGeom>
                <a:rect b="b" l="l" r="r" t="t"/>
                <a:pathLst>
                  <a:path extrusionOk="0" h="2639" w="6777">
                    <a:moveTo>
                      <a:pt x="2132" y="0"/>
                    </a:moveTo>
                    <a:cubicBezTo>
                      <a:pt x="1713" y="0"/>
                      <a:pt x="1394" y="33"/>
                      <a:pt x="1301" y="126"/>
                    </a:cubicBezTo>
                    <a:cubicBezTo>
                      <a:pt x="1008" y="402"/>
                      <a:pt x="180" y="1523"/>
                      <a:pt x="180" y="1702"/>
                    </a:cubicBezTo>
                    <a:cubicBezTo>
                      <a:pt x="180" y="1702"/>
                      <a:pt x="1" y="2384"/>
                      <a:pt x="212" y="2595"/>
                    </a:cubicBezTo>
                    <a:cubicBezTo>
                      <a:pt x="242" y="2625"/>
                      <a:pt x="312" y="2638"/>
                      <a:pt x="415" y="2638"/>
                    </a:cubicBezTo>
                    <a:cubicBezTo>
                      <a:pt x="1104" y="2638"/>
                      <a:pt x="3265" y="2054"/>
                      <a:pt x="4664" y="1913"/>
                    </a:cubicBezTo>
                    <a:cubicBezTo>
                      <a:pt x="6305" y="1734"/>
                      <a:pt x="6776" y="857"/>
                      <a:pt x="6630" y="711"/>
                    </a:cubicBezTo>
                    <a:cubicBezTo>
                      <a:pt x="6500" y="564"/>
                      <a:pt x="5655" y="240"/>
                      <a:pt x="4632" y="158"/>
                    </a:cubicBezTo>
                    <a:cubicBezTo>
                      <a:pt x="3963" y="106"/>
                      <a:pt x="2886" y="0"/>
                      <a:pt x="2132"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21"/>
              <p:cNvSpPr/>
              <p:nvPr/>
            </p:nvSpPr>
            <p:spPr>
              <a:xfrm>
                <a:off x="5863125" y="4434550"/>
                <a:ext cx="166975" cy="49850"/>
              </a:xfrm>
              <a:custGeom>
                <a:rect b="b" l="l" r="r" t="t"/>
                <a:pathLst>
                  <a:path extrusionOk="0" h="1994" w="6679">
                    <a:moveTo>
                      <a:pt x="6435" y="1"/>
                    </a:moveTo>
                    <a:lnTo>
                      <a:pt x="6435" y="33"/>
                    </a:lnTo>
                    <a:cubicBezTo>
                      <a:pt x="6337" y="163"/>
                      <a:pt x="6191" y="407"/>
                      <a:pt x="5850" y="537"/>
                    </a:cubicBezTo>
                    <a:cubicBezTo>
                      <a:pt x="4387" y="1122"/>
                      <a:pt x="1885" y="1333"/>
                      <a:pt x="0" y="1609"/>
                    </a:cubicBezTo>
                    <a:cubicBezTo>
                      <a:pt x="0" y="1756"/>
                      <a:pt x="17" y="1869"/>
                      <a:pt x="98" y="1950"/>
                    </a:cubicBezTo>
                    <a:cubicBezTo>
                      <a:pt x="127" y="1980"/>
                      <a:pt x="198" y="1993"/>
                      <a:pt x="301" y="1993"/>
                    </a:cubicBezTo>
                    <a:cubicBezTo>
                      <a:pt x="990" y="1993"/>
                      <a:pt x="3151" y="1409"/>
                      <a:pt x="4550" y="1268"/>
                    </a:cubicBezTo>
                    <a:cubicBezTo>
                      <a:pt x="6191" y="1089"/>
                      <a:pt x="6678" y="228"/>
                      <a:pt x="6532" y="66"/>
                    </a:cubicBezTo>
                    <a:cubicBezTo>
                      <a:pt x="6516" y="49"/>
                      <a:pt x="6483" y="17"/>
                      <a:pt x="6435" y="1"/>
                    </a:cubicBezTo>
                    <a:close/>
                  </a:path>
                </a:pathLst>
              </a:custGeom>
              <a:solidFill>
                <a:srgbClr val="5C3D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21"/>
              <p:cNvSpPr/>
              <p:nvPr/>
            </p:nvSpPr>
            <p:spPr>
              <a:xfrm>
                <a:off x="5860675" y="4419100"/>
                <a:ext cx="91425" cy="65400"/>
              </a:xfrm>
              <a:custGeom>
                <a:rect b="b" l="l" r="r" t="t"/>
                <a:pathLst>
                  <a:path extrusionOk="0" h="2616" w="3657">
                    <a:moveTo>
                      <a:pt x="2078" y="1"/>
                    </a:moveTo>
                    <a:cubicBezTo>
                      <a:pt x="1674" y="1"/>
                      <a:pt x="1367" y="31"/>
                      <a:pt x="1268" y="115"/>
                    </a:cubicBezTo>
                    <a:cubicBezTo>
                      <a:pt x="1008" y="375"/>
                      <a:pt x="180" y="1496"/>
                      <a:pt x="180" y="1675"/>
                    </a:cubicBezTo>
                    <a:cubicBezTo>
                      <a:pt x="180" y="1675"/>
                      <a:pt x="1" y="2357"/>
                      <a:pt x="212" y="2568"/>
                    </a:cubicBezTo>
                    <a:cubicBezTo>
                      <a:pt x="245" y="2601"/>
                      <a:pt x="313" y="2615"/>
                      <a:pt x="410" y="2615"/>
                    </a:cubicBezTo>
                    <a:cubicBezTo>
                      <a:pt x="650" y="2615"/>
                      <a:pt x="1068" y="2531"/>
                      <a:pt x="1577" y="2439"/>
                    </a:cubicBezTo>
                    <a:cubicBezTo>
                      <a:pt x="2032" y="1756"/>
                      <a:pt x="2552" y="1626"/>
                      <a:pt x="2942" y="1187"/>
                    </a:cubicBezTo>
                    <a:cubicBezTo>
                      <a:pt x="3185" y="927"/>
                      <a:pt x="3608" y="456"/>
                      <a:pt x="3657" y="83"/>
                    </a:cubicBezTo>
                    <a:cubicBezTo>
                      <a:pt x="3114" y="39"/>
                      <a:pt x="2534" y="1"/>
                      <a:pt x="2078"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21"/>
              <p:cNvSpPr/>
              <p:nvPr/>
            </p:nvSpPr>
            <p:spPr>
              <a:xfrm>
                <a:off x="5939900" y="4335025"/>
                <a:ext cx="119025" cy="187225"/>
              </a:xfrm>
              <a:custGeom>
                <a:rect b="b" l="l" r="r" t="t"/>
                <a:pathLst>
                  <a:path extrusionOk="0" h="7489" w="4761">
                    <a:moveTo>
                      <a:pt x="1117" y="1"/>
                    </a:moveTo>
                    <a:cubicBezTo>
                      <a:pt x="959" y="1"/>
                      <a:pt x="792" y="26"/>
                      <a:pt x="618" y="82"/>
                    </a:cubicBezTo>
                    <a:cubicBezTo>
                      <a:pt x="618" y="82"/>
                      <a:pt x="0" y="1285"/>
                      <a:pt x="0" y="1610"/>
                    </a:cubicBezTo>
                    <a:cubicBezTo>
                      <a:pt x="0" y="2032"/>
                      <a:pt x="130" y="2601"/>
                      <a:pt x="894" y="3527"/>
                    </a:cubicBezTo>
                    <a:cubicBezTo>
                      <a:pt x="1641" y="4404"/>
                      <a:pt x="1576" y="5753"/>
                      <a:pt x="1836" y="6370"/>
                    </a:cubicBezTo>
                    <a:cubicBezTo>
                      <a:pt x="2090" y="6923"/>
                      <a:pt x="3318" y="7489"/>
                      <a:pt x="3994" y="7489"/>
                    </a:cubicBezTo>
                    <a:cubicBezTo>
                      <a:pt x="4054" y="7489"/>
                      <a:pt x="4110" y="7484"/>
                      <a:pt x="4160" y="7475"/>
                    </a:cubicBezTo>
                    <a:cubicBezTo>
                      <a:pt x="4761" y="7378"/>
                      <a:pt x="4257" y="5525"/>
                      <a:pt x="3916" y="4810"/>
                    </a:cubicBezTo>
                    <a:cubicBezTo>
                      <a:pt x="3542" y="4112"/>
                      <a:pt x="3331" y="2324"/>
                      <a:pt x="3185" y="1869"/>
                    </a:cubicBezTo>
                    <a:cubicBezTo>
                      <a:pt x="3055" y="1482"/>
                      <a:pt x="2329" y="1"/>
                      <a:pt x="1117"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21"/>
              <p:cNvSpPr/>
              <p:nvPr/>
            </p:nvSpPr>
            <p:spPr>
              <a:xfrm>
                <a:off x="5940700" y="4364775"/>
                <a:ext cx="113350" cy="158200"/>
              </a:xfrm>
              <a:custGeom>
                <a:rect b="b" l="l" r="r" t="t"/>
                <a:pathLst>
                  <a:path extrusionOk="0" h="6328" w="4534">
                    <a:moveTo>
                      <a:pt x="952" y="1"/>
                    </a:moveTo>
                    <a:cubicBezTo>
                      <a:pt x="554" y="1"/>
                      <a:pt x="161" y="273"/>
                      <a:pt x="1" y="679"/>
                    </a:cubicBezTo>
                    <a:cubicBezTo>
                      <a:pt x="66" y="1086"/>
                      <a:pt x="261" y="1622"/>
                      <a:pt x="894" y="2353"/>
                    </a:cubicBezTo>
                    <a:cubicBezTo>
                      <a:pt x="1642" y="3247"/>
                      <a:pt x="1593" y="4579"/>
                      <a:pt x="1853" y="5196"/>
                    </a:cubicBezTo>
                    <a:cubicBezTo>
                      <a:pt x="2095" y="5755"/>
                      <a:pt x="3360" y="6328"/>
                      <a:pt x="4021" y="6328"/>
                    </a:cubicBezTo>
                    <a:cubicBezTo>
                      <a:pt x="4071" y="6328"/>
                      <a:pt x="4118" y="6324"/>
                      <a:pt x="4160" y="6318"/>
                    </a:cubicBezTo>
                    <a:cubicBezTo>
                      <a:pt x="4534" y="6253"/>
                      <a:pt x="4518" y="5603"/>
                      <a:pt x="4355" y="4936"/>
                    </a:cubicBezTo>
                    <a:cubicBezTo>
                      <a:pt x="3900" y="3637"/>
                      <a:pt x="2893" y="2987"/>
                      <a:pt x="2340" y="1931"/>
                    </a:cubicBezTo>
                    <a:cubicBezTo>
                      <a:pt x="2048" y="1394"/>
                      <a:pt x="1999" y="631"/>
                      <a:pt x="1544" y="241"/>
                    </a:cubicBezTo>
                    <a:cubicBezTo>
                      <a:pt x="1367" y="74"/>
                      <a:pt x="1158" y="1"/>
                      <a:pt x="952" y="1"/>
                    </a:cubicBezTo>
                    <a:close/>
                  </a:path>
                </a:pathLst>
              </a:custGeom>
              <a:solidFill>
                <a:srgbClr val="5C3D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21"/>
              <p:cNvSpPr/>
              <p:nvPr/>
            </p:nvSpPr>
            <p:spPr>
              <a:xfrm>
                <a:off x="5946400" y="4334750"/>
                <a:ext cx="77600" cy="68550"/>
              </a:xfrm>
              <a:custGeom>
                <a:rect b="b" l="l" r="r" t="t"/>
                <a:pathLst>
                  <a:path extrusionOk="0" h="2742" w="3104">
                    <a:moveTo>
                      <a:pt x="843" y="0"/>
                    </a:moveTo>
                    <a:cubicBezTo>
                      <a:pt x="689" y="0"/>
                      <a:pt x="527" y="24"/>
                      <a:pt x="358" y="77"/>
                    </a:cubicBezTo>
                    <a:cubicBezTo>
                      <a:pt x="358" y="77"/>
                      <a:pt x="179" y="434"/>
                      <a:pt x="0" y="824"/>
                    </a:cubicBezTo>
                    <a:cubicBezTo>
                      <a:pt x="104" y="791"/>
                      <a:pt x="209" y="776"/>
                      <a:pt x="315" y="776"/>
                    </a:cubicBezTo>
                    <a:cubicBezTo>
                      <a:pt x="1360" y="776"/>
                      <a:pt x="2493" y="2238"/>
                      <a:pt x="2876" y="2563"/>
                    </a:cubicBezTo>
                    <a:cubicBezTo>
                      <a:pt x="2957" y="2612"/>
                      <a:pt x="3022" y="2677"/>
                      <a:pt x="3104" y="2742"/>
                    </a:cubicBezTo>
                    <a:cubicBezTo>
                      <a:pt x="3022" y="2368"/>
                      <a:pt x="2957" y="2043"/>
                      <a:pt x="2925" y="1880"/>
                    </a:cubicBezTo>
                    <a:cubicBezTo>
                      <a:pt x="2795" y="1491"/>
                      <a:pt x="2063" y="0"/>
                      <a:pt x="843"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21"/>
              <p:cNvSpPr/>
              <p:nvPr/>
            </p:nvSpPr>
            <p:spPr>
              <a:xfrm>
                <a:off x="5774175" y="3749625"/>
                <a:ext cx="270550" cy="719975"/>
              </a:xfrm>
              <a:custGeom>
                <a:rect b="b" l="l" r="r" t="t"/>
                <a:pathLst>
                  <a:path extrusionOk="0" h="28799" w="10822">
                    <a:moveTo>
                      <a:pt x="8162" y="1"/>
                    </a:moveTo>
                    <a:cubicBezTo>
                      <a:pt x="6158" y="1"/>
                      <a:pt x="1217" y="415"/>
                      <a:pt x="1137" y="1141"/>
                    </a:cubicBezTo>
                    <a:cubicBezTo>
                      <a:pt x="1137" y="1141"/>
                      <a:pt x="0" y="3221"/>
                      <a:pt x="0" y="5609"/>
                    </a:cubicBezTo>
                    <a:cubicBezTo>
                      <a:pt x="0" y="7575"/>
                      <a:pt x="1105" y="15098"/>
                      <a:pt x="1316" y="16983"/>
                    </a:cubicBezTo>
                    <a:cubicBezTo>
                      <a:pt x="1544" y="18900"/>
                      <a:pt x="3575" y="26862"/>
                      <a:pt x="3185" y="28730"/>
                    </a:cubicBezTo>
                    <a:cubicBezTo>
                      <a:pt x="3178" y="28776"/>
                      <a:pt x="3230" y="28799"/>
                      <a:pt x="3327" y="28799"/>
                    </a:cubicBezTo>
                    <a:cubicBezTo>
                      <a:pt x="3910" y="28799"/>
                      <a:pt x="6093" y="27993"/>
                      <a:pt x="6483" y="26780"/>
                    </a:cubicBezTo>
                    <a:cubicBezTo>
                      <a:pt x="6483" y="26780"/>
                      <a:pt x="5411" y="24278"/>
                      <a:pt x="5167" y="20492"/>
                    </a:cubicBezTo>
                    <a:cubicBezTo>
                      <a:pt x="5086" y="19225"/>
                      <a:pt x="5004" y="13424"/>
                      <a:pt x="5102" y="12336"/>
                    </a:cubicBezTo>
                    <a:cubicBezTo>
                      <a:pt x="5199" y="11231"/>
                      <a:pt x="4956" y="10354"/>
                      <a:pt x="4956" y="10354"/>
                    </a:cubicBezTo>
                    <a:lnTo>
                      <a:pt x="4956" y="10354"/>
                    </a:lnTo>
                    <a:cubicBezTo>
                      <a:pt x="4956" y="10355"/>
                      <a:pt x="6645" y="14789"/>
                      <a:pt x="6645" y="15602"/>
                    </a:cubicBezTo>
                    <a:cubicBezTo>
                      <a:pt x="6645" y="16414"/>
                      <a:pt x="7133" y="20639"/>
                      <a:pt x="6792" y="23872"/>
                    </a:cubicBezTo>
                    <a:cubicBezTo>
                      <a:pt x="8108" y="24051"/>
                      <a:pt x="9310" y="24782"/>
                      <a:pt x="10058" y="25870"/>
                    </a:cubicBezTo>
                    <a:lnTo>
                      <a:pt x="10139" y="26000"/>
                    </a:lnTo>
                    <a:cubicBezTo>
                      <a:pt x="10139" y="26000"/>
                      <a:pt x="9895" y="23888"/>
                      <a:pt x="10139" y="22263"/>
                    </a:cubicBezTo>
                    <a:cubicBezTo>
                      <a:pt x="10382" y="20622"/>
                      <a:pt x="10821" y="15001"/>
                      <a:pt x="10821" y="14367"/>
                    </a:cubicBezTo>
                    <a:cubicBezTo>
                      <a:pt x="10821" y="13733"/>
                      <a:pt x="9928" y="9233"/>
                      <a:pt x="9846" y="7721"/>
                    </a:cubicBezTo>
                    <a:cubicBezTo>
                      <a:pt x="9765" y="6194"/>
                      <a:pt x="9684" y="4001"/>
                      <a:pt x="9310" y="2587"/>
                    </a:cubicBezTo>
                    <a:cubicBezTo>
                      <a:pt x="8904" y="1157"/>
                      <a:pt x="9229" y="312"/>
                      <a:pt x="8985" y="69"/>
                    </a:cubicBezTo>
                    <a:cubicBezTo>
                      <a:pt x="8933" y="23"/>
                      <a:pt x="8627" y="1"/>
                      <a:pt x="8162" y="1"/>
                    </a:cubicBezTo>
                    <a:close/>
                  </a:path>
                </a:pathLst>
              </a:custGeom>
              <a:solidFill>
                <a:srgbClr val="BBE2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21"/>
              <p:cNvSpPr/>
              <p:nvPr/>
            </p:nvSpPr>
            <p:spPr>
              <a:xfrm>
                <a:off x="5896025" y="4310250"/>
                <a:ext cx="40650" cy="138150"/>
              </a:xfrm>
              <a:custGeom>
                <a:rect b="b" l="l" r="r" t="t"/>
                <a:pathLst>
                  <a:path extrusionOk="0" h="5526" w="1626">
                    <a:moveTo>
                      <a:pt x="504" y="1"/>
                    </a:moveTo>
                    <a:cubicBezTo>
                      <a:pt x="407" y="423"/>
                      <a:pt x="325" y="878"/>
                      <a:pt x="244" y="1349"/>
                    </a:cubicBezTo>
                    <a:cubicBezTo>
                      <a:pt x="0" y="2731"/>
                      <a:pt x="212" y="4160"/>
                      <a:pt x="618" y="5525"/>
                    </a:cubicBezTo>
                    <a:cubicBezTo>
                      <a:pt x="1073" y="5200"/>
                      <a:pt x="1479" y="4810"/>
                      <a:pt x="1625" y="4355"/>
                    </a:cubicBezTo>
                    <a:cubicBezTo>
                      <a:pt x="1625" y="4355"/>
                      <a:pt x="894" y="2682"/>
                      <a:pt x="504" y="1"/>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21"/>
              <p:cNvSpPr/>
              <p:nvPr/>
            </p:nvSpPr>
            <p:spPr>
              <a:xfrm>
                <a:off x="5876525" y="3962950"/>
                <a:ext cx="27650" cy="117025"/>
              </a:xfrm>
              <a:custGeom>
                <a:rect b="b" l="l" r="r" t="t"/>
                <a:pathLst>
                  <a:path extrusionOk="0" h="4681" w="1106">
                    <a:moveTo>
                      <a:pt x="49" y="1"/>
                    </a:moveTo>
                    <a:lnTo>
                      <a:pt x="49" y="1"/>
                    </a:lnTo>
                    <a:cubicBezTo>
                      <a:pt x="1" y="797"/>
                      <a:pt x="1" y="1544"/>
                      <a:pt x="212" y="2357"/>
                    </a:cubicBezTo>
                    <a:cubicBezTo>
                      <a:pt x="407" y="3104"/>
                      <a:pt x="683" y="3900"/>
                      <a:pt x="959" y="4680"/>
                    </a:cubicBezTo>
                    <a:cubicBezTo>
                      <a:pt x="959" y="4290"/>
                      <a:pt x="992" y="3982"/>
                      <a:pt x="1008" y="3803"/>
                    </a:cubicBezTo>
                    <a:cubicBezTo>
                      <a:pt x="1105" y="2682"/>
                      <a:pt x="862" y="1837"/>
                      <a:pt x="862" y="1837"/>
                    </a:cubicBezTo>
                    <a:cubicBezTo>
                      <a:pt x="585" y="1317"/>
                      <a:pt x="407" y="943"/>
                      <a:pt x="49" y="1"/>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21"/>
              <p:cNvSpPr/>
              <p:nvPr/>
            </p:nvSpPr>
            <p:spPr>
              <a:xfrm>
                <a:off x="5794075" y="3749225"/>
                <a:ext cx="220175" cy="112625"/>
              </a:xfrm>
              <a:custGeom>
                <a:rect b="b" l="l" r="r" t="t"/>
                <a:pathLst>
                  <a:path extrusionOk="0" h="4505" w="8807">
                    <a:moveTo>
                      <a:pt x="7333" y="0"/>
                    </a:moveTo>
                    <a:cubicBezTo>
                      <a:pt x="5346" y="0"/>
                      <a:pt x="404" y="415"/>
                      <a:pt x="325" y="1141"/>
                    </a:cubicBezTo>
                    <a:cubicBezTo>
                      <a:pt x="325" y="1141"/>
                      <a:pt x="179" y="1401"/>
                      <a:pt x="0" y="1856"/>
                    </a:cubicBezTo>
                    <a:cubicBezTo>
                      <a:pt x="85" y="1681"/>
                      <a:pt x="235" y="1614"/>
                      <a:pt x="436" y="1614"/>
                    </a:cubicBezTo>
                    <a:cubicBezTo>
                      <a:pt x="1041" y="1614"/>
                      <a:pt x="2108" y="2221"/>
                      <a:pt x="3266" y="2343"/>
                    </a:cubicBezTo>
                    <a:cubicBezTo>
                      <a:pt x="5784" y="2619"/>
                      <a:pt x="8157" y="2587"/>
                      <a:pt x="8807" y="4504"/>
                    </a:cubicBezTo>
                    <a:cubicBezTo>
                      <a:pt x="8725" y="3805"/>
                      <a:pt x="8628" y="3123"/>
                      <a:pt x="8465" y="2587"/>
                    </a:cubicBezTo>
                    <a:cubicBezTo>
                      <a:pt x="8059" y="1157"/>
                      <a:pt x="8384" y="312"/>
                      <a:pt x="8140" y="68"/>
                    </a:cubicBezTo>
                    <a:cubicBezTo>
                      <a:pt x="8095" y="23"/>
                      <a:pt x="7793" y="0"/>
                      <a:pt x="7333" y="0"/>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21"/>
              <p:cNvSpPr/>
              <p:nvPr/>
            </p:nvSpPr>
            <p:spPr>
              <a:xfrm>
                <a:off x="5843225" y="3773675"/>
                <a:ext cx="47950" cy="15050"/>
              </a:xfrm>
              <a:custGeom>
                <a:rect b="b" l="l" r="r" t="t"/>
                <a:pathLst>
                  <a:path extrusionOk="0" h="602" w="1918">
                    <a:moveTo>
                      <a:pt x="1917" y="0"/>
                    </a:moveTo>
                    <a:cubicBezTo>
                      <a:pt x="1349" y="114"/>
                      <a:pt x="715" y="325"/>
                      <a:pt x="0" y="601"/>
                    </a:cubicBezTo>
                    <a:cubicBezTo>
                      <a:pt x="0" y="601"/>
                      <a:pt x="439" y="574"/>
                      <a:pt x="1138" y="574"/>
                    </a:cubicBezTo>
                    <a:cubicBezTo>
                      <a:pt x="1371" y="574"/>
                      <a:pt x="1633" y="577"/>
                      <a:pt x="1917" y="585"/>
                    </a:cubicBezTo>
                    <a:lnTo>
                      <a:pt x="1917" y="0"/>
                    </a:ln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21"/>
              <p:cNvSpPr/>
              <p:nvPr/>
            </p:nvSpPr>
            <p:spPr>
              <a:xfrm>
                <a:off x="5900500" y="3769100"/>
                <a:ext cx="56475" cy="25725"/>
              </a:xfrm>
              <a:custGeom>
                <a:rect b="b" l="l" r="r" t="t"/>
                <a:pathLst>
                  <a:path extrusionOk="0" h="1029" w="2259">
                    <a:moveTo>
                      <a:pt x="1257" y="1"/>
                    </a:moveTo>
                    <a:cubicBezTo>
                      <a:pt x="882" y="1"/>
                      <a:pt x="463" y="37"/>
                      <a:pt x="0" y="118"/>
                    </a:cubicBezTo>
                    <a:lnTo>
                      <a:pt x="0" y="784"/>
                    </a:lnTo>
                    <a:cubicBezTo>
                      <a:pt x="406" y="817"/>
                      <a:pt x="845" y="833"/>
                      <a:pt x="1284" y="866"/>
                    </a:cubicBezTo>
                    <a:cubicBezTo>
                      <a:pt x="1641" y="914"/>
                      <a:pt x="1966" y="979"/>
                      <a:pt x="2259" y="1028"/>
                    </a:cubicBezTo>
                    <a:lnTo>
                      <a:pt x="2259" y="102"/>
                    </a:lnTo>
                    <a:cubicBezTo>
                      <a:pt x="1966" y="37"/>
                      <a:pt x="1633" y="1"/>
                      <a:pt x="1257"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21"/>
              <p:cNvSpPr/>
              <p:nvPr/>
            </p:nvSpPr>
            <p:spPr>
              <a:xfrm>
                <a:off x="5971175" y="3775300"/>
                <a:ext cx="35775" cy="39025"/>
              </a:xfrm>
              <a:custGeom>
                <a:rect b="b" l="l" r="r" t="t"/>
                <a:pathLst>
                  <a:path extrusionOk="0" h="1561" w="1431">
                    <a:moveTo>
                      <a:pt x="0" y="0"/>
                    </a:moveTo>
                    <a:lnTo>
                      <a:pt x="0" y="926"/>
                    </a:lnTo>
                    <a:cubicBezTo>
                      <a:pt x="910" y="1219"/>
                      <a:pt x="1398" y="1560"/>
                      <a:pt x="1398" y="1560"/>
                    </a:cubicBezTo>
                    <a:lnTo>
                      <a:pt x="1430" y="1008"/>
                    </a:lnTo>
                    <a:cubicBezTo>
                      <a:pt x="1430" y="1008"/>
                      <a:pt x="1040" y="374"/>
                      <a:pt x="0"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21"/>
              <p:cNvSpPr/>
              <p:nvPr/>
            </p:nvSpPr>
            <p:spPr>
              <a:xfrm>
                <a:off x="5977675" y="3419825"/>
                <a:ext cx="94025" cy="76800"/>
              </a:xfrm>
              <a:custGeom>
                <a:rect b="b" l="l" r="r" t="t"/>
                <a:pathLst>
                  <a:path extrusionOk="0" h="3072" w="3761">
                    <a:moveTo>
                      <a:pt x="980" y="1"/>
                    </a:moveTo>
                    <a:cubicBezTo>
                      <a:pt x="441" y="1"/>
                      <a:pt x="33" y="30"/>
                      <a:pt x="33" y="116"/>
                    </a:cubicBezTo>
                    <a:cubicBezTo>
                      <a:pt x="33" y="360"/>
                      <a:pt x="0" y="1741"/>
                      <a:pt x="0" y="1741"/>
                    </a:cubicBezTo>
                    <a:cubicBezTo>
                      <a:pt x="0" y="1741"/>
                      <a:pt x="569" y="2326"/>
                      <a:pt x="1625" y="2846"/>
                    </a:cubicBezTo>
                    <a:cubicBezTo>
                      <a:pt x="1983" y="3011"/>
                      <a:pt x="2347" y="3071"/>
                      <a:pt x="2664" y="3071"/>
                    </a:cubicBezTo>
                    <a:cubicBezTo>
                      <a:pt x="3312" y="3071"/>
                      <a:pt x="3761" y="2819"/>
                      <a:pt x="3542" y="2699"/>
                    </a:cubicBezTo>
                    <a:cubicBezTo>
                      <a:pt x="3217" y="2537"/>
                      <a:pt x="2714" y="2196"/>
                      <a:pt x="2714" y="1920"/>
                    </a:cubicBezTo>
                    <a:cubicBezTo>
                      <a:pt x="2714" y="1660"/>
                      <a:pt x="3737" y="197"/>
                      <a:pt x="3542" y="132"/>
                    </a:cubicBezTo>
                    <a:cubicBezTo>
                      <a:pt x="3405" y="101"/>
                      <a:pt x="1972" y="1"/>
                      <a:pt x="980"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21"/>
              <p:cNvSpPr/>
              <p:nvPr/>
            </p:nvSpPr>
            <p:spPr>
              <a:xfrm>
                <a:off x="5987825" y="3471875"/>
                <a:ext cx="83925" cy="24650"/>
              </a:xfrm>
              <a:custGeom>
                <a:rect b="b" l="l" r="r" t="t"/>
                <a:pathLst>
                  <a:path extrusionOk="0" h="986" w="3357">
                    <a:moveTo>
                      <a:pt x="0" y="0"/>
                    </a:moveTo>
                    <a:cubicBezTo>
                      <a:pt x="260" y="228"/>
                      <a:pt x="699" y="487"/>
                      <a:pt x="1235" y="764"/>
                    </a:cubicBezTo>
                    <a:cubicBezTo>
                      <a:pt x="1572" y="927"/>
                      <a:pt x="1924" y="986"/>
                      <a:pt x="2235" y="986"/>
                    </a:cubicBezTo>
                    <a:cubicBezTo>
                      <a:pt x="2885" y="986"/>
                      <a:pt x="3356" y="727"/>
                      <a:pt x="3136" y="617"/>
                    </a:cubicBezTo>
                    <a:cubicBezTo>
                      <a:pt x="2990" y="536"/>
                      <a:pt x="2828" y="439"/>
                      <a:pt x="2681" y="325"/>
                    </a:cubicBezTo>
                    <a:cubicBezTo>
                      <a:pt x="2410" y="408"/>
                      <a:pt x="2122" y="447"/>
                      <a:pt x="1828" y="447"/>
                    </a:cubicBezTo>
                    <a:cubicBezTo>
                      <a:pt x="1208" y="447"/>
                      <a:pt x="563" y="276"/>
                      <a:pt x="0" y="0"/>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21"/>
              <p:cNvSpPr/>
              <p:nvPr/>
            </p:nvSpPr>
            <p:spPr>
              <a:xfrm>
                <a:off x="5977675" y="3419225"/>
                <a:ext cx="93450" cy="49325"/>
              </a:xfrm>
              <a:custGeom>
                <a:rect b="b" l="l" r="r" t="t"/>
                <a:pathLst>
                  <a:path extrusionOk="0" h="1973" w="3738">
                    <a:moveTo>
                      <a:pt x="1088" y="0"/>
                    </a:moveTo>
                    <a:cubicBezTo>
                      <a:pt x="497" y="0"/>
                      <a:pt x="33" y="32"/>
                      <a:pt x="33" y="124"/>
                    </a:cubicBezTo>
                    <a:cubicBezTo>
                      <a:pt x="0" y="254"/>
                      <a:pt x="0" y="790"/>
                      <a:pt x="33" y="1196"/>
                    </a:cubicBezTo>
                    <a:cubicBezTo>
                      <a:pt x="598" y="1640"/>
                      <a:pt x="1430" y="1973"/>
                      <a:pt x="2225" y="1973"/>
                    </a:cubicBezTo>
                    <a:cubicBezTo>
                      <a:pt x="2390" y="1973"/>
                      <a:pt x="2554" y="1958"/>
                      <a:pt x="2714" y="1927"/>
                    </a:cubicBezTo>
                    <a:cubicBezTo>
                      <a:pt x="2730" y="1651"/>
                      <a:pt x="3737" y="221"/>
                      <a:pt x="3542" y="140"/>
                    </a:cubicBezTo>
                    <a:cubicBezTo>
                      <a:pt x="3410" y="89"/>
                      <a:pt x="2072" y="0"/>
                      <a:pt x="1088"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21"/>
              <p:cNvSpPr/>
              <p:nvPr/>
            </p:nvSpPr>
            <p:spPr>
              <a:xfrm>
                <a:off x="5972800" y="3310300"/>
                <a:ext cx="129200" cy="150650"/>
              </a:xfrm>
              <a:custGeom>
                <a:rect b="b" l="l" r="r" t="t"/>
                <a:pathLst>
                  <a:path extrusionOk="0" h="6026" w="5168">
                    <a:moveTo>
                      <a:pt x="2990" y="0"/>
                    </a:moveTo>
                    <a:cubicBezTo>
                      <a:pt x="2402" y="0"/>
                      <a:pt x="2113" y="419"/>
                      <a:pt x="2113" y="419"/>
                    </a:cubicBezTo>
                    <a:cubicBezTo>
                      <a:pt x="2113" y="217"/>
                      <a:pt x="1855" y="64"/>
                      <a:pt x="1541" y="64"/>
                    </a:cubicBezTo>
                    <a:cubicBezTo>
                      <a:pt x="1375" y="64"/>
                      <a:pt x="1193" y="106"/>
                      <a:pt x="1024" y="208"/>
                    </a:cubicBezTo>
                    <a:cubicBezTo>
                      <a:pt x="471" y="565"/>
                      <a:pt x="0" y="3295"/>
                      <a:pt x="17" y="3847"/>
                    </a:cubicBezTo>
                    <a:cubicBezTo>
                      <a:pt x="33" y="4400"/>
                      <a:pt x="147" y="4887"/>
                      <a:pt x="569" y="5456"/>
                    </a:cubicBezTo>
                    <a:cubicBezTo>
                      <a:pt x="991" y="6008"/>
                      <a:pt x="1723" y="6024"/>
                      <a:pt x="1723" y="6024"/>
                    </a:cubicBezTo>
                    <a:cubicBezTo>
                      <a:pt x="1748" y="6025"/>
                      <a:pt x="1773" y="6025"/>
                      <a:pt x="1798" y="6025"/>
                    </a:cubicBezTo>
                    <a:cubicBezTo>
                      <a:pt x="2953" y="6025"/>
                      <a:pt x="3599" y="5299"/>
                      <a:pt x="3949" y="4822"/>
                    </a:cubicBezTo>
                    <a:cubicBezTo>
                      <a:pt x="4306" y="4318"/>
                      <a:pt x="5167" y="2564"/>
                      <a:pt x="5167" y="1832"/>
                    </a:cubicBezTo>
                    <a:cubicBezTo>
                      <a:pt x="5167" y="1101"/>
                      <a:pt x="4355" y="370"/>
                      <a:pt x="3445" y="78"/>
                    </a:cubicBezTo>
                    <a:cubicBezTo>
                      <a:pt x="3277" y="23"/>
                      <a:pt x="3126" y="0"/>
                      <a:pt x="2990" y="0"/>
                    </a:cubicBezTo>
                    <a:close/>
                  </a:path>
                </a:pathLst>
              </a:custGeom>
              <a:solidFill>
                <a:srgbClr val="5E16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21"/>
              <p:cNvSpPr/>
              <p:nvPr/>
            </p:nvSpPr>
            <p:spPr>
              <a:xfrm>
                <a:off x="5701050" y="3324000"/>
                <a:ext cx="223425" cy="69500"/>
              </a:xfrm>
              <a:custGeom>
                <a:rect b="b" l="l" r="r" t="t"/>
                <a:pathLst>
                  <a:path extrusionOk="0" h="2780" w="8937">
                    <a:moveTo>
                      <a:pt x="244" y="1"/>
                    </a:moveTo>
                    <a:lnTo>
                      <a:pt x="0" y="1203"/>
                    </a:lnTo>
                    <a:lnTo>
                      <a:pt x="748" y="1333"/>
                    </a:lnTo>
                    <a:lnTo>
                      <a:pt x="7198" y="2487"/>
                    </a:lnTo>
                    <a:lnTo>
                      <a:pt x="7848" y="2617"/>
                    </a:lnTo>
                    <a:lnTo>
                      <a:pt x="8384" y="2714"/>
                    </a:lnTo>
                    <a:lnTo>
                      <a:pt x="8774" y="2779"/>
                    </a:lnTo>
                    <a:lnTo>
                      <a:pt x="8937" y="2016"/>
                    </a:lnTo>
                    <a:lnTo>
                      <a:pt x="7783" y="1756"/>
                    </a:lnTo>
                    <a:lnTo>
                      <a:pt x="1560" y="310"/>
                    </a:lnTo>
                    <a:lnTo>
                      <a:pt x="244" y="1"/>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21"/>
              <p:cNvSpPr/>
              <p:nvPr/>
            </p:nvSpPr>
            <p:spPr>
              <a:xfrm>
                <a:off x="5635250" y="3397025"/>
                <a:ext cx="106850" cy="164750"/>
              </a:xfrm>
              <a:custGeom>
                <a:rect b="b" l="l" r="r" t="t"/>
                <a:pathLst>
                  <a:path extrusionOk="0" h="6590" w="4274">
                    <a:moveTo>
                      <a:pt x="2826" y="0"/>
                    </a:moveTo>
                    <a:cubicBezTo>
                      <a:pt x="2641" y="0"/>
                      <a:pt x="2535" y="53"/>
                      <a:pt x="2535" y="53"/>
                    </a:cubicBezTo>
                    <a:cubicBezTo>
                      <a:pt x="2535" y="53"/>
                      <a:pt x="0" y="5512"/>
                      <a:pt x="1089" y="6309"/>
                    </a:cubicBezTo>
                    <a:cubicBezTo>
                      <a:pt x="1420" y="6543"/>
                      <a:pt x="2500" y="6589"/>
                      <a:pt x="3312" y="6589"/>
                    </a:cubicBezTo>
                    <a:cubicBezTo>
                      <a:pt x="3852" y="6589"/>
                      <a:pt x="4273" y="6569"/>
                      <a:pt x="4273" y="6569"/>
                    </a:cubicBezTo>
                    <a:cubicBezTo>
                      <a:pt x="4176" y="5902"/>
                      <a:pt x="4241" y="3774"/>
                      <a:pt x="4241" y="3774"/>
                    </a:cubicBezTo>
                    <a:cubicBezTo>
                      <a:pt x="3981" y="3774"/>
                      <a:pt x="3282" y="3790"/>
                      <a:pt x="3282" y="3790"/>
                    </a:cubicBezTo>
                    <a:cubicBezTo>
                      <a:pt x="3347" y="3222"/>
                      <a:pt x="3640" y="638"/>
                      <a:pt x="3640" y="638"/>
                    </a:cubicBezTo>
                    <a:cubicBezTo>
                      <a:pt x="3640" y="638"/>
                      <a:pt x="3705" y="297"/>
                      <a:pt x="3364" y="134"/>
                    </a:cubicBezTo>
                    <a:cubicBezTo>
                      <a:pt x="3148" y="30"/>
                      <a:pt x="2965" y="0"/>
                      <a:pt x="2826"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21"/>
              <p:cNvSpPr/>
              <p:nvPr/>
            </p:nvSpPr>
            <p:spPr>
              <a:xfrm>
                <a:off x="5687225" y="3315625"/>
                <a:ext cx="105650" cy="96925"/>
              </a:xfrm>
              <a:custGeom>
                <a:rect b="b" l="l" r="r" t="t"/>
                <a:pathLst>
                  <a:path extrusionOk="0" h="3877" w="4226">
                    <a:moveTo>
                      <a:pt x="2670" y="1"/>
                    </a:moveTo>
                    <a:cubicBezTo>
                      <a:pt x="2599" y="1"/>
                      <a:pt x="2532" y="4"/>
                      <a:pt x="2471" y="11"/>
                    </a:cubicBezTo>
                    <a:cubicBezTo>
                      <a:pt x="2032" y="76"/>
                      <a:pt x="1382" y="563"/>
                      <a:pt x="1252" y="937"/>
                    </a:cubicBezTo>
                    <a:cubicBezTo>
                      <a:pt x="1106" y="1294"/>
                      <a:pt x="813" y="2237"/>
                      <a:pt x="537" y="2529"/>
                    </a:cubicBezTo>
                    <a:cubicBezTo>
                      <a:pt x="1" y="3065"/>
                      <a:pt x="472" y="3293"/>
                      <a:pt x="472" y="3293"/>
                    </a:cubicBezTo>
                    <a:cubicBezTo>
                      <a:pt x="472" y="3293"/>
                      <a:pt x="580" y="3247"/>
                      <a:pt x="761" y="3247"/>
                    </a:cubicBezTo>
                    <a:cubicBezTo>
                      <a:pt x="902" y="3247"/>
                      <a:pt x="1088" y="3275"/>
                      <a:pt x="1301" y="3374"/>
                    </a:cubicBezTo>
                    <a:cubicBezTo>
                      <a:pt x="1658" y="3537"/>
                      <a:pt x="1610" y="3862"/>
                      <a:pt x="1610" y="3862"/>
                    </a:cubicBezTo>
                    <a:cubicBezTo>
                      <a:pt x="1610" y="3862"/>
                      <a:pt x="1678" y="3876"/>
                      <a:pt x="1768" y="3876"/>
                    </a:cubicBezTo>
                    <a:cubicBezTo>
                      <a:pt x="1911" y="3876"/>
                      <a:pt x="2109" y="3840"/>
                      <a:pt x="2178" y="3650"/>
                    </a:cubicBezTo>
                    <a:cubicBezTo>
                      <a:pt x="2276" y="3407"/>
                      <a:pt x="2389" y="2805"/>
                      <a:pt x="2926" y="2448"/>
                    </a:cubicBezTo>
                    <a:cubicBezTo>
                      <a:pt x="3218" y="2269"/>
                      <a:pt x="3657" y="1847"/>
                      <a:pt x="3787" y="1441"/>
                    </a:cubicBezTo>
                    <a:cubicBezTo>
                      <a:pt x="3852" y="1197"/>
                      <a:pt x="4095" y="1099"/>
                      <a:pt x="4095" y="1099"/>
                    </a:cubicBezTo>
                    <a:cubicBezTo>
                      <a:pt x="4112" y="807"/>
                      <a:pt x="4225" y="547"/>
                      <a:pt x="3965" y="336"/>
                    </a:cubicBezTo>
                    <a:cubicBezTo>
                      <a:pt x="3686" y="126"/>
                      <a:pt x="3106" y="1"/>
                      <a:pt x="2670" y="1"/>
                    </a:cubicBez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21"/>
              <p:cNvSpPr/>
              <p:nvPr/>
            </p:nvSpPr>
            <p:spPr>
              <a:xfrm>
                <a:off x="5658000" y="3490950"/>
                <a:ext cx="84100" cy="70425"/>
              </a:xfrm>
              <a:custGeom>
                <a:rect b="b" l="l" r="r" t="t"/>
                <a:pathLst>
                  <a:path extrusionOk="0" h="2817" w="3364">
                    <a:moveTo>
                      <a:pt x="3331" y="1"/>
                    </a:moveTo>
                    <a:cubicBezTo>
                      <a:pt x="3152" y="1"/>
                      <a:pt x="2600" y="1"/>
                      <a:pt x="2372" y="17"/>
                    </a:cubicBezTo>
                    <a:cubicBezTo>
                      <a:pt x="2129" y="2003"/>
                      <a:pt x="907" y="2305"/>
                      <a:pt x="240" y="2305"/>
                    </a:cubicBezTo>
                    <a:cubicBezTo>
                      <a:pt x="148" y="2305"/>
                      <a:pt x="67" y="2300"/>
                      <a:pt x="0" y="2292"/>
                    </a:cubicBezTo>
                    <a:lnTo>
                      <a:pt x="0" y="2292"/>
                    </a:lnTo>
                    <a:cubicBezTo>
                      <a:pt x="33" y="2389"/>
                      <a:pt x="98" y="2470"/>
                      <a:pt x="179" y="2535"/>
                    </a:cubicBezTo>
                    <a:cubicBezTo>
                      <a:pt x="510" y="2769"/>
                      <a:pt x="1590" y="2816"/>
                      <a:pt x="2402" y="2816"/>
                    </a:cubicBezTo>
                    <a:cubicBezTo>
                      <a:pt x="2942" y="2816"/>
                      <a:pt x="3363" y="2795"/>
                      <a:pt x="3363" y="2795"/>
                    </a:cubicBezTo>
                    <a:cubicBezTo>
                      <a:pt x="3282" y="2145"/>
                      <a:pt x="3331" y="1"/>
                      <a:pt x="3331"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21"/>
              <p:cNvSpPr/>
              <p:nvPr/>
            </p:nvSpPr>
            <p:spPr>
              <a:xfrm>
                <a:off x="5785950" y="3340650"/>
                <a:ext cx="15850" cy="24875"/>
              </a:xfrm>
              <a:custGeom>
                <a:rect b="b" l="l" r="r" t="t"/>
                <a:pathLst>
                  <a:path extrusionOk="0" h="995" w="634">
                    <a:moveTo>
                      <a:pt x="341" y="1"/>
                    </a:moveTo>
                    <a:cubicBezTo>
                      <a:pt x="244" y="1"/>
                      <a:pt x="163" y="50"/>
                      <a:pt x="146" y="147"/>
                    </a:cubicBezTo>
                    <a:lnTo>
                      <a:pt x="16" y="765"/>
                    </a:lnTo>
                    <a:cubicBezTo>
                      <a:pt x="0" y="895"/>
                      <a:pt x="81" y="992"/>
                      <a:pt x="179" y="992"/>
                    </a:cubicBezTo>
                    <a:cubicBezTo>
                      <a:pt x="189" y="994"/>
                      <a:pt x="199" y="995"/>
                      <a:pt x="209" y="995"/>
                    </a:cubicBezTo>
                    <a:cubicBezTo>
                      <a:pt x="293" y="995"/>
                      <a:pt x="361" y="935"/>
                      <a:pt x="390" y="862"/>
                    </a:cubicBezTo>
                    <a:lnTo>
                      <a:pt x="585" y="261"/>
                    </a:lnTo>
                    <a:cubicBezTo>
                      <a:pt x="634" y="131"/>
                      <a:pt x="520" y="1"/>
                      <a:pt x="390"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21"/>
              <p:cNvSpPr/>
              <p:nvPr/>
            </p:nvSpPr>
            <p:spPr>
              <a:xfrm>
                <a:off x="5796900" y="3337825"/>
                <a:ext cx="18325" cy="28450"/>
              </a:xfrm>
              <a:custGeom>
                <a:rect b="b" l="l" r="r" t="t"/>
                <a:pathLst>
                  <a:path extrusionOk="0" h="1138" w="733">
                    <a:moveTo>
                      <a:pt x="440" y="0"/>
                    </a:moveTo>
                    <a:cubicBezTo>
                      <a:pt x="326" y="0"/>
                      <a:pt x="228" y="81"/>
                      <a:pt x="212" y="195"/>
                    </a:cubicBezTo>
                    <a:lnTo>
                      <a:pt x="50" y="894"/>
                    </a:lnTo>
                    <a:cubicBezTo>
                      <a:pt x="1" y="1024"/>
                      <a:pt x="115" y="1138"/>
                      <a:pt x="245" y="1138"/>
                    </a:cubicBezTo>
                    <a:cubicBezTo>
                      <a:pt x="358" y="1138"/>
                      <a:pt x="440" y="1105"/>
                      <a:pt x="472" y="1008"/>
                    </a:cubicBezTo>
                    <a:lnTo>
                      <a:pt x="700" y="309"/>
                    </a:lnTo>
                    <a:cubicBezTo>
                      <a:pt x="732" y="163"/>
                      <a:pt x="635" y="0"/>
                      <a:pt x="472"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21"/>
              <p:cNvSpPr/>
              <p:nvPr/>
            </p:nvSpPr>
            <p:spPr>
              <a:xfrm>
                <a:off x="5810800" y="3337400"/>
                <a:ext cx="18225" cy="28500"/>
              </a:xfrm>
              <a:custGeom>
                <a:rect b="b" l="l" r="r" t="t"/>
                <a:pathLst>
                  <a:path extrusionOk="0" h="1140" w="729">
                    <a:moveTo>
                      <a:pt x="420" y="1"/>
                    </a:moveTo>
                    <a:cubicBezTo>
                      <a:pt x="322" y="1"/>
                      <a:pt x="225" y="82"/>
                      <a:pt x="192" y="180"/>
                    </a:cubicBezTo>
                    <a:lnTo>
                      <a:pt x="46" y="895"/>
                    </a:lnTo>
                    <a:cubicBezTo>
                      <a:pt x="0" y="1017"/>
                      <a:pt x="70" y="1140"/>
                      <a:pt x="214" y="1140"/>
                    </a:cubicBezTo>
                    <a:cubicBezTo>
                      <a:pt x="223" y="1140"/>
                      <a:pt x="232" y="1139"/>
                      <a:pt x="241" y="1138"/>
                    </a:cubicBezTo>
                    <a:cubicBezTo>
                      <a:pt x="339" y="1138"/>
                      <a:pt x="420" y="1090"/>
                      <a:pt x="469" y="992"/>
                    </a:cubicBezTo>
                    <a:lnTo>
                      <a:pt x="696" y="310"/>
                    </a:lnTo>
                    <a:cubicBezTo>
                      <a:pt x="729" y="163"/>
                      <a:pt x="631" y="1"/>
                      <a:pt x="469"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21"/>
              <p:cNvSpPr/>
              <p:nvPr/>
            </p:nvSpPr>
            <p:spPr>
              <a:xfrm>
                <a:off x="5824950" y="3337825"/>
                <a:ext cx="16675" cy="27225"/>
              </a:xfrm>
              <a:custGeom>
                <a:rect b="b" l="l" r="r" t="t"/>
                <a:pathLst>
                  <a:path extrusionOk="0" h="1089" w="667">
                    <a:moveTo>
                      <a:pt x="374" y="0"/>
                    </a:moveTo>
                    <a:cubicBezTo>
                      <a:pt x="260" y="0"/>
                      <a:pt x="179" y="65"/>
                      <a:pt x="163" y="163"/>
                    </a:cubicBezTo>
                    <a:lnTo>
                      <a:pt x="16" y="813"/>
                    </a:lnTo>
                    <a:cubicBezTo>
                      <a:pt x="0" y="943"/>
                      <a:pt x="81" y="1056"/>
                      <a:pt x="179" y="1089"/>
                    </a:cubicBezTo>
                    <a:cubicBezTo>
                      <a:pt x="260" y="1089"/>
                      <a:pt x="374" y="1024"/>
                      <a:pt x="390" y="943"/>
                    </a:cubicBezTo>
                    <a:lnTo>
                      <a:pt x="617" y="293"/>
                    </a:lnTo>
                    <a:cubicBezTo>
                      <a:pt x="666" y="146"/>
                      <a:pt x="552" y="0"/>
                      <a:pt x="406"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21"/>
              <p:cNvSpPr/>
              <p:nvPr/>
            </p:nvSpPr>
            <p:spPr>
              <a:xfrm>
                <a:off x="5733550" y="3455175"/>
                <a:ext cx="381450" cy="345750"/>
              </a:xfrm>
              <a:custGeom>
                <a:rect b="b" l="l" r="r" t="t"/>
                <a:pathLst>
                  <a:path extrusionOk="0" h="13830" w="15258">
                    <a:moveTo>
                      <a:pt x="9704" y="1"/>
                    </a:moveTo>
                    <a:cubicBezTo>
                      <a:pt x="9316" y="1"/>
                      <a:pt x="9099" y="636"/>
                      <a:pt x="9099" y="636"/>
                    </a:cubicBezTo>
                    <a:cubicBezTo>
                      <a:pt x="9099" y="636"/>
                      <a:pt x="8335" y="1042"/>
                      <a:pt x="7556" y="1042"/>
                    </a:cubicBezTo>
                    <a:cubicBezTo>
                      <a:pt x="6917" y="1042"/>
                      <a:pt x="5677" y="406"/>
                      <a:pt x="4747" y="406"/>
                    </a:cubicBezTo>
                    <a:cubicBezTo>
                      <a:pt x="4564" y="406"/>
                      <a:pt x="4393" y="431"/>
                      <a:pt x="4241" y="489"/>
                    </a:cubicBezTo>
                    <a:cubicBezTo>
                      <a:pt x="3678" y="715"/>
                      <a:pt x="2590" y="1086"/>
                      <a:pt x="1834" y="1086"/>
                    </a:cubicBezTo>
                    <a:cubicBezTo>
                      <a:pt x="1717" y="1086"/>
                      <a:pt x="1609" y="1078"/>
                      <a:pt x="1511" y="1058"/>
                    </a:cubicBezTo>
                    <a:cubicBezTo>
                      <a:pt x="1406" y="1036"/>
                      <a:pt x="1316" y="1027"/>
                      <a:pt x="1239" y="1027"/>
                    </a:cubicBezTo>
                    <a:cubicBezTo>
                      <a:pt x="796" y="1027"/>
                      <a:pt x="796" y="1334"/>
                      <a:pt x="796" y="1334"/>
                    </a:cubicBezTo>
                    <a:cubicBezTo>
                      <a:pt x="796" y="1334"/>
                      <a:pt x="244" y="1399"/>
                      <a:pt x="130" y="1399"/>
                    </a:cubicBezTo>
                    <a:cubicBezTo>
                      <a:pt x="130" y="1399"/>
                      <a:pt x="0" y="3349"/>
                      <a:pt x="130" y="4470"/>
                    </a:cubicBezTo>
                    <a:cubicBezTo>
                      <a:pt x="130" y="4470"/>
                      <a:pt x="634" y="4519"/>
                      <a:pt x="829" y="4519"/>
                    </a:cubicBezTo>
                    <a:cubicBezTo>
                      <a:pt x="829" y="4519"/>
                      <a:pt x="829" y="4763"/>
                      <a:pt x="1024" y="4958"/>
                    </a:cubicBezTo>
                    <a:cubicBezTo>
                      <a:pt x="1089" y="5028"/>
                      <a:pt x="1201" y="5051"/>
                      <a:pt x="1342" y="5051"/>
                    </a:cubicBezTo>
                    <a:cubicBezTo>
                      <a:pt x="1625" y="5051"/>
                      <a:pt x="2026" y="4958"/>
                      <a:pt x="2405" y="4958"/>
                    </a:cubicBezTo>
                    <a:cubicBezTo>
                      <a:pt x="2974" y="4958"/>
                      <a:pt x="2990" y="5169"/>
                      <a:pt x="2990" y="5169"/>
                    </a:cubicBezTo>
                    <a:cubicBezTo>
                      <a:pt x="2990" y="5169"/>
                      <a:pt x="3104" y="7703"/>
                      <a:pt x="2892" y="8532"/>
                    </a:cubicBezTo>
                    <a:cubicBezTo>
                      <a:pt x="2665" y="9393"/>
                      <a:pt x="1528" y="12123"/>
                      <a:pt x="2762" y="12935"/>
                    </a:cubicBezTo>
                    <a:cubicBezTo>
                      <a:pt x="3256" y="13262"/>
                      <a:pt x="3789" y="13375"/>
                      <a:pt x="4402" y="13375"/>
                    </a:cubicBezTo>
                    <a:cubicBezTo>
                      <a:pt x="5162" y="13375"/>
                      <a:pt x="6045" y="13202"/>
                      <a:pt x="7133" y="13049"/>
                    </a:cubicBezTo>
                    <a:cubicBezTo>
                      <a:pt x="7427" y="13007"/>
                      <a:pt x="7708" y="12989"/>
                      <a:pt x="7974" y="12989"/>
                    </a:cubicBezTo>
                    <a:cubicBezTo>
                      <a:pt x="9787" y="12989"/>
                      <a:pt x="10935" y="13829"/>
                      <a:pt x="10935" y="13829"/>
                    </a:cubicBezTo>
                    <a:cubicBezTo>
                      <a:pt x="10935" y="13829"/>
                      <a:pt x="10936" y="13829"/>
                      <a:pt x="10938" y="13829"/>
                    </a:cubicBezTo>
                    <a:cubicBezTo>
                      <a:pt x="10974" y="13829"/>
                      <a:pt x="11319" y="13785"/>
                      <a:pt x="11504" y="12123"/>
                    </a:cubicBezTo>
                    <a:cubicBezTo>
                      <a:pt x="11683" y="10384"/>
                      <a:pt x="12592" y="10059"/>
                      <a:pt x="13096" y="9003"/>
                    </a:cubicBezTo>
                    <a:cubicBezTo>
                      <a:pt x="13697" y="7785"/>
                      <a:pt x="15257" y="4210"/>
                      <a:pt x="15013" y="2992"/>
                    </a:cubicBezTo>
                    <a:cubicBezTo>
                      <a:pt x="14770" y="1773"/>
                      <a:pt x="13080" y="1188"/>
                      <a:pt x="13080" y="1188"/>
                    </a:cubicBezTo>
                    <a:cubicBezTo>
                      <a:pt x="13080" y="1188"/>
                      <a:pt x="13039" y="1423"/>
                      <a:pt x="12487" y="1423"/>
                    </a:cubicBezTo>
                    <a:cubicBezTo>
                      <a:pt x="12343" y="1423"/>
                      <a:pt x="12164" y="1407"/>
                      <a:pt x="11943" y="1367"/>
                    </a:cubicBezTo>
                    <a:cubicBezTo>
                      <a:pt x="10870" y="1139"/>
                      <a:pt x="10058" y="2"/>
                      <a:pt x="9733" y="2"/>
                    </a:cubicBezTo>
                    <a:cubicBezTo>
                      <a:pt x="9723" y="1"/>
                      <a:pt x="9714" y="1"/>
                      <a:pt x="9704" y="1"/>
                    </a:cubicBezTo>
                    <a:close/>
                  </a:path>
                </a:pathLst>
              </a:custGeom>
              <a:solidFill>
                <a:srgbClr val="FFDB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21"/>
              <p:cNvSpPr/>
              <p:nvPr/>
            </p:nvSpPr>
            <p:spPr>
              <a:xfrm>
                <a:off x="5733150" y="3488100"/>
                <a:ext cx="20725" cy="79250"/>
              </a:xfrm>
              <a:custGeom>
                <a:rect b="b" l="l" r="r" t="t"/>
                <a:pathLst>
                  <a:path extrusionOk="0" h="3170" w="829">
                    <a:moveTo>
                      <a:pt x="796" y="1"/>
                    </a:moveTo>
                    <a:lnTo>
                      <a:pt x="796" y="1"/>
                    </a:lnTo>
                    <a:cubicBezTo>
                      <a:pt x="796" y="1"/>
                      <a:pt x="244" y="66"/>
                      <a:pt x="114" y="66"/>
                    </a:cubicBezTo>
                    <a:cubicBezTo>
                      <a:pt x="114" y="66"/>
                      <a:pt x="0" y="2016"/>
                      <a:pt x="114" y="3137"/>
                    </a:cubicBezTo>
                    <a:cubicBezTo>
                      <a:pt x="114" y="3137"/>
                      <a:pt x="634" y="3169"/>
                      <a:pt x="829" y="3169"/>
                    </a:cubicBezTo>
                    <a:cubicBezTo>
                      <a:pt x="829" y="3169"/>
                      <a:pt x="715" y="2113"/>
                      <a:pt x="715" y="1431"/>
                    </a:cubicBezTo>
                    <a:cubicBezTo>
                      <a:pt x="731" y="732"/>
                      <a:pt x="796" y="1"/>
                      <a:pt x="796" y="1"/>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21"/>
              <p:cNvSpPr/>
              <p:nvPr/>
            </p:nvSpPr>
            <p:spPr>
              <a:xfrm>
                <a:off x="5895900" y="3674975"/>
                <a:ext cx="166700" cy="68650"/>
              </a:xfrm>
              <a:custGeom>
                <a:rect b="b" l="l" r="r" t="t"/>
                <a:pathLst>
                  <a:path extrusionOk="0" h="2746" w="6668">
                    <a:moveTo>
                      <a:pt x="6667" y="0"/>
                    </a:moveTo>
                    <a:cubicBezTo>
                      <a:pt x="6635" y="49"/>
                      <a:pt x="5952" y="812"/>
                      <a:pt x="2735" y="1771"/>
                    </a:cubicBezTo>
                    <a:cubicBezTo>
                      <a:pt x="2459" y="1852"/>
                      <a:pt x="639" y="2437"/>
                      <a:pt x="265" y="2583"/>
                    </a:cubicBezTo>
                    <a:cubicBezTo>
                      <a:pt x="1" y="2685"/>
                      <a:pt x="130" y="2722"/>
                      <a:pt x="441" y="2722"/>
                    </a:cubicBezTo>
                    <a:cubicBezTo>
                      <a:pt x="1122" y="2722"/>
                      <a:pt x="2675" y="2547"/>
                      <a:pt x="2865" y="2502"/>
                    </a:cubicBezTo>
                    <a:cubicBezTo>
                      <a:pt x="3406" y="2424"/>
                      <a:pt x="3909" y="2364"/>
                      <a:pt x="4298" y="2364"/>
                    </a:cubicBezTo>
                    <a:cubicBezTo>
                      <a:pt x="4799" y="2364"/>
                      <a:pt x="5111" y="2463"/>
                      <a:pt x="5075" y="2746"/>
                    </a:cubicBezTo>
                    <a:cubicBezTo>
                      <a:pt x="5384" y="1462"/>
                      <a:pt x="6131" y="1105"/>
                      <a:pt x="6586" y="163"/>
                    </a:cubicBezTo>
                    <a:cubicBezTo>
                      <a:pt x="6602" y="114"/>
                      <a:pt x="6651" y="49"/>
                      <a:pt x="6667" y="0"/>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21"/>
              <p:cNvSpPr/>
              <p:nvPr/>
            </p:nvSpPr>
            <p:spPr>
              <a:xfrm>
                <a:off x="5806250" y="3550250"/>
                <a:ext cx="56900" cy="82075"/>
              </a:xfrm>
              <a:custGeom>
                <a:rect b="b" l="l" r="r" t="t"/>
                <a:pathLst>
                  <a:path extrusionOk="0" h="3283" w="2276">
                    <a:moveTo>
                      <a:pt x="2275" y="1"/>
                    </a:moveTo>
                    <a:lnTo>
                      <a:pt x="2275" y="1"/>
                    </a:lnTo>
                    <a:cubicBezTo>
                      <a:pt x="2093" y="491"/>
                      <a:pt x="1077" y="1284"/>
                      <a:pt x="332" y="1284"/>
                    </a:cubicBezTo>
                    <a:cubicBezTo>
                      <a:pt x="213" y="1284"/>
                      <a:pt x="101" y="1264"/>
                      <a:pt x="1" y="1220"/>
                    </a:cubicBezTo>
                    <a:lnTo>
                      <a:pt x="1" y="1220"/>
                    </a:lnTo>
                    <a:cubicBezTo>
                      <a:pt x="82" y="1268"/>
                      <a:pt x="82" y="1317"/>
                      <a:pt x="82" y="1317"/>
                    </a:cubicBezTo>
                    <a:cubicBezTo>
                      <a:pt x="82" y="1317"/>
                      <a:pt x="147" y="2357"/>
                      <a:pt x="114" y="3283"/>
                    </a:cubicBezTo>
                    <a:cubicBezTo>
                      <a:pt x="261" y="2259"/>
                      <a:pt x="2145" y="992"/>
                      <a:pt x="2275" y="1"/>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81" name="Google Shape;1081;p21"/>
          <p:cNvSpPr/>
          <p:nvPr/>
        </p:nvSpPr>
        <p:spPr>
          <a:xfrm>
            <a:off x="453251" y="7817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21"/>
          <p:cNvSpPr txBox="1"/>
          <p:nvPr>
            <p:ph type="title"/>
          </p:nvPr>
        </p:nvSpPr>
        <p:spPr>
          <a:xfrm>
            <a:off x="2286576" y="1228950"/>
            <a:ext cx="4661700" cy="841800"/>
          </a:xfrm>
          <a:prstGeom prst="rect">
            <a:avLst/>
          </a:prstGeom>
          <a:noFill/>
          <a:ln>
            <a:noFill/>
          </a:ln>
        </p:spPr>
        <p:txBody>
          <a:bodyPr anchorCtr="0" anchor="ctr" bIns="91400" lIns="91400" spcFirstLastPara="1" rIns="91400" wrap="square" tIns="91400">
            <a:noAutofit/>
          </a:bodyPr>
          <a:lstStyle/>
          <a:p>
            <a:pPr indent="0" lvl="0" marL="0" rtl="0" algn="l">
              <a:lnSpc>
                <a:spcPct val="100000"/>
              </a:lnSpc>
              <a:spcBef>
                <a:spcPts val="0"/>
              </a:spcBef>
              <a:spcAft>
                <a:spcPts val="0"/>
              </a:spcAft>
              <a:buSzPts val="3600"/>
              <a:buNone/>
            </a:pPr>
            <a:r>
              <a:rPr lang="en" sz="1500">
                <a:latin typeface="Arial"/>
                <a:ea typeface="Arial"/>
                <a:cs typeface="Arial"/>
                <a:sym typeface="Arial"/>
              </a:rPr>
              <a:t>모델 소개 및 학습</a:t>
            </a:r>
            <a:endParaRPr sz="1500">
              <a:latin typeface="Arial"/>
              <a:ea typeface="Arial"/>
              <a:cs typeface="Arial"/>
              <a:sym typeface="Arial"/>
            </a:endParaRPr>
          </a:p>
        </p:txBody>
      </p:sp>
      <p:sp>
        <p:nvSpPr>
          <p:cNvPr id="1083" name="Google Shape;1083;p21"/>
          <p:cNvSpPr txBox="1"/>
          <p:nvPr>
            <p:ph idx="2" type="title"/>
          </p:nvPr>
        </p:nvSpPr>
        <p:spPr>
          <a:xfrm>
            <a:off x="1277375" y="1456100"/>
            <a:ext cx="10092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03</a:t>
            </a:r>
            <a:endParaRPr/>
          </a:p>
        </p:txBody>
      </p:sp>
      <p:sp>
        <p:nvSpPr>
          <p:cNvPr id="1084" name="Google Shape;1084;p21"/>
          <p:cNvSpPr txBox="1"/>
          <p:nvPr>
            <p:ph idx="1" type="subTitle"/>
          </p:nvPr>
        </p:nvSpPr>
        <p:spPr>
          <a:xfrm>
            <a:off x="2231050" y="1845650"/>
            <a:ext cx="3702000" cy="606900"/>
          </a:xfrm>
          <a:prstGeom prst="rect">
            <a:avLst/>
          </a:prstGeom>
          <a:solidFill>
            <a:srgbClr val="B6D7A8"/>
          </a:solid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1400"/>
              <a:buNone/>
            </a:pPr>
            <a:r>
              <a:rPr b="1" lang="en" sz="2400">
                <a:solidFill>
                  <a:srgbClr val="434343"/>
                </a:solidFill>
                <a:latin typeface="Arial"/>
                <a:ea typeface="Arial"/>
                <a:cs typeface="Arial"/>
                <a:sym typeface="Arial"/>
              </a:rPr>
              <a:t>YOLO v8 Pose 모델 소개</a:t>
            </a:r>
            <a:endParaRPr b="1" sz="2400">
              <a:solidFill>
                <a:srgbClr val="434343"/>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22"/>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YOLO v8 Pose 의 구조</a:t>
            </a:r>
            <a:endParaRPr>
              <a:latin typeface="Arial"/>
              <a:ea typeface="Arial"/>
              <a:cs typeface="Arial"/>
              <a:sym typeface="Arial"/>
            </a:endParaRPr>
          </a:p>
        </p:txBody>
      </p:sp>
      <p:sp>
        <p:nvSpPr>
          <p:cNvPr id="1090" name="Google Shape;1090;p22"/>
          <p:cNvSpPr/>
          <p:nvPr/>
        </p:nvSpPr>
        <p:spPr>
          <a:xfrm>
            <a:off x="1780625" y="1455650"/>
            <a:ext cx="2791500" cy="425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Input Image</a:t>
            </a:r>
            <a:endParaRPr b="1" i="0" sz="1400" u="none" cap="none" strike="noStrike">
              <a:solidFill>
                <a:srgbClr val="434343"/>
              </a:solidFill>
              <a:latin typeface="Arial"/>
              <a:ea typeface="Arial"/>
              <a:cs typeface="Arial"/>
              <a:sym typeface="Arial"/>
            </a:endParaRPr>
          </a:p>
        </p:txBody>
      </p:sp>
      <p:sp>
        <p:nvSpPr>
          <p:cNvPr id="1091" name="Google Shape;1091;p22"/>
          <p:cNvSpPr/>
          <p:nvPr/>
        </p:nvSpPr>
        <p:spPr>
          <a:xfrm>
            <a:off x="1780625" y="2053475"/>
            <a:ext cx="2791500" cy="425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Backbone</a:t>
            </a:r>
            <a:endParaRPr b="1" i="0" sz="1400" u="none" cap="none" strike="noStrike">
              <a:solidFill>
                <a:srgbClr val="434343"/>
              </a:solidFill>
              <a:latin typeface="Arial"/>
              <a:ea typeface="Arial"/>
              <a:cs typeface="Arial"/>
              <a:sym typeface="Arial"/>
            </a:endParaRPr>
          </a:p>
        </p:txBody>
      </p:sp>
      <p:sp>
        <p:nvSpPr>
          <p:cNvPr id="1092" name="Google Shape;1092;p22"/>
          <p:cNvSpPr/>
          <p:nvPr/>
        </p:nvSpPr>
        <p:spPr>
          <a:xfrm>
            <a:off x="1780625" y="2651300"/>
            <a:ext cx="2791500" cy="425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Neck/Head</a:t>
            </a:r>
            <a:endParaRPr b="1" i="0" sz="1400" u="none" cap="none" strike="noStrike">
              <a:solidFill>
                <a:srgbClr val="434343"/>
              </a:solidFill>
              <a:latin typeface="Arial"/>
              <a:ea typeface="Arial"/>
              <a:cs typeface="Arial"/>
              <a:sym typeface="Arial"/>
            </a:endParaRPr>
          </a:p>
        </p:txBody>
      </p:sp>
      <p:sp>
        <p:nvSpPr>
          <p:cNvPr id="1093" name="Google Shape;1093;p22"/>
          <p:cNvSpPr txBox="1"/>
          <p:nvPr/>
        </p:nvSpPr>
        <p:spPr>
          <a:xfrm>
            <a:off x="4833475" y="2074925"/>
            <a:ext cx="1927200" cy="382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Feature Extractor</a:t>
            </a:r>
            <a:endParaRPr b="0" i="0" sz="1400" u="none" cap="none" strike="noStrike">
              <a:solidFill>
                <a:schemeClr val="dk1"/>
              </a:solidFill>
              <a:latin typeface="Arial"/>
              <a:ea typeface="Arial"/>
              <a:cs typeface="Arial"/>
              <a:sym typeface="Arial"/>
            </a:endParaRPr>
          </a:p>
        </p:txBody>
      </p:sp>
      <p:sp>
        <p:nvSpPr>
          <p:cNvPr id="1094" name="Google Shape;1094;p22"/>
          <p:cNvSpPr txBox="1"/>
          <p:nvPr/>
        </p:nvSpPr>
        <p:spPr>
          <a:xfrm>
            <a:off x="4873975" y="2672750"/>
            <a:ext cx="2553900" cy="382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Upsample + Concat + C2f</a:t>
            </a:r>
            <a:endParaRPr b="0" i="0" sz="1400" u="none" cap="none" strike="noStrike">
              <a:solidFill>
                <a:schemeClr val="dk1"/>
              </a:solidFill>
              <a:latin typeface="Arial"/>
              <a:ea typeface="Arial"/>
              <a:cs typeface="Arial"/>
              <a:sym typeface="Arial"/>
            </a:endParaRPr>
          </a:p>
        </p:txBody>
      </p:sp>
      <p:sp>
        <p:nvSpPr>
          <p:cNvPr id="1095" name="Google Shape;1095;p22"/>
          <p:cNvSpPr/>
          <p:nvPr/>
        </p:nvSpPr>
        <p:spPr>
          <a:xfrm>
            <a:off x="1780625" y="3249125"/>
            <a:ext cx="2791500" cy="425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Multi-Scale Detection Heads</a:t>
            </a:r>
            <a:endParaRPr b="1" i="0" sz="1400" u="none" cap="none" strike="noStrike">
              <a:solidFill>
                <a:srgbClr val="434343"/>
              </a:solidFill>
              <a:latin typeface="Arial"/>
              <a:ea typeface="Arial"/>
              <a:cs typeface="Arial"/>
              <a:sym typeface="Arial"/>
            </a:endParaRPr>
          </a:p>
        </p:txBody>
      </p:sp>
      <p:sp>
        <p:nvSpPr>
          <p:cNvPr id="1096" name="Google Shape;1096;p22"/>
          <p:cNvSpPr txBox="1"/>
          <p:nvPr/>
        </p:nvSpPr>
        <p:spPr>
          <a:xfrm>
            <a:off x="4873975" y="3270575"/>
            <a:ext cx="2553900" cy="382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P3, P4, P5</a:t>
            </a:r>
            <a:endParaRPr b="0" i="0" sz="1400" u="none" cap="none" strike="noStrike">
              <a:solidFill>
                <a:schemeClr val="dk1"/>
              </a:solidFill>
              <a:latin typeface="Arial"/>
              <a:ea typeface="Arial"/>
              <a:cs typeface="Arial"/>
              <a:sym typeface="Arial"/>
            </a:endParaRPr>
          </a:p>
        </p:txBody>
      </p:sp>
      <p:sp>
        <p:nvSpPr>
          <p:cNvPr id="1097" name="Google Shape;1097;p22"/>
          <p:cNvSpPr/>
          <p:nvPr/>
        </p:nvSpPr>
        <p:spPr>
          <a:xfrm>
            <a:off x="1780625" y="3846950"/>
            <a:ext cx="2791500" cy="455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Pose Output Layer</a:t>
            </a:r>
            <a:endParaRPr b="1" i="0" sz="1400" u="none" cap="none" strike="noStrike">
              <a:solidFill>
                <a:srgbClr val="434343"/>
              </a:solidFill>
              <a:latin typeface="Arial"/>
              <a:ea typeface="Arial"/>
              <a:cs typeface="Arial"/>
              <a:sym typeface="Arial"/>
            </a:endParaRPr>
          </a:p>
        </p:txBody>
      </p:sp>
      <p:sp>
        <p:nvSpPr>
          <p:cNvPr id="1098" name="Google Shape;1098;p22"/>
          <p:cNvSpPr txBox="1"/>
          <p:nvPr/>
        </p:nvSpPr>
        <p:spPr>
          <a:xfrm>
            <a:off x="4873975" y="3868400"/>
            <a:ext cx="2553900" cy="382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Keypoints</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23"/>
          <p:cNvSpPr txBox="1"/>
          <p:nvPr>
            <p:ph type="title"/>
          </p:nvPr>
        </p:nvSpPr>
        <p:spPr>
          <a:xfrm>
            <a:off x="720000" y="2183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YOLO v8 Pose Backbone</a:t>
            </a:r>
            <a:endParaRPr>
              <a:latin typeface="Arial"/>
              <a:ea typeface="Arial"/>
              <a:cs typeface="Arial"/>
              <a:sym typeface="Arial"/>
            </a:endParaRPr>
          </a:p>
        </p:txBody>
      </p:sp>
      <p:sp>
        <p:nvSpPr>
          <p:cNvPr id="1104" name="Google Shape;1104;p23"/>
          <p:cNvSpPr/>
          <p:nvPr/>
        </p:nvSpPr>
        <p:spPr>
          <a:xfrm>
            <a:off x="162475" y="1329607"/>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Conv 64, stride 2</a:t>
            </a:r>
            <a:endParaRPr b="1" i="0" sz="1400" u="none" cap="none" strike="noStrike">
              <a:solidFill>
                <a:srgbClr val="434343"/>
              </a:solidFill>
              <a:latin typeface="Arial"/>
              <a:ea typeface="Arial"/>
              <a:cs typeface="Arial"/>
              <a:sym typeface="Arial"/>
            </a:endParaRPr>
          </a:p>
        </p:txBody>
      </p:sp>
      <p:sp>
        <p:nvSpPr>
          <p:cNvPr id="1105" name="Google Shape;1105;p23"/>
          <p:cNvSpPr txBox="1"/>
          <p:nvPr/>
        </p:nvSpPr>
        <p:spPr>
          <a:xfrm>
            <a:off x="1680393" y="888225"/>
            <a:ext cx="2484900" cy="353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Input</a:t>
            </a:r>
            <a:endParaRPr b="0" i="0" sz="1400" u="none" cap="none" strike="noStrike">
              <a:solidFill>
                <a:srgbClr val="434343"/>
              </a:solidFill>
              <a:latin typeface="Arial"/>
              <a:ea typeface="Arial"/>
              <a:cs typeface="Arial"/>
              <a:sym typeface="Arial"/>
            </a:endParaRPr>
          </a:p>
        </p:txBody>
      </p:sp>
      <p:sp>
        <p:nvSpPr>
          <p:cNvPr id="1106" name="Google Shape;1106;p23"/>
          <p:cNvSpPr/>
          <p:nvPr/>
        </p:nvSpPr>
        <p:spPr>
          <a:xfrm>
            <a:off x="162475" y="1705969"/>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Conv 128, stride 2</a:t>
            </a:r>
            <a:endParaRPr b="1" i="0" sz="1400" u="none" cap="none" strike="noStrike">
              <a:solidFill>
                <a:srgbClr val="434343"/>
              </a:solidFill>
              <a:latin typeface="Arial"/>
              <a:ea typeface="Arial"/>
              <a:cs typeface="Arial"/>
              <a:sym typeface="Arial"/>
            </a:endParaRPr>
          </a:p>
        </p:txBody>
      </p:sp>
      <p:sp>
        <p:nvSpPr>
          <p:cNvPr id="1107" name="Google Shape;1107;p23"/>
          <p:cNvSpPr/>
          <p:nvPr/>
        </p:nvSpPr>
        <p:spPr>
          <a:xfrm>
            <a:off x="162475" y="2082332"/>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C2f x3 (128)</a:t>
            </a:r>
            <a:endParaRPr b="1" i="0" sz="1400" u="none" cap="none" strike="noStrike">
              <a:solidFill>
                <a:srgbClr val="434343"/>
              </a:solidFill>
              <a:latin typeface="Arial"/>
              <a:ea typeface="Arial"/>
              <a:cs typeface="Arial"/>
              <a:sym typeface="Arial"/>
            </a:endParaRPr>
          </a:p>
        </p:txBody>
      </p:sp>
      <p:sp>
        <p:nvSpPr>
          <p:cNvPr id="1108" name="Google Shape;1108;p23"/>
          <p:cNvSpPr/>
          <p:nvPr/>
        </p:nvSpPr>
        <p:spPr>
          <a:xfrm>
            <a:off x="162475" y="2458694"/>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Conv 256, stride 2</a:t>
            </a:r>
            <a:endParaRPr b="1" i="0" sz="1400" u="none" cap="none" strike="noStrike">
              <a:solidFill>
                <a:srgbClr val="434343"/>
              </a:solidFill>
              <a:latin typeface="Arial"/>
              <a:ea typeface="Arial"/>
              <a:cs typeface="Arial"/>
              <a:sym typeface="Arial"/>
            </a:endParaRPr>
          </a:p>
        </p:txBody>
      </p:sp>
      <p:sp>
        <p:nvSpPr>
          <p:cNvPr id="1109" name="Google Shape;1109;p23"/>
          <p:cNvSpPr/>
          <p:nvPr/>
        </p:nvSpPr>
        <p:spPr>
          <a:xfrm>
            <a:off x="162475" y="2835056"/>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C2f x6 (256)</a:t>
            </a:r>
            <a:endParaRPr b="1" i="0" sz="1400" u="none" cap="none" strike="noStrike">
              <a:solidFill>
                <a:srgbClr val="434343"/>
              </a:solidFill>
              <a:latin typeface="Arial"/>
              <a:ea typeface="Arial"/>
              <a:cs typeface="Arial"/>
              <a:sym typeface="Arial"/>
            </a:endParaRPr>
          </a:p>
        </p:txBody>
      </p:sp>
      <p:sp>
        <p:nvSpPr>
          <p:cNvPr id="1110" name="Google Shape;1110;p23"/>
          <p:cNvSpPr/>
          <p:nvPr/>
        </p:nvSpPr>
        <p:spPr>
          <a:xfrm>
            <a:off x="162475" y="3211418"/>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Conv 512, stride 2</a:t>
            </a:r>
            <a:endParaRPr b="1" i="0" sz="1400" u="none" cap="none" strike="noStrike">
              <a:solidFill>
                <a:srgbClr val="434343"/>
              </a:solidFill>
              <a:latin typeface="Arial"/>
              <a:ea typeface="Arial"/>
              <a:cs typeface="Arial"/>
              <a:sym typeface="Arial"/>
            </a:endParaRPr>
          </a:p>
        </p:txBody>
      </p:sp>
      <p:sp>
        <p:nvSpPr>
          <p:cNvPr id="1111" name="Google Shape;1111;p23"/>
          <p:cNvSpPr/>
          <p:nvPr/>
        </p:nvSpPr>
        <p:spPr>
          <a:xfrm>
            <a:off x="162475" y="3587780"/>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C2f x6 (512)</a:t>
            </a:r>
            <a:endParaRPr b="1" i="0" sz="1400" u="none" cap="none" strike="noStrike">
              <a:solidFill>
                <a:srgbClr val="434343"/>
              </a:solidFill>
              <a:latin typeface="Arial"/>
              <a:ea typeface="Arial"/>
              <a:cs typeface="Arial"/>
              <a:sym typeface="Arial"/>
            </a:endParaRPr>
          </a:p>
        </p:txBody>
      </p:sp>
      <p:sp>
        <p:nvSpPr>
          <p:cNvPr id="1112" name="Google Shape;1112;p23"/>
          <p:cNvSpPr/>
          <p:nvPr/>
        </p:nvSpPr>
        <p:spPr>
          <a:xfrm>
            <a:off x="162475" y="3964142"/>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Conv 1024, stride 2</a:t>
            </a:r>
            <a:endParaRPr b="1" i="0" sz="1400" u="none" cap="none" strike="noStrike">
              <a:solidFill>
                <a:srgbClr val="434343"/>
              </a:solidFill>
              <a:latin typeface="Arial"/>
              <a:ea typeface="Arial"/>
              <a:cs typeface="Arial"/>
              <a:sym typeface="Arial"/>
            </a:endParaRPr>
          </a:p>
        </p:txBody>
      </p:sp>
      <p:sp>
        <p:nvSpPr>
          <p:cNvPr id="1113" name="Google Shape;1113;p23"/>
          <p:cNvSpPr/>
          <p:nvPr/>
        </p:nvSpPr>
        <p:spPr>
          <a:xfrm>
            <a:off x="162475" y="4340504"/>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C2f x3 (1024)</a:t>
            </a:r>
            <a:endParaRPr b="1" i="0" sz="1400" u="none" cap="none" strike="noStrike">
              <a:solidFill>
                <a:srgbClr val="434343"/>
              </a:solidFill>
              <a:latin typeface="Arial"/>
              <a:ea typeface="Arial"/>
              <a:cs typeface="Arial"/>
              <a:sym typeface="Arial"/>
            </a:endParaRPr>
          </a:p>
        </p:txBody>
      </p:sp>
      <p:sp>
        <p:nvSpPr>
          <p:cNvPr id="1114" name="Google Shape;1114;p23"/>
          <p:cNvSpPr/>
          <p:nvPr/>
        </p:nvSpPr>
        <p:spPr>
          <a:xfrm>
            <a:off x="162475" y="4716866"/>
            <a:ext cx="3599100" cy="278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SPPF (1024)</a:t>
            </a:r>
            <a:endParaRPr b="1" i="0" sz="1400" u="none" cap="none" strike="noStrike">
              <a:solidFill>
                <a:srgbClr val="434343"/>
              </a:solidFill>
              <a:latin typeface="Arial"/>
              <a:ea typeface="Arial"/>
              <a:cs typeface="Arial"/>
              <a:sym typeface="Arial"/>
            </a:endParaRPr>
          </a:p>
        </p:txBody>
      </p:sp>
      <p:sp>
        <p:nvSpPr>
          <p:cNvPr id="1115" name="Google Shape;1115;p23"/>
          <p:cNvSpPr txBox="1"/>
          <p:nvPr/>
        </p:nvSpPr>
        <p:spPr>
          <a:xfrm>
            <a:off x="3761575" y="1442775"/>
            <a:ext cx="2848800" cy="353700"/>
          </a:xfrm>
          <a:prstGeom prst="rect">
            <a:avLst/>
          </a:prstGeom>
          <a:noFill/>
          <a:ln>
            <a:noFill/>
          </a:ln>
        </p:spPr>
        <p:txBody>
          <a:bodyPr anchorCtr="0" anchor="t"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 P1/2, P2/4로 다운 샘플링</a:t>
            </a:r>
            <a:endParaRPr b="0" i="0" sz="14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p:txBody>
      </p:sp>
      <p:sp>
        <p:nvSpPr>
          <p:cNvPr id="1116" name="Google Shape;1116;p23"/>
          <p:cNvSpPr txBox="1"/>
          <p:nvPr/>
        </p:nvSpPr>
        <p:spPr>
          <a:xfrm>
            <a:off x="4094450" y="2609413"/>
            <a:ext cx="836100" cy="353700"/>
          </a:xfrm>
          <a:prstGeom prst="rect">
            <a:avLst/>
          </a:prstGeom>
          <a:noFill/>
          <a:ln>
            <a:noFill/>
          </a:ln>
        </p:spPr>
        <p:txBody>
          <a:bodyPr anchorCtr="0" anchor="t"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  P3/8</a:t>
            </a:r>
            <a:endParaRPr b="0" i="0" sz="14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p:txBody>
      </p:sp>
      <p:sp>
        <p:nvSpPr>
          <p:cNvPr id="1117" name="Google Shape;1117;p23"/>
          <p:cNvSpPr txBox="1"/>
          <p:nvPr/>
        </p:nvSpPr>
        <p:spPr>
          <a:xfrm>
            <a:off x="4030250" y="3173925"/>
            <a:ext cx="964500" cy="353700"/>
          </a:xfrm>
          <a:prstGeom prst="rect">
            <a:avLst/>
          </a:prstGeom>
          <a:noFill/>
          <a:ln>
            <a:noFill/>
          </a:ln>
        </p:spPr>
        <p:txBody>
          <a:bodyPr anchorCtr="0" anchor="t"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 P4/16</a:t>
            </a:r>
            <a:endParaRPr b="0" i="0" sz="14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p:txBody>
      </p:sp>
      <p:sp>
        <p:nvSpPr>
          <p:cNvPr id="1118" name="Google Shape;1118;p23"/>
          <p:cNvSpPr txBox="1"/>
          <p:nvPr/>
        </p:nvSpPr>
        <p:spPr>
          <a:xfrm>
            <a:off x="4030250" y="4302950"/>
            <a:ext cx="964500" cy="353700"/>
          </a:xfrm>
          <a:prstGeom prst="rect">
            <a:avLst/>
          </a:prstGeom>
          <a:noFill/>
          <a:ln>
            <a:noFill/>
          </a:ln>
        </p:spPr>
        <p:txBody>
          <a:bodyPr anchorCtr="0" anchor="t"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 P5/32</a:t>
            </a:r>
            <a:endParaRPr b="0" i="0" sz="14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p:txBody>
      </p:sp>
      <p:grpSp>
        <p:nvGrpSpPr>
          <p:cNvPr id="1119" name="Google Shape;1119;p23"/>
          <p:cNvGrpSpPr/>
          <p:nvPr/>
        </p:nvGrpSpPr>
        <p:grpSpPr>
          <a:xfrm>
            <a:off x="5263314" y="2667975"/>
            <a:ext cx="3728777" cy="919800"/>
            <a:chOff x="4994750" y="2941550"/>
            <a:chExt cx="4344375" cy="919800"/>
          </a:xfrm>
        </p:grpSpPr>
        <p:sp>
          <p:nvSpPr>
            <p:cNvPr id="1120" name="Google Shape;1120;p23"/>
            <p:cNvSpPr/>
            <p:nvPr/>
          </p:nvSpPr>
          <p:spPr>
            <a:xfrm>
              <a:off x="4994750" y="2941550"/>
              <a:ext cx="4149300" cy="919800"/>
            </a:xfrm>
            <a:prstGeom prst="rect">
              <a:avLst/>
            </a:prstGeom>
            <a:solidFill>
              <a:srgbClr val="D9D9D9"/>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p:txBody>
        </p:sp>
        <p:sp>
          <p:nvSpPr>
            <p:cNvPr id="1121" name="Google Shape;1121;p23"/>
            <p:cNvSpPr txBox="1"/>
            <p:nvPr/>
          </p:nvSpPr>
          <p:spPr>
            <a:xfrm>
              <a:off x="4994825" y="2941550"/>
              <a:ext cx="4344300" cy="919800"/>
            </a:xfrm>
            <a:prstGeom prst="rect">
              <a:avLst/>
            </a:prstGeom>
            <a:no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rgbClr val="434343"/>
                  </a:solidFill>
                  <a:latin typeface="Arial"/>
                  <a:ea typeface="Arial"/>
                  <a:cs typeface="Arial"/>
                  <a:sym typeface="Arial"/>
                </a:rPr>
                <a:t>다양한 해상도의  피처맵 추출</a:t>
              </a:r>
              <a:endParaRPr b="1" i="0" sz="13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434343"/>
                  </a:solidFill>
                  <a:latin typeface="Merriweather"/>
                  <a:ea typeface="Merriweather"/>
                  <a:cs typeface="Merriweather"/>
                  <a:sym typeface="Merriweather"/>
                </a:rPr>
                <a:t>(C2f: Cross Stage Partial Bottleneck with Fusion)</a:t>
              </a:r>
              <a:endParaRPr b="0" i="0" sz="1300" u="none" cap="none" strike="noStrike">
                <a:solidFill>
                  <a:srgbClr val="434343"/>
                </a:solidFill>
                <a:latin typeface="Merriweather"/>
                <a:ea typeface="Merriweather"/>
                <a:cs typeface="Merriweather"/>
                <a:sym typeface="Merriweather"/>
              </a:endParaRPr>
            </a:p>
          </p:txBody>
        </p:sp>
      </p:grpSp>
      <p:sp>
        <p:nvSpPr>
          <p:cNvPr id="1122" name="Google Shape;1122;p23"/>
          <p:cNvSpPr txBox="1"/>
          <p:nvPr/>
        </p:nvSpPr>
        <p:spPr>
          <a:xfrm>
            <a:off x="3976950" y="1987900"/>
            <a:ext cx="3788700" cy="353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 특징추출</a:t>
            </a:r>
            <a:endParaRPr b="0" i="0" sz="1400" u="none" cap="none" strike="noStrike">
              <a:solidFill>
                <a:srgbClr val="434343"/>
              </a:solidFill>
              <a:latin typeface="Arial"/>
              <a:ea typeface="Arial"/>
              <a:cs typeface="Arial"/>
              <a:sym typeface="Arial"/>
            </a:endParaRPr>
          </a:p>
        </p:txBody>
      </p:sp>
      <p:sp>
        <p:nvSpPr>
          <p:cNvPr id="1123" name="Google Shape;1123;p23"/>
          <p:cNvSpPr/>
          <p:nvPr/>
        </p:nvSpPr>
        <p:spPr>
          <a:xfrm>
            <a:off x="3896975" y="3240150"/>
            <a:ext cx="133200" cy="572700"/>
          </a:xfrm>
          <a:prstGeom prst="rightBrace">
            <a:avLst>
              <a:gd fmla="val 50000" name="adj1"/>
              <a:gd fmla="val 50000" name="adj2"/>
            </a:avLst>
          </a:prstGeom>
          <a:noFill/>
          <a:ln cap="flat" cmpd="sng" w="9525">
            <a:solidFill>
              <a:srgbClr val="07376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23"/>
          <p:cNvSpPr/>
          <p:nvPr/>
        </p:nvSpPr>
        <p:spPr>
          <a:xfrm>
            <a:off x="3907250" y="3926650"/>
            <a:ext cx="133200" cy="1068900"/>
          </a:xfrm>
          <a:prstGeom prst="rightBrace">
            <a:avLst>
              <a:gd fmla="val 50000" name="adj1"/>
              <a:gd fmla="val 50000" name="adj2"/>
            </a:avLst>
          </a:prstGeom>
          <a:noFill/>
          <a:ln cap="flat" cmpd="sng" w="9525">
            <a:solidFill>
              <a:srgbClr val="07376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23"/>
          <p:cNvSpPr/>
          <p:nvPr/>
        </p:nvSpPr>
        <p:spPr>
          <a:xfrm>
            <a:off x="3896975" y="2533025"/>
            <a:ext cx="133200" cy="572700"/>
          </a:xfrm>
          <a:prstGeom prst="rightBrace">
            <a:avLst>
              <a:gd fmla="val 50000" name="adj1"/>
              <a:gd fmla="val 50000" name="adj2"/>
            </a:avLst>
          </a:prstGeom>
          <a:noFill/>
          <a:ln cap="flat" cmpd="sng" w="9525">
            <a:solidFill>
              <a:srgbClr val="07376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9" name="Shape 1129"/>
        <p:cNvGrpSpPr/>
        <p:nvPr/>
      </p:nvGrpSpPr>
      <p:grpSpPr>
        <a:xfrm>
          <a:off x="0" y="0"/>
          <a:ext cx="0" cy="0"/>
          <a:chOff x="0" y="0"/>
          <a:chExt cx="0" cy="0"/>
        </a:xfrm>
      </p:grpSpPr>
      <p:sp>
        <p:nvSpPr>
          <p:cNvPr id="1130" name="Google Shape;1130;p24"/>
          <p:cNvSpPr txBox="1"/>
          <p:nvPr>
            <p:ph type="title"/>
          </p:nvPr>
        </p:nvSpPr>
        <p:spPr>
          <a:xfrm>
            <a:off x="720000" y="2183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Merriweather"/>
                <a:ea typeface="Merriweather"/>
                <a:cs typeface="Merriweather"/>
                <a:sym typeface="Merriweather"/>
              </a:rPr>
              <a:t>YOLO v8 Pose Neck + Head</a:t>
            </a:r>
            <a:endParaRPr>
              <a:latin typeface="Merriweather"/>
              <a:ea typeface="Merriweather"/>
              <a:cs typeface="Merriweather"/>
              <a:sym typeface="Merriweather"/>
            </a:endParaRPr>
          </a:p>
        </p:txBody>
      </p:sp>
      <p:sp>
        <p:nvSpPr>
          <p:cNvPr id="1131" name="Google Shape;1131;p24"/>
          <p:cNvSpPr/>
          <p:nvPr/>
        </p:nvSpPr>
        <p:spPr>
          <a:xfrm>
            <a:off x="391075" y="1196151"/>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Upsample → Concat(P4)</a:t>
            </a:r>
            <a:endParaRPr b="1" i="0" sz="1400" u="none" cap="none" strike="noStrike">
              <a:solidFill>
                <a:srgbClr val="434343"/>
              </a:solidFill>
              <a:latin typeface="Arial"/>
              <a:ea typeface="Arial"/>
              <a:cs typeface="Arial"/>
              <a:sym typeface="Arial"/>
            </a:endParaRPr>
          </a:p>
        </p:txBody>
      </p:sp>
      <p:sp>
        <p:nvSpPr>
          <p:cNvPr id="1132" name="Google Shape;1132;p24"/>
          <p:cNvSpPr/>
          <p:nvPr/>
        </p:nvSpPr>
        <p:spPr>
          <a:xfrm>
            <a:off x="391075" y="1619287"/>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C2f x 3</a:t>
            </a:r>
            <a:endParaRPr b="1" i="0" sz="1400" u="none" cap="none" strike="noStrike">
              <a:solidFill>
                <a:srgbClr val="434343"/>
              </a:solidFill>
              <a:latin typeface="Arial"/>
              <a:ea typeface="Arial"/>
              <a:cs typeface="Arial"/>
              <a:sym typeface="Arial"/>
            </a:endParaRPr>
          </a:p>
        </p:txBody>
      </p:sp>
      <p:sp>
        <p:nvSpPr>
          <p:cNvPr id="1133" name="Google Shape;1133;p24"/>
          <p:cNvSpPr/>
          <p:nvPr/>
        </p:nvSpPr>
        <p:spPr>
          <a:xfrm>
            <a:off x="391075" y="2042437"/>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Upsample → Concat(P3)</a:t>
            </a:r>
            <a:endParaRPr b="1" i="0" sz="1400" u="none" cap="none" strike="noStrike">
              <a:solidFill>
                <a:srgbClr val="434343"/>
              </a:solidFill>
              <a:latin typeface="Arial"/>
              <a:ea typeface="Arial"/>
              <a:cs typeface="Arial"/>
              <a:sym typeface="Arial"/>
            </a:endParaRPr>
          </a:p>
        </p:txBody>
      </p:sp>
      <p:sp>
        <p:nvSpPr>
          <p:cNvPr id="1134" name="Google Shape;1134;p24"/>
          <p:cNvSpPr/>
          <p:nvPr/>
        </p:nvSpPr>
        <p:spPr>
          <a:xfrm>
            <a:off x="391075" y="2465587"/>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C2f ×3   → P3/8 (Small output branch)</a:t>
            </a:r>
            <a:endParaRPr b="1" i="0" sz="1400" u="none" cap="none" strike="noStrike">
              <a:solidFill>
                <a:srgbClr val="434343"/>
              </a:solidFill>
              <a:latin typeface="Arial"/>
              <a:ea typeface="Arial"/>
              <a:cs typeface="Arial"/>
              <a:sym typeface="Arial"/>
            </a:endParaRPr>
          </a:p>
        </p:txBody>
      </p:sp>
      <p:sp>
        <p:nvSpPr>
          <p:cNvPr id="1135" name="Google Shape;1135;p24"/>
          <p:cNvSpPr/>
          <p:nvPr/>
        </p:nvSpPr>
        <p:spPr>
          <a:xfrm>
            <a:off x="391075" y="2888738"/>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Downsample → Concat(P4)</a:t>
            </a:r>
            <a:endParaRPr b="1" i="0" sz="1400" u="none" cap="none" strike="noStrike">
              <a:solidFill>
                <a:srgbClr val="434343"/>
              </a:solidFill>
              <a:latin typeface="Arial"/>
              <a:ea typeface="Arial"/>
              <a:cs typeface="Arial"/>
              <a:sym typeface="Arial"/>
            </a:endParaRPr>
          </a:p>
        </p:txBody>
      </p:sp>
      <p:sp>
        <p:nvSpPr>
          <p:cNvPr id="1136" name="Google Shape;1136;p24"/>
          <p:cNvSpPr/>
          <p:nvPr/>
        </p:nvSpPr>
        <p:spPr>
          <a:xfrm>
            <a:off x="391075" y="3311888"/>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C2f ×3   → P4/16 (Medium)</a:t>
            </a:r>
            <a:endParaRPr b="1" i="0" sz="1400" u="none" cap="none" strike="noStrike">
              <a:solidFill>
                <a:srgbClr val="434343"/>
              </a:solidFill>
              <a:latin typeface="Arial"/>
              <a:ea typeface="Arial"/>
              <a:cs typeface="Arial"/>
              <a:sym typeface="Arial"/>
            </a:endParaRPr>
          </a:p>
        </p:txBody>
      </p:sp>
      <p:sp>
        <p:nvSpPr>
          <p:cNvPr id="1137" name="Google Shape;1137;p24"/>
          <p:cNvSpPr/>
          <p:nvPr/>
        </p:nvSpPr>
        <p:spPr>
          <a:xfrm>
            <a:off x="391075" y="3735039"/>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Downsample → Concat(P5)</a:t>
            </a:r>
            <a:endParaRPr b="1" i="0" sz="1400" u="none" cap="none" strike="noStrike">
              <a:solidFill>
                <a:srgbClr val="434343"/>
              </a:solidFill>
              <a:latin typeface="Arial"/>
              <a:ea typeface="Arial"/>
              <a:cs typeface="Arial"/>
              <a:sym typeface="Arial"/>
            </a:endParaRPr>
          </a:p>
        </p:txBody>
      </p:sp>
      <p:sp>
        <p:nvSpPr>
          <p:cNvPr id="1138" name="Google Shape;1138;p24"/>
          <p:cNvSpPr/>
          <p:nvPr/>
        </p:nvSpPr>
        <p:spPr>
          <a:xfrm>
            <a:off x="391075" y="4158189"/>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C2f ×3   → P5/32 (Large)</a:t>
            </a:r>
            <a:endParaRPr b="1" i="0" sz="1400" u="none" cap="none" strike="noStrike">
              <a:solidFill>
                <a:srgbClr val="434343"/>
              </a:solidFill>
              <a:latin typeface="Arial"/>
              <a:ea typeface="Arial"/>
              <a:cs typeface="Arial"/>
              <a:sym typeface="Arial"/>
            </a:endParaRPr>
          </a:p>
        </p:txBody>
      </p:sp>
      <p:sp>
        <p:nvSpPr>
          <p:cNvPr id="1139" name="Google Shape;1139;p24"/>
          <p:cNvSpPr/>
          <p:nvPr/>
        </p:nvSpPr>
        <p:spPr>
          <a:xfrm>
            <a:off x="5487475" y="2555875"/>
            <a:ext cx="3419100" cy="996000"/>
          </a:xfrm>
          <a:prstGeom prst="roundRect">
            <a:avLst>
              <a:gd fmla="val 16667" name="adj"/>
            </a:avLst>
          </a:prstGeom>
          <a:solidFill>
            <a:srgbClr val="D9D9D9"/>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Pose Layer: </a:t>
            </a:r>
            <a:endParaRPr b="1" i="0" sz="14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Pose([nc=1, kpt_shape=[16,3]]) </a:t>
            </a:r>
            <a:endParaRPr b="1" i="0" sz="14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from P3, P4, P</a:t>
            </a:r>
            <a:endParaRPr b="1" i="0" sz="1400" u="none" cap="none" strike="noStrike">
              <a:solidFill>
                <a:srgbClr val="434343"/>
              </a:solidFill>
              <a:latin typeface="Arial"/>
              <a:ea typeface="Arial"/>
              <a:cs typeface="Arial"/>
              <a:sym typeface="Arial"/>
            </a:endParaRPr>
          </a:p>
        </p:txBody>
      </p:sp>
      <p:cxnSp>
        <p:nvCxnSpPr>
          <p:cNvPr id="1140" name="Google Shape;1140;p24"/>
          <p:cNvCxnSpPr>
            <a:stCxn id="1136" idx="3"/>
            <a:endCxn id="1139" idx="1"/>
          </p:cNvCxnSpPr>
          <p:nvPr/>
        </p:nvCxnSpPr>
        <p:spPr>
          <a:xfrm flipH="1" rot="10800000">
            <a:off x="4562275" y="3053888"/>
            <a:ext cx="925200" cy="414600"/>
          </a:xfrm>
          <a:prstGeom prst="curvedConnector3">
            <a:avLst>
              <a:gd fmla="val 50000" name="adj1"/>
            </a:avLst>
          </a:prstGeom>
          <a:noFill/>
          <a:ln cap="flat" cmpd="sng" w="9525">
            <a:solidFill>
              <a:srgbClr val="073763"/>
            </a:solidFill>
            <a:prstDash val="solid"/>
            <a:round/>
            <a:headEnd len="sm" w="sm" type="none"/>
            <a:tailEnd len="sm" w="sm" type="none"/>
          </a:ln>
        </p:spPr>
      </p:cxnSp>
      <p:cxnSp>
        <p:nvCxnSpPr>
          <p:cNvPr id="1141" name="Google Shape;1141;p24"/>
          <p:cNvCxnSpPr>
            <a:stCxn id="1138" idx="3"/>
            <a:endCxn id="1139" idx="1"/>
          </p:cNvCxnSpPr>
          <p:nvPr/>
        </p:nvCxnSpPr>
        <p:spPr>
          <a:xfrm flipH="1" rot="10800000">
            <a:off x="4562275" y="3053889"/>
            <a:ext cx="925200" cy="1260900"/>
          </a:xfrm>
          <a:prstGeom prst="curvedConnector3">
            <a:avLst>
              <a:gd fmla="val 50000" name="adj1"/>
            </a:avLst>
          </a:prstGeom>
          <a:noFill/>
          <a:ln cap="flat" cmpd="sng" w="9525">
            <a:solidFill>
              <a:srgbClr val="073763"/>
            </a:solidFill>
            <a:prstDash val="solid"/>
            <a:round/>
            <a:headEnd len="sm" w="sm" type="none"/>
            <a:tailEnd len="sm" w="sm" type="none"/>
          </a:ln>
        </p:spPr>
      </p:cxnSp>
      <p:cxnSp>
        <p:nvCxnSpPr>
          <p:cNvPr id="1142" name="Google Shape;1142;p24"/>
          <p:cNvCxnSpPr>
            <a:stCxn id="1134" idx="3"/>
            <a:endCxn id="1139" idx="1"/>
          </p:cNvCxnSpPr>
          <p:nvPr/>
        </p:nvCxnSpPr>
        <p:spPr>
          <a:xfrm>
            <a:off x="4562275" y="2622187"/>
            <a:ext cx="925200" cy="431700"/>
          </a:xfrm>
          <a:prstGeom prst="curvedConnector3">
            <a:avLst>
              <a:gd fmla="val 50000" name="adj1"/>
            </a:avLst>
          </a:prstGeom>
          <a:noFill/>
          <a:ln cap="flat" cmpd="sng" w="9525">
            <a:solidFill>
              <a:srgbClr val="073763"/>
            </a:solidFill>
            <a:prstDash val="solid"/>
            <a:round/>
            <a:headEnd len="sm" w="sm" type="none"/>
            <a:tailEnd len="sm" w="sm"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25"/>
          <p:cNvSpPr/>
          <p:nvPr/>
        </p:nvSpPr>
        <p:spPr>
          <a:xfrm flipH="1">
            <a:off x="6534392" y="78169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8" name="Google Shape;1148;p25"/>
          <p:cNvGrpSpPr/>
          <p:nvPr/>
        </p:nvGrpSpPr>
        <p:grpSpPr>
          <a:xfrm>
            <a:off x="6534390" y="1421094"/>
            <a:ext cx="2196275" cy="3244391"/>
            <a:chOff x="2633225" y="3262875"/>
            <a:chExt cx="820915" cy="1212675"/>
          </a:xfrm>
        </p:grpSpPr>
        <p:sp>
          <p:nvSpPr>
            <p:cNvPr id="1149" name="Google Shape;1149;p25"/>
            <p:cNvSpPr/>
            <p:nvPr/>
          </p:nvSpPr>
          <p:spPr>
            <a:xfrm>
              <a:off x="2644165" y="3263375"/>
              <a:ext cx="809975" cy="1211675"/>
            </a:xfrm>
            <a:custGeom>
              <a:rect b="b" l="l" r="r" t="t"/>
              <a:pathLst>
                <a:path extrusionOk="0" h="48467" w="32399">
                  <a:moveTo>
                    <a:pt x="5119" y="2280"/>
                  </a:moveTo>
                  <a:lnTo>
                    <a:pt x="5622" y="2377"/>
                  </a:lnTo>
                  <a:cubicBezTo>
                    <a:pt x="5557" y="2637"/>
                    <a:pt x="5541" y="2897"/>
                    <a:pt x="5541" y="3027"/>
                  </a:cubicBezTo>
                  <a:cubicBezTo>
                    <a:pt x="5541" y="3352"/>
                    <a:pt x="5866" y="3709"/>
                    <a:pt x="6045" y="3953"/>
                  </a:cubicBezTo>
                  <a:cubicBezTo>
                    <a:pt x="6045" y="3953"/>
                    <a:pt x="6077" y="3986"/>
                    <a:pt x="6077" y="4002"/>
                  </a:cubicBezTo>
                  <a:lnTo>
                    <a:pt x="6077" y="4018"/>
                  </a:lnTo>
                  <a:cubicBezTo>
                    <a:pt x="6093" y="4034"/>
                    <a:pt x="6093" y="4067"/>
                    <a:pt x="6110" y="4083"/>
                  </a:cubicBezTo>
                  <a:cubicBezTo>
                    <a:pt x="6126" y="4099"/>
                    <a:pt x="6158" y="4148"/>
                    <a:pt x="6175" y="4181"/>
                  </a:cubicBezTo>
                  <a:lnTo>
                    <a:pt x="6175" y="4197"/>
                  </a:lnTo>
                  <a:cubicBezTo>
                    <a:pt x="6191" y="4246"/>
                    <a:pt x="6207" y="4278"/>
                    <a:pt x="6240" y="4311"/>
                  </a:cubicBezTo>
                  <a:cubicBezTo>
                    <a:pt x="6483" y="4749"/>
                    <a:pt x="6890" y="5480"/>
                    <a:pt x="7182" y="6065"/>
                  </a:cubicBezTo>
                  <a:cubicBezTo>
                    <a:pt x="7215" y="6114"/>
                    <a:pt x="7247" y="6179"/>
                    <a:pt x="7263" y="6212"/>
                  </a:cubicBezTo>
                  <a:cubicBezTo>
                    <a:pt x="7263" y="6212"/>
                    <a:pt x="7263" y="6228"/>
                    <a:pt x="7296" y="6228"/>
                  </a:cubicBezTo>
                  <a:cubicBezTo>
                    <a:pt x="7328" y="6293"/>
                    <a:pt x="7377" y="6374"/>
                    <a:pt x="7393" y="6439"/>
                  </a:cubicBezTo>
                  <a:cubicBezTo>
                    <a:pt x="6806" y="6644"/>
                    <a:pt x="6001" y="6872"/>
                    <a:pt x="5393" y="6872"/>
                  </a:cubicBezTo>
                  <a:cubicBezTo>
                    <a:pt x="5277" y="6872"/>
                    <a:pt x="5168" y="6863"/>
                    <a:pt x="5070" y="6845"/>
                  </a:cubicBezTo>
                  <a:cubicBezTo>
                    <a:pt x="4967" y="6824"/>
                    <a:pt x="4879" y="6814"/>
                    <a:pt x="4804" y="6814"/>
                  </a:cubicBezTo>
                  <a:cubicBezTo>
                    <a:pt x="4371" y="6814"/>
                    <a:pt x="4371" y="7121"/>
                    <a:pt x="4371" y="7121"/>
                  </a:cubicBezTo>
                  <a:cubicBezTo>
                    <a:pt x="4371" y="7121"/>
                    <a:pt x="3819" y="7186"/>
                    <a:pt x="3689" y="7186"/>
                  </a:cubicBezTo>
                  <a:lnTo>
                    <a:pt x="3689" y="7235"/>
                  </a:lnTo>
                  <a:cubicBezTo>
                    <a:pt x="3396" y="7235"/>
                    <a:pt x="2941" y="7251"/>
                    <a:pt x="2941" y="7251"/>
                  </a:cubicBezTo>
                  <a:cubicBezTo>
                    <a:pt x="3006" y="6683"/>
                    <a:pt x="3315" y="4099"/>
                    <a:pt x="3315" y="4099"/>
                  </a:cubicBezTo>
                  <a:cubicBezTo>
                    <a:pt x="3315" y="4099"/>
                    <a:pt x="3385" y="4115"/>
                    <a:pt x="3478" y="4115"/>
                  </a:cubicBezTo>
                  <a:cubicBezTo>
                    <a:pt x="3617" y="4115"/>
                    <a:pt x="3806" y="4080"/>
                    <a:pt x="3884" y="3904"/>
                  </a:cubicBezTo>
                  <a:cubicBezTo>
                    <a:pt x="3981" y="3644"/>
                    <a:pt x="4079" y="3043"/>
                    <a:pt x="4631" y="2702"/>
                  </a:cubicBezTo>
                  <a:cubicBezTo>
                    <a:pt x="4777" y="2621"/>
                    <a:pt x="4956" y="2458"/>
                    <a:pt x="5119" y="2280"/>
                  </a:cubicBezTo>
                  <a:close/>
                  <a:moveTo>
                    <a:pt x="10220" y="27919"/>
                  </a:moveTo>
                  <a:cubicBezTo>
                    <a:pt x="10221" y="27920"/>
                    <a:pt x="11894" y="32355"/>
                    <a:pt x="11894" y="33167"/>
                  </a:cubicBezTo>
                  <a:cubicBezTo>
                    <a:pt x="11894" y="33979"/>
                    <a:pt x="12381" y="38204"/>
                    <a:pt x="12040" y="41437"/>
                  </a:cubicBezTo>
                  <a:cubicBezTo>
                    <a:pt x="12089" y="41453"/>
                    <a:pt x="12170" y="41470"/>
                    <a:pt x="12268" y="41486"/>
                  </a:cubicBezTo>
                  <a:cubicBezTo>
                    <a:pt x="12268" y="41518"/>
                    <a:pt x="12251" y="41518"/>
                    <a:pt x="12251" y="41535"/>
                  </a:cubicBezTo>
                  <a:lnTo>
                    <a:pt x="12186" y="41648"/>
                  </a:lnTo>
                  <a:cubicBezTo>
                    <a:pt x="12170" y="41697"/>
                    <a:pt x="12138" y="41762"/>
                    <a:pt x="12121" y="41795"/>
                  </a:cubicBezTo>
                  <a:cubicBezTo>
                    <a:pt x="11975" y="42103"/>
                    <a:pt x="11862" y="42428"/>
                    <a:pt x="11862" y="42591"/>
                  </a:cubicBezTo>
                  <a:cubicBezTo>
                    <a:pt x="11862" y="42704"/>
                    <a:pt x="11862" y="42834"/>
                    <a:pt x="11894" y="42981"/>
                  </a:cubicBezTo>
                  <a:lnTo>
                    <a:pt x="11894" y="42997"/>
                  </a:lnTo>
                  <a:cubicBezTo>
                    <a:pt x="11927" y="43029"/>
                    <a:pt x="11927" y="43094"/>
                    <a:pt x="11943" y="43159"/>
                  </a:cubicBezTo>
                  <a:cubicBezTo>
                    <a:pt x="11959" y="43224"/>
                    <a:pt x="11975" y="43257"/>
                    <a:pt x="11991" y="43322"/>
                  </a:cubicBezTo>
                  <a:lnTo>
                    <a:pt x="11991" y="43338"/>
                  </a:lnTo>
                  <a:cubicBezTo>
                    <a:pt x="12024" y="43403"/>
                    <a:pt x="12040" y="43468"/>
                    <a:pt x="12073" y="43517"/>
                  </a:cubicBezTo>
                  <a:cubicBezTo>
                    <a:pt x="12073" y="43549"/>
                    <a:pt x="12105" y="43549"/>
                    <a:pt x="12105" y="43566"/>
                  </a:cubicBezTo>
                  <a:cubicBezTo>
                    <a:pt x="12138" y="43631"/>
                    <a:pt x="12170" y="43679"/>
                    <a:pt x="12203" y="43744"/>
                  </a:cubicBezTo>
                  <a:lnTo>
                    <a:pt x="12203" y="43761"/>
                  </a:lnTo>
                  <a:cubicBezTo>
                    <a:pt x="12235" y="43826"/>
                    <a:pt x="12284" y="43891"/>
                    <a:pt x="12333" y="43972"/>
                  </a:cubicBezTo>
                  <a:cubicBezTo>
                    <a:pt x="12333" y="43988"/>
                    <a:pt x="12349" y="43988"/>
                    <a:pt x="12349" y="44004"/>
                  </a:cubicBezTo>
                  <a:cubicBezTo>
                    <a:pt x="12381" y="44069"/>
                    <a:pt x="12446" y="44151"/>
                    <a:pt x="12511" y="44232"/>
                  </a:cubicBezTo>
                  <a:lnTo>
                    <a:pt x="12544" y="44281"/>
                  </a:lnTo>
                  <a:cubicBezTo>
                    <a:pt x="12593" y="44329"/>
                    <a:pt x="12658" y="44394"/>
                    <a:pt x="12706" y="44459"/>
                  </a:cubicBezTo>
                  <a:cubicBezTo>
                    <a:pt x="12593" y="44443"/>
                    <a:pt x="12463" y="44443"/>
                    <a:pt x="12349" y="44411"/>
                  </a:cubicBezTo>
                  <a:lnTo>
                    <a:pt x="12284" y="44411"/>
                  </a:lnTo>
                  <a:cubicBezTo>
                    <a:pt x="12203" y="44411"/>
                    <a:pt x="12121" y="44394"/>
                    <a:pt x="12040" y="44394"/>
                  </a:cubicBezTo>
                  <a:lnTo>
                    <a:pt x="11715" y="44394"/>
                  </a:lnTo>
                  <a:cubicBezTo>
                    <a:pt x="11715" y="44378"/>
                    <a:pt x="11715" y="44378"/>
                    <a:pt x="11732" y="44362"/>
                  </a:cubicBezTo>
                  <a:lnTo>
                    <a:pt x="11732" y="44329"/>
                  </a:lnTo>
                  <a:cubicBezTo>
                    <a:pt x="11732" y="44313"/>
                    <a:pt x="11715" y="44313"/>
                    <a:pt x="11715" y="44281"/>
                  </a:cubicBezTo>
                  <a:cubicBezTo>
                    <a:pt x="11699" y="44232"/>
                    <a:pt x="11683" y="44151"/>
                    <a:pt x="11634" y="44053"/>
                  </a:cubicBezTo>
                  <a:lnTo>
                    <a:pt x="11634" y="44037"/>
                  </a:lnTo>
                  <a:cubicBezTo>
                    <a:pt x="11569" y="43891"/>
                    <a:pt x="11520" y="43679"/>
                    <a:pt x="11439" y="43436"/>
                  </a:cubicBezTo>
                  <a:cubicBezTo>
                    <a:pt x="11358" y="43192"/>
                    <a:pt x="11277" y="42899"/>
                    <a:pt x="11163" y="42542"/>
                  </a:cubicBezTo>
                  <a:cubicBezTo>
                    <a:pt x="11114" y="42331"/>
                    <a:pt x="11049" y="42087"/>
                    <a:pt x="10984" y="41811"/>
                  </a:cubicBezTo>
                  <a:lnTo>
                    <a:pt x="10984" y="41795"/>
                  </a:lnTo>
                  <a:cubicBezTo>
                    <a:pt x="10968" y="41681"/>
                    <a:pt x="10919" y="41535"/>
                    <a:pt x="10903" y="41388"/>
                  </a:cubicBezTo>
                  <a:cubicBezTo>
                    <a:pt x="10838" y="41112"/>
                    <a:pt x="10789" y="40820"/>
                    <a:pt x="10740" y="40495"/>
                  </a:cubicBezTo>
                  <a:lnTo>
                    <a:pt x="10740" y="40462"/>
                  </a:lnTo>
                  <a:cubicBezTo>
                    <a:pt x="10724" y="40300"/>
                    <a:pt x="10675" y="40154"/>
                    <a:pt x="10659" y="39991"/>
                  </a:cubicBezTo>
                  <a:cubicBezTo>
                    <a:pt x="10578" y="39406"/>
                    <a:pt x="10497" y="38756"/>
                    <a:pt x="10464" y="38058"/>
                  </a:cubicBezTo>
                  <a:cubicBezTo>
                    <a:pt x="10399" y="36985"/>
                    <a:pt x="10318" y="32761"/>
                    <a:pt x="10350" y="30762"/>
                  </a:cubicBezTo>
                  <a:lnTo>
                    <a:pt x="10350" y="30665"/>
                  </a:lnTo>
                  <a:lnTo>
                    <a:pt x="10350" y="30600"/>
                  </a:lnTo>
                  <a:lnTo>
                    <a:pt x="10350" y="30486"/>
                  </a:lnTo>
                  <a:lnTo>
                    <a:pt x="10350" y="30356"/>
                  </a:lnTo>
                  <a:lnTo>
                    <a:pt x="10350" y="30307"/>
                  </a:lnTo>
                  <a:lnTo>
                    <a:pt x="10350" y="30194"/>
                  </a:lnTo>
                  <a:lnTo>
                    <a:pt x="10350" y="30161"/>
                  </a:lnTo>
                  <a:lnTo>
                    <a:pt x="10350" y="30031"/>
                  </a:lnTo>
                  <a:lnTo>
                    <a:pt x="10350" y="29999"/>
                  </a:lnTo>
                  <a:lnTo>
                    <a:pt x="10350" y="29901"/>
                  </a:lnTo>
                  <a:cubicBezTo>
                    <a:pt x="10464" y="28796"/>
                    <a:pt x="10221" y="27919"/>
                    <a:pt x="10220" y="27919"/>
                  </a:cubicBezTo>
                  <a:close/>
                  <a:moveTo>
                    <a:pt x="16170" y="0"/>
                  </a:moveTo>
                  <a:cubicBezTo>
                    <a:pt x="15569" y="0"/>
                    <a:pt x="15274" y="427"/>
                    <a:pt x="15274" y="427"/>
                  </a:cubicBezTo>
                  <a:cubicBezTo>
                    <a:pt x="15274" y="225"/>
                    <a:pt x="15016" y="72"/>
                    <a:pt x="14702" y="72"/>
                  </a:cubicBezTo>
                  <a:cubicBezTo>
                    <a:pt x="14536" y="72"/>
                    <a:pt x="14354" y="115"/>
                    <a:pt x="14185" y="216"/>
                  </a:cubicBezTo>
                  <a:cubicBezTo>
                    <a:pt x="13763" y="476"/>
                    <a:pt x="13405" y="2133"/>
                    <a:pt x="13259" y="3141"/>
                  </a:cubicBezTo>
                  <a:lnTo>
                    <a:pt x="12349" y="2962"/>
                  </a:lnTo>
                  <a:lnTo>
                    <a:pt x="11829" y="2864"/>
                  </a:lnTo>
                  <a:lnTo>
                    <a:pt x="11829" y="2816"/>
                  </a:lnTo>
                  <a:lnTo>
                    <a:pt x="11390" y="2718"/>
                  </a:lnTo>
                  <a:lnTo>
                    <a:pt x="11260" y="3303"/>
                  </a:lnTo>
                  <a:lnTo>
                    <a:pt x="11715" y="3401"/>
                  </a:lnTo>
                  <a:lnTo>
                    <a:pt x="11715" y="3368"/>
                  </a:lnTo>
                  <a:lnTo>
                    <a:pt x="12219" y="3466"/>
                  </a:lnTo>
                  <a:lnTo>
                    <a:pt x="13178" y="3644"/>
                  </a:lnTo>
                  <a:cubicBezTo>
                    <a:pt x="13178" y="3758"/>
                    <a:pt x="13161" y="3807"/>
                    <a:pt x="13161" y="3872"/>
                  </a:cubicBezTo>
                  <a:cubicBezTo>
                    <a:pt x="13161" y="4213"/>
                    <a:pt x="13194" y="4538"/>
                    <a:pt x="13340" y="4863"/>
                  </a:cubicBezTo>
                  <a:lnTo>
                    <a:pt x="13340" y="4912"/>
                  </a:lnTo>
                  <a:lnTo>
                    <a:pt x="13340" y="4977"/>
                  </a:lnTo>
                  <a:lnTo>
                    <a:pt x="13340" y="5058"/>
                  </a:lnTo>
                  <a:lnTo>
                    <a:pt x="13340" y="5805"/>
                  </a:lnTo>
                  <a:lnTo>
                    <a:pt x="13275" y="5805"/>
                  </a:lnTo>
                  <a:cubicBezTo>
                    <a:pt x="12869" y="5805"/>
                    <a:pt x="12641" y="6455"/>
                    <a:pt x="12641" y="6455"/>
                  </a:cubicBezTo>
                  <a:cubicBezTo>
                    <a:pt x="12641" y="6455"/>
                    <a:pt x="11878" y="6861"/>
                    <a:pt x="11098" y="6861"/>
                  </a:cubicBezTo>
                  <a:cubicBezTo>
                    <a:pt x="10984" y="6861"/>
                    <a:pt x="10838" y="6845"/>
                    <a:pt x="10692" y="6796"/>
                  </a:cubicBezTo>
                  <a:cubicBezTo>
                    <a:pt x="10675" y="6780"/>
                    <a:pt x="10659" y="6780"/>
                    <a:pt x="10643" y="6764"/>
                  </a:cubicBezTo>
                  <a:cubicBezTo>
                    <a:pt x="10610" y="6732"/>
                    <a:pt x="10594" y="6732"/>
                    <a:pt x="10594" y="6715"/>
                  </a:cubicBezTo>
                  <a:cubicBezTo>
                    <a:pt x="10562" y="6699"/>
                    <a:pt x="10513" y="6650"/>
                    <a:pt x="10480" y="6634"/>
                  </a:cubicBezTo>
                  <a:cubicBezTo>
                    <a:pt x="10448" y="6618"/>
                    <a:pt x="10432" y="6602"/>
                    <a:pt x="10415" y="6602"/>
                  </a:cubicBezTo>
                  <a:cubicBezTo>
                    <a:pt x="10367" y="6569"/>
                    <a:pt x="10334" y="6537"/>
                    <a:pt x="10318" y="6520"/>
                  </a:cubicBezTo>
                  <a:cubicBezTo>
                    <a:pt x="10285" y="6488"/>
                    <a:pt x="10269" y="6472"/>
                    <a:pt x="10253" y="6472"/>
                  </a:cubicBezTo>
                  <a:cubicBezTo>
                    <a:pt x="10204" y="6455"/>
                    <a:pt x="10172" y="6407"/>
                    <a:pt x="10123" y="6390"/>
                  </a:cubicBezTo>
                  <a:cubicBezTo>
                    <a:pt x="10107" y="6374"/>
                    <a:pt x="10090" y="6374"/>
                    <a:pt x="10074" y="6358"/>
                  </a:cubicBezTo>
                  <a:cubicBezTo>
                    <a:pt x="10009" y="6309"/>
                    <a:pt x="9944" y="6277"/>
                    <a:pt x="9879" y="6212"/>
                  </a:cubicBezTo>
                  <a:lnTo>
                    <a:pt x="9847" y="6163"/>
                  </a:lnTo>
                  <a:cubicBezTo>
                    <a:pt x="9798" y="6130"/>
                    <a:pt x="9766" y="6114"/>
                    <a:pt x="9701" y="6065"/>
                  </a:cubicBezTo>
                  <a:lnTo>
                    <a:pt x="9636" y="6000"/>
                  </a:lnTo>
                  <a:cubicBezTo>
                    <a:pt x="9603" y="5968"/>
                    <a:pt x="9554" y="5952"/>
                    <a:pt x="9522" y="5903"/>
                  </a:cubicBezTo>
                  <a:lnTo>
                    <a:pt x="9457" y="5838"/>
                  </a:lnTo>
                  <a:cubicBezTo>
                    <a:pt x="9424" y="5805"/>
                    <a:pt x="9376" y="5789"/>
                    <a:pt x="9343" y="5740"/>
                  </a:cubicBezTo>
                  <a:lnTo>
                    <a:pt x="9278" y="5675"/>
                  </a:lnTo>
                  <a:cubicBezTo>
                    <a:pt x="9229" y="5643"/>
                    <a:pt x="9181" y="5594"/>
                    <a:pt x="9132" y="5562"/>
                  </a:cubicBezTo>
                  <a:lnTo>
                    <a:pt x="9116" y="5545"/>
                  </a:lnTo>
                  <a:cubicBezTo>
                    <a:pt x="8953" y="5383"/>
                    <a:pt x="8791" y="5237"/>
                    <a:pt x="8661" y="5090"/>
                  </a:cubicBezTo>
                  <a:cubicBezTo>
                    <a:pt x="8254" y="4619"/>
                    <a:pt x="7848" y="4213"/>
                    <a:pt x="7605" y="3953"/>
                  </a:cubicBezTo>
                  <a:cubicBezTo>
                    <a:pt x="7572" y="3921"/>
                    <a:pt x="7556" y="3888"/>
                    <a:pt x="7523" y="3856"/>
                  </a:cubicBezTo>
                  <a:lnTo>
                    <a:pt x="7507" y="3839"/>
                  </a:lnTo>
                  <a:cubicBezTo>
                    <a:pt x="7491" y="3807"/>
                    <a:pt x="7475" y="3774"/>
                    <a:pt x="7442" y="3758"/>
                  </a:cubicBezTo>
                  <a:cubicBezTo>
                    <a:pt x="7426" y="3726"/>
                    <a:pt x="7426" y="3709"/>
                    <a:pt x="7410" y="3693"/>
                  </a:cubicBezTo>
                  <a:lnTo>
                    <a:pt x="7410" y="3677"/>
                  </a:lnTo>
                  <a:cubicBezTo>
                    <a:pt x="7491" y="3628"/>
                    <a:pt x="7572" y="3547"/>
                    <a:pt x="7718" y="3384"/>
                  </a:cubicBezTo>
                  <a:cubicBezTo>
                    <a:pt x="7881" y="3222"/>
                    <a:pt x="7930" y="2978"/>
                    <a:pt x="7978" y="2751"/>
                  </a:cubicBezTo>
                  <a:lnTo>
                    <a:pt x="9441" y="3027"/>
                  </a:lnTo>
                  <a:lnTo>
                    <a:pt x="10090" y="3141"/>
                  </a:lnTo>
                  <a:lnTo>
                    <a:pt x="10643" y="3238"/>
                  </a:lnTo>
                  <a:lnTo>
                    <a:pt x="11017" y="3303"/>
                  </a:lnTo>
                  <a:lnTo>
                    <a:pt x="11017" y="3271"/>
                  </a:lnTo>
                  <a:lnTo>
                    <a:pt x="11212" y="3303"/>
                  </a:lnTo>
                  <a:lnTo>
                    <a:pt x="11342" y="2637"/>
                  </a:lnTo>
                  <a:lnTo>
                    <a:pt x="11163" y="2588"/>
                  </a:lnTo>
                  <a:lnTo>
                    <a:pt x="11163" y="2556"/>
                  </a:lnTo>
                  <a:lnTo>
                    <a:pt x="10009" y="2296"/>
                  </a:lnTo>
                  <a:lnTo>
                    <a:pt x="8092" y="1841"/>
                  </a:lnTo>
                  <a:lnTo>
                    <a:pt x="8092" y="1760"/>
                  </a:lnTo>
                  <a:cubicBezTo>
                    <a:pt x="8071" y="1739"/>
                    <a:pt x="8024" y="1711"/>
                    <a:pt x="7962" y="1711"/>
                  </a:cubicBezTo>
                  <a:cubicBezTo>
                    <a:pt x="7928" y="1711"/>
                    <a:pt x="7889" y="1720"/>
                    <a:pt x="7848" y="1743"/>
                  </a:cubicBezTo>
                  <a:cubicBezTo>
                    <a:pt x="7832" y="1581"/>
                    <a:pt x="7816" y="1451"/>
                    <a:pt x="7816" y="1402"/>
                  </a:cubicBezTo>
                  <a:cubicBezTo>
                    <a:pt x="7848" y="1256"/>
                    <a:pt x="7751" y="1110"/>
                    <a:pt x="7605" y="1110"/>
                  </a:cubicBezTo>
                  <a:lnTo>
                    <a:pt x="7572" y="1110"/>
                  </a:lnTo>
                  <a:cubicBezTo>
                    <a:pt x="7475" y="1110"/>
                    <a:pt x="7393" y="1175"/>
                    <a:pt x="7361" y="1272"/>
                  </a:cubicBezTo>
                  <a:lnTo>
                    <a:pt x="7312" y="1272"/>
                  </a:lnTo>
                  <a:cubicBezTo>
                    <a:pt x="7280" y="1175"/>
                    <a:pt x="7182" y="1110"/>
                    <a:pt x="7085" y="1110"/>
                  </a:cubicBezTo>
                  <a:lnTo>
                    <a:pt x="7036" y="1110"/>
                  </a:lnTo>
                  <a:cubicBezTo>
                    <a:pt x="6938" y="1110"/>
                    <a:pt x="6841" y="1191"/>
                    <a:pt x="6825" y="1288"/>
                  </a:cubicBezTo>
                  <a:lnTo>
                    <a:pt x="6776" y="1288"/>
                  </a:lnTo>
                  <a:cubicBezTo>
                    <a:pt x="6760" y="1191"/>
                    <a:pt x="6662" y="1126"/>
                    <a:pt x="6548" y="1126"/>
                  </a:cubicBezTo>
                  <a:lnTo>
                    <a:pt x="6516" y="1126"/>
                  </a:lnTo>
                  <a:cubicBezTo>
                    <a:pt x="6418" y="1126"/>
                    <a:pt x="6305" y="1207"/>
                    <a:pt x="6288" y="1321"/>
                  </a:cubicBezTo>
                  <a:lnTo>
                    <a:pt x="6288" y="1337"/>
                  </a:lnTo>
                  <a:lnTo>
                    <a:pt x="6223" y="1337"/>
                  </a:lnTo>
                  <a:cubicBezTo>
                    <a:pt x="6191" y="1272"/>
                    <a:pt x="6126" y="1207"/>
                    <a:pt x="6045" y="1207"/>
                  </a:cubicBezTo>
                  <a:lnTo>
                    <a:pt x="6012" y="1207"/>
                  </a:lnTo>
                  <a:cubicBezTo>
                    <a:pt x="5931" y="1207"/>
                    <a:pt x="5866" y="1256"/>
                    <a:pt x="5817" y="1321"/>
                  </a:cubicBezTo>
                  <a:lnTo>
                    <a:pt x="5785" y="1321"/>
                  </a:lnTo>
                  <a:cubicBezTo>
                    <a:pt x="5801" y="1028"/>
                    <a:pt x="5931" y="769"/>
                    <a:pt x="5655" y="557"/>
                  </a:cubicBezTo>
                  <a:cubicBezTo>
                    <a:pt x="5375" y="348"/>
                    <a:pt x="4795" y="222"/>
                    <a:pt x="4359" y="222"/>
                  </a:cubicBezTo>
                  <a:cubicBezTo>
                    <a:pt x="4288" y="222"/>
                    <a:pt x="4221" y="225"/>
                    <a:pt x="4160" y="232"/>
                  </a:cubicBezTo>
                  <a:cubicBezTo>
                    <a:pt x="3900" y="281"/>
                    <a:pt x="3526" y="476"/>
                    <a:pt x="3266" y="720"/>
                  </a:cubicBezTo>
                  <a:lnTo>
                    <a:pt x="2519" y="541"/>
                  </a:lnTo>
                  <a:cubicBezTo>
                    <a:pt x="2324" y="590"/>
                    <a:pt x="2161" y="720"/>
                    <a:pt x="2129" y="931"/>
                  </a:cubicBezTo>
                  <a:lnTo>
                    <a:pt x="2064" y="1207"/>
                  </a:lnTo>
                  <a:cubicBezTo>
                    <a:pt x="2031" y="1418"/>
                    <a:pt x="2113" y="1613"/>
                    <a:pt x="2275" y="1727"/>
                  </a:cubicBezTo>
                  <a:lnTo>
                    <a:pt x="2698" y="1808"/>
                  </a:lnTo>
                  <a:cubicBezTo>
                    <a:pt x="2551" y="2166"/>
                    <a:pt x="2389" y="2556"/>
                    <a:pt x="2226" y="2735"/>
                  </a:cubicBezTo>
                  <a:cubicBezTo>
                    <a:pt x="1707" y="3271"/>
                    <a:pt x="2161" y="3482"/>
                    <a:pt x="2161" y="3482"/>
                  </a:cubicBezTo>
                  <a:cubicBezTo>
                    <a:pt x="2161" y="3482"/>
                    <a:pt x="0" y="8178"/>
                    <a:pt x="537" y="9494"/>
                  </a:cubicBezTo>
                  <a:lnTo>
                    <a:pt x="537" y="9526"/>
                  </a:lnTo>
                  <a:cubicBezTo>
                    <a:pt x="569" y="9559"/>
                    <a:pt x="585" y="9607"/>
                    <a:pt x="602" y="9624"/>
                  </a:cubicBezTo>
                  <a:cubicBezTo>
                    <a:pt x="602" y="9624"/>
                    <a:pt x="602" y="9640"/>
                    <a:pt x="618" y="9640"/>
                  </a:cubicBezTo>
                  <a:cubicBezTo>
                    <a:pt x="650" y="9689"/>
                    <a:pt x="683" y="9721"/>
                    <a:pt x="732" y="9737"/>
                  </a:cubicBezTo>
                  <a:cubicBezTo>
                    <a:pt x="1075" y="9991"/>
                    <a:pt x="2252" y="10037"/>
                    <a:pt x="3075" y="10037"/>
                  </a:cubicBezTo>
                  <a:cubicBezTo>
                    <a:pt x="3305" y="10037"/>
                    <a:pt x="3507" y="10033"/>
                    <a:pt x="3656" y="10030"/>
                  </a:cubicBezTo>
                  <a:cubicBezTo>
                    <a:pt x="3656" y="10111"/>
                    <a:pt x="3673" y="10176"/>
                    <a:pt x="3673" y="10257"/>
                  </a:cubicBezTo>
                  <a:cubicBezTo>
                    <a:pt x="3673" y="10257"/>
                    <a:pt x="4176" y="10290"/>
                    <a:pt x="4387" y="10290"/>
                  </a:cubicBezTo>
                  <a:cubicBezTo>
                    <a:pt x="4387" y="10290"/>
                    <a:pt x="4387" y="10534"/>
                    <a:pt x="4566" y="10745"/>
                  </a:cubicBezTo>
                  <a:cubicBezTo>
                    <a:pt x="4631" y="10810"/>
                    <a:pt x="4743" y="10831"/>
                    <a:pt x="4885" y="10831"/>
                  </a:cubicBezTo>
                  <a:cubicBezTo>
                    <a:pt x="5167" y="10831"/>
                    <a:pt x="5568" y="10745"/>
                    <a:pt x="5947" y="10745"/>
                  </a:cubicBezTo>
                  <a:cubicBezTo>
                    <a:pt x="6207" y="10745"/>
                    <a:pt x="6370" y="10777"/>
                    <a:pt x="6435" y="10842"/>
                  </a:cubicBezTo>
                  <a:cubicBezTo>
                    <a:pt x="6516" y="10907"/>
                    <a:pt x="6516" y="10940"/>
                    <a:pt x="6516" y="10940"/>
                  </a:cubicBezTo>
                  <a:lnTo>
                    <a:pt x="6516" y="10956"/>
                  </a:lnTo>
                  <a:lnTo>
                    <a:pt x="6516" y="10988"/>
                  </a:lnTo>
                  <a:lnTo>
                    <a:pt x="6516" y="11200"/>
                  </a:lnTo>
                  <a:cubicBezTo>
                    <a:pt x="6532" y="11573"/>
                    <a:pt x="6548" y="12240"/>
                    <a:pt x="6532" y="12906"/>
                  </a:cubicBezTo>
                  <a:cubicBezTo>
                    <a:pt x="6516" y="13458"/>
                    <a:pt x="6500" y="14011"/>
                    <a:pt x="6386" y="14319"/>
                  </a:cubicBezTo>
                  <a:cubicBezTo>
                    <a:pt x="6175" y="15164"/>
                    <a:pt x="5037" y="17910"/>
                    <a:pt x="6272" y="18723"/>
                  </a:cubicBezTo>
                  <a:cubicBezTo>
                    <a:pt x="6272" y="18723"/>
                    <a:pt x="5135" y="20786"/>
                    <a:pt x="5135" y="23191"/>
                  </a:cubicBezTo>
                  <a:cubicBezTo>
                    <a:pt x="5135" y="25157"/>
                    <a:pt x="6223" y="32680"/>
                    <a:pt x="6451" y="34564"/>
                  </a:cubicBezTo>
                  <a:cubicBezTo>
                    <a:pt x="6678" y="36465"/>
                    <a:pt x="8709" y="44427"/>
                    <a:pt x="8319" y="46295"/>
                  </a:cubicBezTo>
                  <a:cubicBezTo>
                    <a:pt x="8310" y="46345"/>
                    <a:pt x="8367" y="46364"/>
                    <a:pt x="8468" y="46364"/>
                  </a:cubicBezTo>
                  <a:cubicBezTo>
                    <a:pt x="8533" y="46364"/>
                    <a:pt x="8615" y="46357"/>
                    <a:pt x="8709" y="46344"/>
                  </a:cubicBezTo>
                  <a:lnTo>
                    <a:pt x="8709" y="46344"/>
                  </a:lnTo>
                  <a:cubicBezTo>
                    <a:pt x="8693" y="46425"/>
                    <a:pt x="8693" y="46507"/>
                    <a:pt x="8693" y="46588"/>
                  </a:cubicBezTo>
                  <a:cubicBezTo>
                    <a:pt x="8693" y="46653"/>
                    <a:pt x="8693" y="46734"/>
                    <a:pt x="8709" y="46766"/>
                  </a:cubicBezTo>
                  <a:lnTo>
                    <a:pt x="8709" y="46783"/>
                  </a:lnTo>
                  <a:cubicBezTo>
                    <a:pt x="8709" y="46815"/>
                    <a:pt x="8726" y="46831"/>
                    <a:pt x="8726" y="46848"/>
                  </a:cubicBezTo>
                  <a:lnTo>
                    <a:pt x="8726" y="46864"/>
                  </a:lnTo>
                  <a:cubicBezTo>
                    <a:pt x="8742" y="46896"/>
                    <a:pt x="8742" y="46913"/>
                    <a:pt x="8774" y="46929"/>
                  </a:cubicBezTo>
                  <a:cubicBezTo>
                    <a:pt x="8791" y="46945"/>
                    <a:pt x="8791" y="46945"/>
                    <a:pt x="8823" y="46945"/>
                  </a:cubicBezTo>
                  <a:lnTo>
                    <a:pt x="9197" y="46945"/>
                  </a:lnTo>
                  <a:cubicBezTo>
                    <a:pt x="9262" y="46945"/>
                    <a:pt x="9311" y="46929"/>
                    <a:pt x="9376" y="46929"/>
                  </a:cubicBezTo>
                  <a:lnTo>
                    <a:pt x="9392" y="46929"/>
                  </a:lnTo>
                  <a:cubicBezTo>
                    <a:pt x="9457" y="46929"/>
                    <a:pt x="9522" y="46913"/>
                    <a:pt x="9603" y="46896"/>
                  </a:cubicBezTo>
                  <a:lnTo>
                    <a:pt x="9619" y="46896"/>
                  </a:lnTo>
                  <a:cubicBezTo>
                    <a:pt x="9701" y="46864"/>
                    <a:pt x="9766" y="46864"/>
                    <a:pt x="9847" y="46848"/>
                  </a:cubicBezTo>
                  <a:lnTo>
                    <a:pt x="9863" y="46848"/>
                  </a:lnTo>
                  <a:cubicBezTo>
                    <a:pt x="10822" y="46669"/>
                    <a:pt x="12203" y="46344"/>
                    <a:pt x="13194" y="46247"/>
                  </a:cubicBezTo>
                  <a:cubicBezTo>
                    <a:pt x="13243" y="46247"/>
                    <a:pt x="13275" y="46214"/>
                    <a:pt x="13291" y="46214"/>
                  </a:cubicBezTo>
                  <a:cubicBezTo>
                    <a:pt x="13373" y="46669"/>
                    <a:pt x="13438" y="47075"/>
                    <a:pt x="13568" y="47335"/>
                  </a:cubicBezTo>
                  <a:cubicBezTo>
                    <a:pt x="13809" y="47908"/>
                    <a:pt x="15071" y="48467"/>
                    <a:pt x="15732" y="48467"/>
                  </a:cubicBezTo>
                  <a:cubicBezTo>
                    <a:pt x="15783" y="48467"/>
                    <a:pt x="15831" y="48463"/>
                    <a:pt x="15875" y="48456"/>
                  </a:cubicBezTo>
                  <a:cubicBezTo>
                    <a:pt x="15924" y="48456"/>
                    <a:pt x="15940" y="48440"/>
                    <a:pt x="15972" y="48408"/>
                  </a:cubicBezTo>
                  <a:lnTo>
                    <a:pt x="16005" y="48408"/>
                  </a:lnTo>
                  <a:lnTo>
                    <a:pt x="16053" y="48359"/>
                  </a:lnTo>
                  <a:cubicBezTo>
                    <a:pt x="16053" y="48359"/>
                    <a:pt x="16053" y="48326"/>
                    <a:pt x="16086" y="48326"/>
                  </a:cubicBezTo>
                  <a:cubicBezTo>
                    <a:pt x="16102" y="48310"/>
                    <a:pt x="16118" y="48278"/>
                    <a:pt x="16118" y="48229"/>
                  </a:cubicBezTo>
                  <a:lnTo>
                    <a:pt x="16118" y="48213"/>
                  </a:lnTo>
                  <a:cubicBezTo>
                    <a:pt x="16135" y="48164"/>
                    <a:pt x="16135" y="48148"/>
                    <a:pt x="16135" y="48115"/>
                  </a:cubicBezTo>
                  <a:lnTo>
                    <a:pt x="16135" y="48083"/>
                  </a:lnTo>
                  <a:cubicBezTo>
                    <a:pt x="16135" y="48050"/>
                    <a:pt x="16167" y="48001"/>
                    <a:pt x="16167" y="47969"/>
                  </a:cubicBezTo>
                  <a:lnTo>
                    <a:pt x="16167" y="47920"/>
                  </a:lnTo>
                  <a:lnTo>
                    <a:pt x="16167" y="47790"/>
                  </a:lnTo>
                  <a:lnTo>
                    <a:pt x="16167" y="47725"/>
                  </a:lnTo>
                  <a:lnTo>
                    <a:pt x="16167" y="47628"/>
                  </a:lnTo>
                  <a:cubicBezTo>
                    <a:pt x="16167" y="47579"/>
                    <a:pt x="16167" y="47546"/>
                    <a:pt x="16135" y="47514"/>
                  </a:cubicBezTo>
                  <a:cubicBezTo>
                    <a:pt x="16135" y="47498"/>
                    <a:pt x="16135" y="47465"/>
                    <a:pt x="16118" y="47433"/>
                  </a:cubicBezTo>
                  <a:cubicBezTo>
                    <a:pt x="16118" y="47384"/>
                    <a:pt x="16102" y="47335"/>
                    <a:pt x="16102" y="47270"/>
                  </a:cubicBezTo>
                  <a:cubicBezTo>
                    <a:pt x="16102" y="47254"/>
                    <a:pt x="16102" y="47238"/>
                    <a:pt x="16086" y="47221"/>
                  </a:cubicBezTo>
                  <a:cubicBezTo>
                    <a:pt x="16086" y="47173"/>
                    <a:pt x="16053" y="47140"/>
                    <a:pt x="16053" y="47091"/>
                  </a:cubicBezTo>
                  <a:cubicBezTo>
                    <a:pt x="15956" y="46604"/>
                    <a:pt x="15777" y="46100"/>
                    <a:pt x="15631" y="45808"/>
                  </a:cubicBezTo>
                  <a:cubicBezTo>
                    <a:pt x="15387" y="45320"/>
                    <a:pt x="15209" y="44313"/>
                    <a:pt x="15062" y="43598"/>
                  </a:cubicBezTo>
                  <a:cubicBezTo>
                    <a:pt x="15046" y="43533"/>
                    <a:pt x="15046" y="43501"/>
                    <a:pt x="15030" y="43436"/>
                  </a:cubicBezTo>
                  <a:lnTo>
                    <a:pt x="15030" y="43403"/>
                  </a:lnTo>
                  <a:cubicBezTo>
                    <a:pt x="15030" y="43354"/>
                    <a:pt x="14997" y="43322"/>
                    <a:pt x="14997" y="43273"/>
                  </a:cubicBezTo>
                  <a:lnTo>
                    <a:pt x="14997" y="43273"/>
                  </a:lnTo>
                  <a:cubicBezTo>
                    <a:pt x="15046" y="43338"/>
                    <a:pt x="15079" y="43371"/>
                    <a:pt x="15127" y="43436"/>
                  </a:cubicBezTo>
                  <a:lnTo>
                    <a:pt x="15209" y="43566"/>
                  </a:lnTo>
                  <a:cubicBezTo>
                    <a:pt x="15209" y="43566"/>
                    <a:pt x="14965" y="41453"/>
                    <a:pt x="15209" y="39829"/>
                  </a:cubicBezTo>
                  <a:cubicBezTo>
                    <a:pt x="15452" y="38204"/>
                    <a:pt x="15891" y="32550"/>
                    <a:pt x="15891" y="31916"/>
                  </a:cubicBezTo>
                  <a:cubicBezTo>
                    <a:pt x="15891" y="31298"/>
                    <a:pt x="14997" y="26781"/>
                    <a:pt x="14916" y="25287"/>
                  </a:cubicBezTo>
                  <a:cubicBezTo>
                    <a:pt x="14884" y="24344"/>
                    <a:pt x="14819" y="23174"/>
                    <a:pt x="14705" y="22070"/>
                  </a:cubicBezTo>
                  <a:lnTo>
                    <a:pt x="14640" y="21582"/>
                  </a:lnTo>
                  <a:lnTo>
                    <a:pt x="14640" y="21550"/>
                  </a:lnTo>
                  <a:cubicBezTo>
                    <a:pt x="14624" y="21387"/>
                    <a:pt x="14591" y="21241"/>
                    <a:pt x="14575" y="21095"/>
                  </a:cubicBezTo>
                  <a:lnTo>
                    <a:pt x="14575" y="21078"/>
                  </a:lnTo>
                  <a:cubicBezTo>
                    <a:pt x="14559" y="20932"/>
                    <a:pt x="14510" y="20786"/>
                    <a:pt x="14494" y="20656"/>
                  </a:cubicBezTo>
                  <a:cubicBezTo>
                    <a:pt x="14494" y="20624"/>
                    <a:pt x="14477" y="20591"/>
                    <a:pt x="14477" y="20575"/>
                  </a:cubicBezTo>
                  <a:cubicBezTo>
                    <a:pt x="14429" y="20429"/>
                    <a:pt x="14412" y="20299"/>
                    <a:pt x="14380" y="20185"/>
                  </a:cubicBezTo>
                  <a:lnTo>
                    <a:pt x="14396" y="19632"/>
                  </a:lnTo>
                  <a:cubicBezTo>
                    <a:pt x="14396" y="19632"/>
                    <a:pt x="14397" y="19633"/>
                    <a:pt x="14399" y="19633"/>
                  </a:cubicBezTo>
                  <a:cubicBezTo>
                    <a:pt x="14437" y="19633"/>
                    <a:pt x="14796" y="19589"/>
                    <a:pt x="14965" y="17926"/>
                  </a:cubicBezTo>
                  <a:cubicBezTo>
                    <a:pt x="14981" y="17731"/>
                    <a:pt x="15030" y="17536"/>
                    <a:pt x="15062" y="17374"/>
                  </a:cubicBezTo>
                  <a:cubicBezTo>
                    <a:pt x="15079" y="17325"/>
                    <a:pt x="15111" y="17260"/>
                    <a:pt x="15127" y="17179"/>
                  </a:cubicBezTo>
                  <a:cubicBezTo>
                    <a:pt x="15127" y="17163"/>
                    <a:pt x="15127" y="17130"/>
                    <a:pt x="15144" y="17130"/>
                  </a:cubicBezTo>
                  <a:cubicBezTo>
                    <a:pt x="15160" y="17081"/>
                    <a:pt x="15192" y="17016"/>
                    <a:pt x="15209" y="16968"/>
                  </a:cubicBezTo>
                  <a:cubicBezTo>
                    <a:pt x="15209" y="16951"/>
                    <a:pt x="15225" y="16935"/>
                    <a:pt x="15225" y="16935"/>
                  </a:cubicBezTo>
                  <a:cubicBezTo>
                    <a:pt x="15241" y="16870"/>
                    <a:pt x="15274" y="16838"/>
                    <a:pt x="15290" y="16773"/>
                  </a:cubicBezTo>
                  <a:cubicBezTo>
                    <a:pt x="15290" y="16757"/>
                    <a:pt x="15306" y="16757"/>
                    <a:pt x="15306" y="16724"/>
                  </a:cubicBezTo>
                  <a:cubicBezTo>
                    <a:pt x="15322" y="16675"/>
                    <a:pt x="15355" y="16627"/>
                    <a:pt x="15387" y="16594"/>
                  </a:cubicBezTo>
                  <a:cubicBezTo>
                    <a:pt x="15387" y="16594"/>
                    <a:pt x="15387" y="16562"/>
                    <a:pt x="15404" y="16562"/>
                  </a:cubicBezTo>
                  <a:cubicBezTo>
                    <a:pt x="15631" y="16155"/>
                    <a:pt x="15891" y="15863"/>
                    <a:pt x="16167" y="15505"/>
                  </a:cubicBezTo>
                  <a:cubicBezTo>
                    <a:pt x="16167" y="15505"/>
                    <a:pt x="16167" y="15489"/>
                    <a:pt x="16183" y="15489"/>
                  </a:cubicBezTo>
                  <a:cubicBezTo>
                    <a:pt x="16200" y="15457"/>
                    <a:pt x="16248" y="15408"/>
                    <a:pt x="16265" y="15375"/>
                  </a:cubicBezTo>
                  <a:lnTo>
                    <a:pt x="16297" y="15327"/>
                  </a:lnTo>
                  <a:cubicBezTo>
                    <a:pt x="16330" y="15294"/>
                    <a:pt x="16346" y="15245"/>
                    <a:pt x="16378" y="15229"/>
                  </a:cubicBezTo>
                  <a:cubicBezTo>
                    <a:pt x="16411" y="15213"/>
                    <a:pt x="16411" y="15180"/>
                    <a:pt x="16427" y="15164"/>
                  </a:cubicBezTo>
                  <a:lnTo>
                    <a:pt x="16492" y="15050"/>
                  </a:lnTo>
                  <a:cubicBezTo>
                    <a:pt x="16508" y="15018"/>
                    <a:pt x="16508" y="15002"/>
                    <a:pt x="16525" y="14985"/>
                  </a:cubicBezTo>
                  <a:cubicBezTo>
                    <a:pt x="16573" y="14920"/>
                    <a:pt x="16590" y="14855"/>
                    <a:pt x="16622" y="14807"/>
                  </a:cubicBezTo>
                  <a:cubicBezTo>
                    <a:pt x="17223" y="13588"/>
                    <a:pt x="18783" y="10014"/>
                    <a:pt x="18539" y="8795"/>
                  </a:cubicBezTo>
                  <a:cubicBezTo>
                    <a:pt x="18296" y="7576"/>
                    <a:pt x="16655" y="7008"/>
                    <a:pt x="16606" y="6975"/>
                  </a:cubicBezTo>
                  <a:cubicBezTo>
                    <a:pt x="16525" y="6943"/>
                    <a:pt x="16443" y="6878"/>
                    <a:pt x="16362" y="6813"/>
                  </a:cubicBezTo>
                  <a:cubicBezTo>
                    <a:pt x="16167" y="6650"/>
                    <a:pt x="15972" y="6472"/>
                    <a:pt x="15972" y="6325"/>
                  </a:cubicBezTo>
                  <a:cubicBezTo>
                    <a:pt x="15972" y="6212"/>
                    <a:pt x="16167" y="5903"/>
                    <a:pt x="16346" y="5578"/>
                  </a:cubicBezTo>
                  <a:cubicBezTo>
                    <a:pt x="16655" y="5350"/>
                    <a:pt x="16866" y="5074"/>
                    <a:pt x="17012" y="4847"/>
                  </a:cubicBezTo>
                  <a:cubicBezTo>
                    <a:pt x="17077" y="4766"/>
                    <a:pt x="17158" y="4619"/>
                    <a:pt x="17240" y="4489"/>
                  </a:cubicBezTo>
                  <a:lnTo>
                    <a:pt x="28092" y="6647"/>
                  </a:lnTo>
                  <a:lnTo>
                    <a:pt x="28092" y="6647"/>
                  </a:lnTo>
                  <a:lnTo>
                    <a:pt x="28061" y="6732"/>
                  </a:lnTo>
                  <a:lnTo>
                    <a:pt x="28321" y="6796"/>
                  </a:lnTo>
                  <a:lnTo>
                    <a:pt x="28353" y="6732"/>
                  </a:lnTo>
                  <a:cubicBezTo>
                    <a:pt x="28451" y="6796"/>
                    <a:pt x="28678" y="6845"/>
                    <a:pt x="28776" y="6861"/>
                  </a:cubicBezTo>
                  <a:lnTo>
                    <a:pt x="28808" y="6861"/>
                  </a:lnTo>
                  <a:cubicBezTo>
                    <a:pt x="28857" y="6861"/>
                    <a:pt x="28889" y="6878"/>
                    <a:pt x="28938" y="6878"/>
                  </a:cubicBezTo>
                  <a:cubicBezTo>
                    <a:pt x="29214" y="6943"/>
                    <a:pt x="29783" y="7040"/>
                    <a:pt x="29864" y="7170"/>
                  </a:cubicBezTo>
                  <a:cubicBezTo>
                    <a:pt x="29978" y="7300"/>
                    <a:pt x="30027" y="7625"/>
                    <a:pt x="30027" y="8113"/>
                  </a:cubicBezTo>
                  <a:cubicBezTo>
                    <a:pt x="30027" y="8600"/>
                    <a:pt x="30189" y="9494"/>
                    <a:pt x="30547" y="9949"/>
                  </a:cubicBezTo>
                  <a:cubicBezTo>
                    <a:pt x="30667" y="10097"/>
                    <a:pt x="30854" y="10149"/>
                    <a:pt x="31050" y="10149"/>
                  </a:cubicBezTo>
                  <a:cubicBezTo>
                    <a:pt x="31411" y="10149"/>
                    <a:pt x="31805" y="9974"/>
                    <a:pt x="31879" y="9900"/>
                  </a:cubicBezTo>
                  <a:lnTo>
                    <a:pt x="31944" y="9851"/>
                  </a:lnTo>
                  <a:lnTo>
                    <a:pt x="31960" y="9819"/>
                  </a:lnTo>
                  <a:lnTo>
                    <a:pt x="32009" y="9786"/>
                  </a:lnTo>
                  <a:cubicBezTo>
                    <a:pt x="32025" y="9770"/>
                    <a:pt x="32025" y="9737"/>
                    <a:pt x="32041" y="9721"/>
                  </a:cubicBezTo>
                  <a:cubicBezTo>
                    <a:pt x="32058" y="9705"/>
                    <a:pt x="32058" y="9689"/>
                    <a:pt x="32090" y="9656"/>
                  </a:cubicBezTo>
                  <a:cubicBezTo>
                    <a:pt x="32106" y="9640"/>
                    <a:pt x="32106" y="9624"/>
                    <a:pt x="32123" y="9607"/>
                  </a:cubicBezTo>
                  <a:cubicBezTo>
                    <a:pt x="32139" y="9575"/>
                    <a:pt x="32139" y="9559"/>
                    <a:pt x="32171" y="9542"/>
                  </a:cubicBezTo>
                  <a:cubicBezTo>
                    <a:pt x="32188" y="9526"/>
                    <a:pt x="32188" y="9494"/>
                    <a:pt x="32204" y="9477"/>
                  </a:cubicBezTo>
                  <a:cubicBezTo>
                    <a:pt x="32204" y="9461"/>
                    <a:pt x="32220" y="9445"/>
                    <a:pt x="32220" y="9412"/>
                  </a:cubicBezTo>
                  <a:cubicBezTo>
                    <a:pt x="32220" y="9396"/>
                    <a:pt x="32253" y="9380"/>
                    <a:pt x="32253" y="9364"/>
                  </a:cubicBezTo>
                  <a:cubicBezTo>
                    <a:pt x="32253" y="9331"/>
                    <a:pt x="32269" y="9315"/>
                    <a:pt x="32269" y="9299"/>
                  </a:cubicBezTo>
                  <a:cubicBezTo>
                    <a:pt x="32269" y="9282"/>
                    <a:pt x="32285" y="9250"/>
                    <a:pt x="32285" y="9234"/>
                  </a:cubicBezTo>
                  <a:cubicBezTo>
                    <a:pt x="32285" y="9217"/>
                    <a:pt x="32285" y="9201"/>
                    <a:pt x="32301" y="9201"/>
                  </a:cubicBezTo>
                  <a:lnTo>
                    <a:pt x="32301" y="9152"/>
                  </a:lnTo>
                  <a:lnTo>
                    <a:pt x="32301" y="9120"/>
                  </a:lnTo>
                  <a:cubicBezTo>
                    <a:pt x="32366" y="9071"/>
                    <a:pt x="32399" y="9071"/>
                    <a:pt x="32399" y="9055"/>
                  </a:cubicBezTo>
                  <a:lnTo>
                    <a:pt x="32399" y="8990"/>
                  </a:lnTo>
                  <a:cubicBezTo>
                    <a:pt x="32269" y="8373"/>
                    <a:pt x="31294" y="7170"/>
                    <a:pt x="30774" y="6926"/>
                  </a:cubicBezTo>
                  <a:cubicBezTo>
                    <a:pt x="30254" y="6699"/>
                    <a:pt x="29556" y="6520"/>
                    <a:pt x="29166" y="6439"/>
                  </a:cubicBezTo>
                  <a:lnTo>
                    <a:pt x="29149" y="6439"/>
                  </a:lnTo>
                  <a:cubicBezTo>
                    <a:pt x="29101" y="6439"/>
                    <a:pt x="29084" y="6423"/>
                    <a:pt x="29036" y="6423"/>
                  </a:cubicBezTo>
                  <a:lnTo>
                    <a:pt x="29019" y="6423"/>
                  </a:lnTo>
                  <a:cubicBezTo>
                    <a:pt x="29003" y="6423"/>
                    <a:pt x="28954" y="6390"/>
                    <a:pt x="28954" y="6390"/>
                  </a:cubicBezTo>
                  <a:lnTo>
                    <a:pt x="28889" y="6390"/>
                  </a:lnTo>
                  <a:cubicBezTo>
                    <a:pt x="28792" y="6374"/>
                    <a:pt x="28646" y="6358"/>
                    <a:pt x="28564" y="6358"/>
                  </a:cubicBezTo>
                  <a:lnTo>
                    <a:pt x="28548" y="6358"/>
                  </a:lnTo>
                  <a:lnTo>
                    <a:pt x="28564" y="6293"/>
                  </a:lnTo>
                  <a:lnTo>
                    <a:pt x="28304" y="6228"/>
                  </a:lnTo>
                  <a:lnTo>
                    <a:pt x="28272" y="6374"/>
                  </a:lnTo>
                  <a:lnTo>
                    <a:pt x="28239" y="6439"/>
                  </a:lnTo>
                  <a:lnTo>
                    <a:pt x="28272" y="6309"/>
                  </a:lnTo>
                  <a:lnTo>
                    <a:pt x="17565" y="4051"/>
                  </a:lnTo>
                  <a:cubicBezTo>
                    <a:pt x="17922" y="3319"/>
                    <a:pt x="18328" y="2361"/>
                    <a:pt x="18328" y="1841"/>
                  </a:cubicBezTo>
                  <a:cubicBezTo>
                    <a:pt x="18328" y="1110"/>
                    <a:pt x="17548" y="362"/>
                    <a:pt x="16606" y="70"/>
                  </a:cubicBezTo>
                  <a:cubicBezTo>
                    <a:pt x="16446" y="20"/>
                    <a:pt x="16301" y="0"/>
                    <a:pt x="1617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0" name="Google Shape;1150;p25"/>
            <p:cNvGrpSpPr/>
            <p:nvPr/>
          </p:nvGrpSpPr>
          <p:grpSpPr>
            <a:xfrm>
              <a:off x="2633225" y="3262875"/>
              <a:ext cx="819325" cy="1212675"/>
              <a:chOff x="5635250" y="3310300"/>
              <a:chExt cx="819325" cy="1212675"/>
            </a:xfrm>
          </p:grpSpPr>
          <p:sp>
            <p:nvSpPr>
              <p:cNvPr id="1151" name="Google Shape;1151;p25"/>
              <p:cNvSpPr/>
              <p:nvPr/>
            </p:nvSpPr>
            <p:spPr>
              <a:xfrm>
                <a:off x="5782300" y="3342100"/>
                <a:ext cx="149350" cy="149825"/>
              </a:xfrm>
              <a:custGeom>
                <a:rect b="b" l="l" r="r" t="t"/>
                <a:pathLst>
                  <a:path extrusionOk="0" h="5993" w="5974">
                    <a:moveTo>
                      <a:pt x="1725" y="0"/>
                    </a:moveTo>
                    <a:cubicBezTo>
                      <a:pt x="1194" y="0"/>
                      <a:pt x="504" y="73"/>
                      <a:pt x="406" y="122"/>
                    </a:cubicBezTo>
                    <a:cubicBezTo>
                      <a:pt x="244" y="170"/>
                      <a:pt x="0" y="1389"/>
                      <a:pt x="0" y="1714"/>
                    </a:cubicBezTo>
                    <a:cubicBezTo>
                      <a:pt x="0" y="2055"/>
                      <a:pt x="325" y="2413"/>
                      <a:pt x="504" y="2656"/>
                    </a:cubicBezTo>
                    <a:cubicBezTo>
                      <a:pt x="699" y="2900"/>
                      <a:pt x="2128" y="5597"/>
                      <a:pt x="2128" y="5597"/>
                    </a:cubicBezTo>
                    <a:cubicBezTo>
                      <a:pt x="2346" y="5815"/>
                      <a:pt x="4319" y="5992"/>
                      <a:pt x="5314" y="5992"/>
                    </a:cubicBezTo>
                    <a:cubicBezTo>
                      <a:pt x="5729" y="5992"/>
                      <a:pt x="5974" y="5961"/>
                      <a:pt x="5849" y="5890"/>
                    </a:cubicBezTo>
                    <a:cubicBezTo>
                      <a:pt x="5378" y="5646"/>
                      <a:pt x="3835" y="4574"/>
                      <a:pt x="3185" y="3810"/>
                    </a:cubicBezTo>
                    <a:cubicBezTo>
                      <a:pt x="2518" y="3063"/>
                      <a:pt x="1869" y="2461"/>
                      <a:pt x="1934" y="2396"/>
                    </a:cubicBezTo>
                    <a:cubicBezTo>
                      <a:pt x="2015" y="2331"/>
                      <a:pt x="2356" y="1665"/>
                      <a:pt x="2421" y="1535"/>
                    </a:cubicBezTo>
                    <a:cubicBezTo>
                      <a:pt x="2567" y="1243"/>
                      <a:pt x="2356" y="349"/>
                      <a:pt x="2356" y="122"/>
                    </a:cubicBezTo>
                    <a:cubicBezTo>
                      <a:pt x="2356" y="31"/>
                      <a:pt x="2075" y="0"/>
                      <a:pt x="1725"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25"/>
              <p:cNvSpPr/>
              <p:nvPr/>
            </p:nvSpPr>
            <p:spPr>
              <a:xfrm>
                <a:off x="5782300" y="3342100"/>
                <a:ext cx="63775" cy="50350"/>
              </a:xfrm>
              <a:custGeom>
                <a:rect b="b" l="l" r="r" t="t"/>
                <a:pathLst>
                  <a:path extrusionOk="0" h="2014" w="2551">
                    <a:moveTo>
                      <a:pt x="1709" y="0"/>
                    </a:moveTo>
                    <a:cubicBezTo>
                      <a:pt x="1177" y="0"/>
                      <a:pt x="488" y="73"/>
                      <a:pt x="390" y="122"/>
                    </a:cubicBezTo>
                    <a:cubicBezTo>
                      <a:pt x="244" y="170"/>
                      <a:pt x="16" y="1194"/>
                      <a:pt x="0" y="1617"/>
                    </a:cubicBezTo>
                    <a:cubicBezTo>
                      <a:pt x="121" y="1596"/>
                      <a:pt x="320" y="1568"/>
                      <a:pt x="512" y="1568"/>
                    </a:cubicBezTo>
                    <a:cubicBezTo>
                      <a:pt x="783" y="1568"/>
                      <a:pt x="1040" y="1625"/>
                      <a:pt x="1040" y="1844"/>
                    </a:cubicBezTo>
                    <a:cubicBezTo>
                      <a:pt x="1036" y="1969"/>
                      <a:pt x="1084" y="2014"/>
                      <a:pt x="1166" y="2014"/>
                    </a:cubicBezTo>
                    <a:cubicBezTo>
                      <a:pt x="1375" y="2014"/>
                      <a:pt x="1801" y="1727"/>
                      <a:pt x="2147" y="1727"/>
                    </a:cubicBezTo>
                    <a:cubicBezTo>
                      <a:pt x="2197" y="1727"/>
                      <a:pt x="2245" y="1733"/>
                      <a:pt x="2291" y="1746"/>
                    </a:cubicBezTo>
                    <a:lnTo>
                      <a:pt x="2405" y="1535"/>
                    </a:lnTo>
                    <a:cubicBezTo>
                      <a:pt x="2551" y="1243"/>
                      <a:pt x="2340" y="349"/>
                      <a:pt x="2340" y="122"/>
                    </a:cubicBezTo>
                    <a:cubicBezTo>
                      <a:pt x="2340" y="31"/>
                      <a:pt x="2058" y="0"/>
                      <a:pt x="1709" y="0"/>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25"/>
              <p:cNvSpPr/>
              <p:nvPr/>
            </p:nvSpPr>
            <p:spPr>
              <a:xfrm>
                <a:off x="5785950" y="3396300"/>
                <a:ext cx="48750" cy="20750"/>
              </a:xfrm>
              <a:custGeom>
                <a:rect b="b" l="l" r="r" t="t"/>
                <a:pathLst>
                  <a:path extrusionOk="0" h="830" w="1950">
                    <a:moveTo>
                      <a:pt x="0" y="1"/>
                    </a:moveTo>
                    <a:cubicBezTo>
                      <a:pt x="98" y="180"/>
                      <a:pt x="260" y="342"/>
                      <a:pt x="358" y="488"/>
                    </a:cubicBezTo>
                    <a:cubicBezTo>
                      <a:pt x="406" y="537"/>
                      <a:pt x="455" y="667"/>
                      <a:pt x="569" y="830"/>
                    </a:cubicBezTo>
                    <a:cubicBezTo>
                      <a:pt x="569" y="748"/>
                      <a:pt x="634" y="651"/>
                      <a:pt x="748" y="618"/>
                    </a:cubicBezTo>
                    <a:cubicBezTo>
                      <a:pt x="1047" y="514"/>
                      <a:pt x="1325" y="483"/>
                      <a:pt x="1607" y="483"/>
                    </a:cubicBezTo>
                    <a:cubicBezTo>
                      <a:pt x="1678" y="483"/>
                      <a:pt x="1749" y="485"/>
                      <a:pt x="1820" y="488"/>
                    </a:cubicBezTo>
                    <a:cubicBezTo>
                      <a:pt x="1869" y="488"/>
                      <a:pt x="1901" y="488"/>
                      <a:pt x="1950" y="505"/>
                    </a:cubicBezTo>
                    <a:cubicBezTo>
                      <a:pt x="1804" y="342"/>
                      <a:pt x="1723" y="245"/>
                      <a:pt x="1739" y="228"/>
                    </a:cubicBezTo>
                    <a:lnTo>
                      <a:pt x="1739" y="228"/>
                    </a:lnTo>
                    <a:cubicBezTo>
                      <a:pt x="1678" y="290"/>
                      <a:pt x="1302" y="421"/>
                      <a:pt x="902" y="421"/>
                    </a:cubicBezTo>
                    <a:cubicBezTo>
                      <a:pt x="557" y="421"/>
                      <a:pt x="196" y="324"/>
                      <a:pt x="0"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25"/>
              <p:cNvSpPr/>
              <p:nvPr/>
            </p:nvSpPr>
            <p:spPr>
              <a:xfrm>
                <a:off x="5824125" y="3448700"/>
                <a:ext cx="107000" cy="43250"/>
              </a:xfrm>
              <a:custGeom>
                <a:rect b="b" l="l" r="r" t="t"/>
                <a:pathLst>
                  <a:path extrusionOk="0" h="1730" w="4280">
                    <a:moveTo>
                      <a:pt x="1918" y="1"/>
                    </a:moveTo>
                    <a:cubicBezTo>
                      <a:pt x="2470" y="553"/>
                      <a:pt x="585" y="326"/>
                      <a:pt x="1" y="505"/>
                    </a:cubicBezTo>
                    <a:cubicBezTo>
                      <a:pt x="261" y="992"/>
                      <a:pt x="439" y="1366"/>
                      <a:pt x="439" y="1366"/>
                    </a:cubicBezTo>
                    <a:cubicBezTo>
                      <a:pt x="667" y="1559"/>
                      <a:pt x="2622" y="1729"/>
                      <a:pt x="3612" y="1729"/>
                    </a:cubicBezTo>
                    <a:cubicBezTo>
                      <a:pt x="4033" y="1729"/>
                      <a:pt x="4280" y="1698"/>
                      <a:pt x="4144" y="1626"/>
                    </a:cubicBezTo>
                    <a:cubicBezTo>
                      <a:pt x="3770" y="1414"/>
                      <a:pt x="2681" y="667"/>
                      <a:pt x="1918"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25"/>
              <p:cNvSpPr/>
              <p:nvPr/>
            </p:nvSpPr>
            <p:spPr>
              <a:xfrm>
                <a:off x="5806250" y="3352825"/>
                <a:ext cx="43075" cy="52050"/>
              </a:xfrm>
              <a:custGeom>
                <a:rect b="b" l="l" r="r" t="t"/>
                <a:pathLst>
                  <a:path extrusionOk="0" h="2082" w="1723">
                    <a:moveTo>
                      <a:pt x="1563" y="1"/>
                    </a:moveTo>
                    <a:cubicBezTo>
                      <a:pt x="1451" y="1"/>
                      <a:pt x="1315" y="68"/>
                      <a:pt x="1252" y="278"/>
                    </a:cubicBezTo>
                    <a:cubicBezTo>
                      <a:pt x="1122" y="733"/>
                      <a:pt x="894" y="944"/>
                      <a:pt x="894" y="944"/>
                    </a:cubicBezTo>
                    <a:cubicBezTo>
                      <a:pt x="894" y="944"/>
                      <a:pt x="851" y="939"/>
                      <a:pt x="784" y="939"/>
                    </a:cubicBezTo>
                    <a:cubicBezTo>
                      <a:pt x="583" y="939"/>
                      <a:pt x="171" y="984"/>
                      <a:pt x="98" y="1350"/>
                    </a:cubicBezTo>
                    <a:cubicBezTo>
                      <a:pt x="1" y="1789"/>
                      <a:pt x="651" y="2081"/>
                      <a:pt x="651" y="2081"/>
                    </a:cubicBezTo>
                    <a:cubicBezTo>
                      <a:pt x="894" y="2000"/>
                      <a:pt x="959" y="2032"/>
                      <a:pt x="1300" y="1707"/>
                    </a:cubicBezTo>
                    <a:cubicBezTo>
                      <a:pt x="1560" y="1415"/>
                      <a:pt x="1577" y="976"/>
                      <a:pt x="1625" y="651"/>
                    </a:cubicBezTo>
                    <a:cubicBezTo>
                      <a:pt x="1658" y="294"/>
                      <a:pt x="1723" y="99"/>
                      <a:pt x="1707" y="50"/>
                    </a:cubicBezTo>
                    <a:cubicBezTo>
                      <a:pt x="1678" y="21"/>
                      <a:pt x="1624" y="1"/>
                      <a:pt x="1563"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25"/>
              <p:cNvSpPr/>
              <p:nvPr/>
            </p:nvSpPr>
            <p:spPr>
              <a:xfrm>
                <a:off x="6353000" y="3468125"/>
                <a:ext cx="101175" cy="94800"/>
              </a:xfrm>
              <a:custGeom>
                <a:rect b="b" l="l" r="r" t="t"/>
                <a:pathLst>
                  <a:path extrusionOk="0" h="3792" w="4047">
                    <a:moveTo>
                      <a:pt x="158" y="1"/>
                    </a:moveTo>
                    <a:cubicBezTo>
                      <a:pt x="145" y="1"/>
                      <a:pt x="135" y="2"/>
                      <a:pt x="130" y="4"/>
                    </a:cubicBezTo>
                    <a:cubicBezTo>
                      <a:pt x="82" y="36"/>
                      <a:pt x="0" y="296"/>
                      <a:pt x="65" y="361"/>
                    </a:cubicBezTo>
                    <a:cubicBezTo>
                      <a:pt x="130" y="410"/>
                      <a:pt x="407" y="475"/>
                      <a:pt x="537" y="508"/>
                    </a:cubicBezTo>
                    <a:cubicBezTo>
                      <a:pt x="650" y="524"/>
                      <a:pt x="1528" y="670"/>
                      <a:pt x="1625" y="800"/>
                    </a:cubicBezTo>
                    <a:cubicBezTo>
                      <a:pt x="1723" y="946"/>
                      <a:pt x="1788" y="1271"/>
                      <a:pt x="1788" y="1759"/>
                    </a:cubicBezTo>
                    <a:cubicBezTo>
                      <a:pt x="1788" y="2246"/>
                      <a:pt x="1950" y="3140"/>
                      <a:pt x="2291" y="3595"/>
                    </a:cubicBezTo>
                    <a:cubicBezTo>
                      <a:pt x="2415" y="3741"/>
                      <a:pt x="2599" y="3792"/>
                      <a:pt x="2792" y="3792"/>
                    </a:cubicBezTo>
                    <a:cubicBezTo>
                      <a:pt x="3157" y="3792"/>
                      <a:pt x="3555" y="3610"/>
                      <a:pt x="3640" y="3546"/>
                    </a:cubicBezTo>
                    <a:cubicBezTo>
                      <a:pt x="3900" y="3383"/>
                      <a:pt x="4046" y="2831"/>
                      <a:pt x="4030" y="2652"/>
                    </a:cubicBezTo>
                    <a:cubicBezTo>
                      <a:pt x="3900" y="2019"/>
                      <a:pt x="2925" y="832"/>
                      <a:pt x="2405" y="589"/>
                    </a:cubicBezTo>
                    <a:cubicBezTo>
                      <a:pt x="1755" y="280"/>
                      <a:pt x="699" y="69"/>
                      <a:pt x="569" y="53"/>
                    </a:cubicBezTo>
                    <a:cubicBezTo>
                      <a:pt x="471" y="39"/>
                      <a:pt x="241" y="1"/>
                      <a:pt x="158" y="1"/>
                    </a:cubicBezTo>
                    <a:close/>
                  </a:path>
                </a:pathLst>
              </a:custGeom>
              <a:solidFill>
                <a:srgbClr val="3225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25"/>
              <p:cNvSpPr/>
              <p:nvPr/>
            </p:nvSpPr>
            <p:spPr>
              <a:xfrm>
                <a:off x="6403375" y="3501925"/>
                <a:ext cx="28850" cy="55400"/>
              </a:xfrm>
              <a:custGeom>
                <a:rect b="b" l="l" r="r" t="t"/>
                <a:pathLst>
                  <a:path extrusionOk="0" h="2216" w="1154">
                    <a:moveTo>
                      <a:pt x="163" y="0"/>
                    </a:moveTo>
                    <a:cubicBezTo>
                      <a:pt x="81" y="0"/>
                      <a:pt x="0" y="65"/>
                      <a:pt x="0" y="147"/>
                    </a:cubicBezTo>
                    <a:lnTo>
                      <a:pt x="0" y="423"/>
                    </a:lnTo>
                    <a:cubicBezTo>
                      <a:pt x="0" y="878"/>
                      <a:pt x="146" y="1706"/>
                      <a:pt x="439" y="2096"/>
                    </a:cubicBezTo>
                    <a:cubicBezTo>
                      <a:pt x="518" y="2176"/>
                      <a:pt x="638" y="2216"/>
                      <a:pt x="775" y="2216"/>
                    </a:cubicBezTo>
                    <a:cubicBezTo>
                      <a:pt x="834" y="2216"/>
                      <a:pt x="895" y="2209"/>
                      <a:pt x="959" y="2194"/>
                    </a:cubicBezTo>
                    <a:cubicBezTo>
                      <a:pt x="1073" y="2178"/>
                      <a:pt x="1154" y="2031"/>
                      <a:pt x="1089" y="1918"/>
                    </a:cubicBezTo>
                    <a:cubicBezTo>
                      <a:pt x="894" y="1446"/>
                      <a:pt x="390" y="325"/>
                      <a:pt x="244" y="65"/>
                    </a:cubicBezTo>
                    <a:cubicBezTo>
                      <a:pt x="211" y="17"/>
                      <a:pt x="195" y="0"/>
                      <a:pt x="163" y="0"/>
                    </a:cubicBezTo>
                    <a:close/>
                  </a:path>
                </a:pathLst>
              </a:custGeom>
              <a:solidFill>
                <a:srgbClr val="4238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25"/>
              <p:cNvSpPr/>
              <p:nvPr/>
            </p:nvSpPr>
            <p:spPr>
              <a:xfrm>
                <a:off x="6405400" y="3501925"/>
                <a:ext cx="26825" cy="55425"/>
              </a:xfrm>
              <a:custGeom>
                <a:rect b="b" l="l" r="r" t="t"/>
                <a:pathLst>
                  <a:path extrusionOk="0" h="2217" w="1073">
                    <a:moveTo>
                      <a:pt x="0" y="0"/>
                    </a:moveTo>
                    <a:cubicBezTo>
                      <a:pt x="163" y="309"/>
                      <a:pt x="650" y="1365"/>
                      <a:pt x="845" y="1836"/>
                    </a:cubicBezTo>
                    <a:cubicBezTo>
                      <a:pt x="910" y="1950"/>
                      <a:pt x="829" y="2096"/>
                      <a:pt x="715" y="2113"/>
                    </a:cubicBezTo>
                    <a:cubicBezTo>
                      <a:pt x="650" y="2121"/>
                      <a:pt x="593" y="2125"/>
                      <a:pt x="539" y="2125"/>
                    </a:cubicBezTo>
                    <a:cubicBezTo>
                      <a:pt x="484" y="2125"/>
                      <a:pt x="431" y="2121"/>
                      <a:pt x="374" y="2113"/>
                    </a:cubicBezTo>
                    <a:lnTo>
                      <a:pt x="374" y="2113"/>
                    </a:lnTo>
                    <a:cubicBezTo>
                      <a:pt x="453" y="2180"/>
                      <a:pt x="570" y="2216"/>
                      <a:pt x="699" y="2216"/>
                    </a:cubicBezTo>
                    <a:cubicBezTo>
                      <a:pt x="757" y="2216"/>
                      <a:pt x="817" y="2209"/>
                      <a:pt x="878" y="2194"/>
                    </a:cubicBezTo>
                    <a:cubicBezTo>
                      <a:pt x="992" y="2178"/>
                      <a:pt x="1073" y="2031"/>
                      <a:pt x="1008" y="1918"/>
                    </a:cubicBezTo>
                    <a:cubicBezTo>
                      <a:pt x="797" y="1446"/>
                      <a:pt x="309" y="325"/>
                      <a:pt x="147" y="65"/>
                    </a:cubicBezTo>
                    <a:cubicBezTo>
                      <a:pt x="114" y="17"/>
                      <a:pt x="98" y="0"/>
                      <a:pt x="65" y="0"/>
                    </a:cubicBezTo>
                    <a:close/>
                  </a:path>
                </a:pathLst>
              </a:custGeom>
              <a:solidFill>
                <a:srgbClr val="3E34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25"/>
              <p:cNvSpPr/>
              <p:nvPr/>
            </p:nvSpPr>
            <p:spPr>
              <a:xfrm>
                <a:off x="6353800" y="3467650"/>
                <a:ext cx="100775" cy="88325"/>
              </a:xfrm>
              <a:custGeom>
                <a:rect b="b" l="l" r="r" t="t"/>
                <a:pathLst>
                  <a:path extrusionOk="0" h="3533" w="4031">
                    <a:moveTo>
                      <a:pt x="162" y="0"/>
                    </a:moveTo>
                    <a:cubicBezTo>
                      <a:pt x="130" y="0"/>
                      <a:pt x="107" y="3"/>
                      <a:pt x="98" y="7"/>
                    </a:cubicBezTo>
                    <a:cubicBezTo>
                      <a:pt x="66" y="39"/>
                      <a:pt x="33" y="153"/>
                      <a:pt x="1" y="250"/>
                    </a:cubicBezTo>
                    <a:cubicBezTo>
                      <a:pt x="98" y="380"/>
                      <a:pt x="1512" y="527"/>
                      <a:pt x="2292" y="981"/>
                    </a:cubicBezTo>
                    <a:cubicBezTo>
                      <a:pt x="2763" y="1274"/>
                      <a:pt x="3575" y="2736"/>
                      <a:pt x="3657" y="3370"/>
                    </a:cubicBezTo>
                    <a:cubicBezTo>
                      <a:pt x="3657" y="3402"/>
                      <a:pt x="3657" y="3467"/>
                      <a:pt x="3640" y="3532"/>
                    </a:cubicBezTo>
                    <a:cubicBezTo>
                      <a:pt x="3884" y="3321"/>
                      <a:pt x="4030" y="2834"/>
                      <a:pt x="3998" y="2671"/>
                    </a:cubicBezTo>
                    <a:cubicBezTo>
                      <a:pt x="3868" y="2038"/>
                      <a:pt x="2893" y="851"/>
                      <a:pt x="2373" y="608"/>
                    </a:cubicBezTo>
                    <a:cubicBezTo>
                      <a:pt x="1691" y="315"/>
                      <a:pt x="635" y="88"/>
                      <a:pt x="537" y="55"/>
                    </a:cubicBezTo>
                    <a:cubicBezTo>
                      <a:pt x="440" y="19"/>
                      <a:pt x="260" y="0"/>
                      <a:pt x="162" y="0"/>
                    </a:cubicBezTo>
                    <a:close/>
                  </a:path>
                </a:pathLst>
              </a:custGeom>
              <a:solidFill>
                <a:srgbClr val="3E34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25"/>
              <p:cNvSpPr/>
              <p:nvPr/>
            </p:nvSpPr>
            <p:spPr>
              <a:xfrm>
                <a:off x="6355025" y="3468275"/>
                <a:ext cx="98725" cy="69825"/>
              </a:xfrm>
              <a:custGeom>
                <a:rect b="b" l="l" r="r" t="t"/>
                <a:pathLst>
                  <a:path extrusionOk="0" h="2793" w="3949">
                    <a:moveTo>
                      <a:pt x="134" y="1"/>
                    </a:moveTo>
                    <a:cubicBezTo>
                      <a:pt x="91" y="1"/>
                      <a:pt x="59" y="5"/>
                      <a:pt x="49" y="14"/>
                    </a:cubicBezTo>
                    <a:cubicBezTo>
                      <a:pt x="17" y="14"/>
                      <a:pt x="17" y="30"/>
                      <a:pt x="1" y="47"/>
                    </a:cubicBezTo>
                    <a:cubicBezTo>
                      <a:pt x="82" y="47"/>
                      <a:pt x="326" y="95"/>
                      <a:pt x="423" y="112"/>
                    </a:cubicBezTo>
                    <a:cubicBezTo>
                      <a:pt x="553" y="144"/>
                      <a:pt x="1642" y="388"/>
                      <a:pt x="2324" y="713"/>
                    </a:cubicBezTo>
                    <a:cubicBezTo>
                      <a:pt x="2844" y="956"/>
                      <a:pt x="3754" y="2094"/>
                      <a:pt x="3949" y="2792"/>
                    </a:cubicBezTo>
                    <a:lnTo>
                      <a:pt x="3949" y="2646"/>
                    </a:lnTo>
                    <a:cubicBezTo>
                      <a:pt x="3819" y="2013"/>
                      <a:pt x="2844" y="826"/>
                      <a:pt x="2324" y="583"/>
                    </a:cubicBezTo>
                    <a:cubicBezTo>
                      <a:pt x="1642" y="290"/>
                      <a:pt x="586" y="63"/>
                      <a:pt x="488" y="47"/>
                    </a:cubicBezTo>
                    <a:cubicBezTo>
                      <a:pt x="408" y="24"/>
                      <a:pt x="238" y="1"/>
                      <a:pt x="134" y="1"/>
                    </a:cubicBezTo>
                    <a:close/>
                  </a:path>
                </a:pathLst>
              </a:custGeom>
              <a:solidFill>
                <a:srgbClr val="4238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25"/>
              <p:cNvSpPr/>
              <p:nvPr/>
            </p:nvSpPr>
            <p:spPr>
              <a:xfrm>
                <a:off x="6364775" y="3469425"/>
                <a:ext cx="8150" cy="12200"/>
              </a:xfrm>
              <a:custGeom>
                <a:rect b="b" l="l" r="r" t="t"/>
                <a:pathLst>
                  <a:path extrusionOk="0" h="488" w="326">
                    <a:moveTo>
                      <a:pt x="114" y="1"/>
                    </a:moveTo>
                    <a:cubicBezTo>
                      <a:pt x="33" y="147"/>
                      <a:pt x="1" y="309"/>
                      <a:pt x="33" y="439"/>
                    </a:cubicBezTo>
                    <a:lnTo>
                      <a:pt x="66" y="439"/>
                    </a:lnTo>
                    <a:cubicBezTo>
                      <a:pt x="82" y="472"/>
                      <a:pt x="163" y="472"/>
                      <a:pt x="244" y="488"/>
                    </a:cubicBezTo>
                    <a:cubicBezTo>
                      <a:pt x="196" y="342"/>
                      <a:pt x="244" y="179"/>
                      <a:pt x="326" y="33"/>
                    </a:cubicBezTo>
                    <a:cubicBezTo>
                      <a:pt x="228" y="17"/>
                      <a:pt x="163" y="1"/>
                      <a:pt x="114" y="1"/>
                    </a:cubicBezTo>
                    <a:close/>
                  </a:path>
                </a:pathLst>
              </a:custGeom>
              <a:solidFill>
                <a:srgbClr val="6565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25"/>
              <p:cNvSpPr/>
              <p:nvPr/>
            </p:nvSpPr>
            <p:spPr>
              <a:xfrm>
                <a:off x="5937050" y="3381275"/>
                <a:ext cx="413525" cy="94275"/>
              </a:xfrm>
              <a:custGeom>
                <a:rect b="b" l="l" r="r" t="t"/>
                <a:pathLst>
                  <a:path extrusionOk="0" h="3771" w="16541">
                    <a:moveTo>
                      <a:pt x="114" y="1"/>
                    </a:moveTo>
                    <a:lnTo>
                      <a:pt x="0" y="488"/>
                    </a:lnTo>
                    <a:lnTo>
                      <a:pt x="16476" y="3770"/>
                    </a:lnTo>
                    <a:lnTo>
                      <a:pt x="16541" y="3462"/>
                    </a:lnTo>
                    <a:lnTo>
                      <a:pt x="114" y="1"/>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25"/>
              <p:cNvSpPr/>
              <p:nvPr/>
            </p:nvSpPr>
            <p:spPr>
              <a:xfrm>
                <a:off x="5938275" y="3385750"/>
                <a:ext cx="411900" cy="86950"/>
              </a:xfrm>
              <a:custGeom>
                <a:rect b="b" l="l" r="r" t="t"/>
                <a:pathLst>
                  <a:path extrusionOk="0" h="3478" w="16476">
                    <a:moveTo>
                      <a:pt x="16" y="0"/>
                    </a:moveTo>
                    <a:lnTo>
                      <a:pt x="0" y="114"/>
                    </a:lnTo>
                    <a:lnTo>
                      <a:pt x="16443" y="3478"/>
                    </a:lnTo>
                    <a:lnTo>
                      <a:pt x="16476" y="3396"/>
                    </a:lnTo>
                    <a:lnTo>
                      <a:pt x="16" y="0"/>
                    </a:lnTo>
                    <a:close/>
                  </a:path>
                </a:pathLst>
              </a:custGeom>
              <a:solidFill>
                <a:srgbClr val="F4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25"/>
              <p:cNvSpPr/>
              <p:nvPr/>
            </p:nvSpPr>
            <p:spPr>
              <a:xfrm>
                <a:off x="5937050" y="3381275"/>
                <a:ext cx="15450" cy="15050"/>
              </a:xfrm>
              <a:custGeom>
                <a:rect b="b" l="l" r="r" t="t"/>
                <a:pathLst>
                  <a:path extrusionOk="0" h="602" w="618">
                    <a:moveTo>
                      <a:pt x="114" y="1"/>
                    </a:moveTo>
                    <a:lnTo>
                      <a:pt x="0" y="504"/>
                    </a:lnTo>
                    <a:lnTo>
                      <a:pt x="520" y="602"/>
                    </a:lnTo>
                    <a:cubicBezTo>
                      <a:pt x="407" y="423"/>
                      <a:pt x="455" y="196"/>
                      <a:pt x="618" y="98"/>
                    </a:cubicBezTo>
                    <a:lnTo>
                      <a:pt x="114" y="1"/>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25"/>
              <p:cNvSpPr/>
              <p:nvPr/>
            </p:nvSpPr>
            <p:spPr>
              <a:xfrm>
                <a:off x="6348125" y="3465375"/>
                <a:ext cx="9775" cy="13825"/>
              </a:xfrm>
              <a:custGeom>
                <a:rect b="b" l="l" r="r" t="t"/>
                <a:pathLst>
                  <a:path extrusionOk="0" h="553" w="391">
                    <a:moveTo>
                      <a:pt x="114" y="0"/>
                    </a:moveTo>
                    <a:lnTo>
                      <a:pt x="0" y="488"/>
                    </a:lnTo>
                    <a:lnTo>
                      <a:pt x="293" y="553"/>
                    </a:lnTo>
                    <a:lnTo>
                      <a:pt x="390" y="49"/>
                    </a:lnTo>
                    <a:lnTo>
                      <a:pt x="114" y="0"/>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25"/>
              <p:cNvSpPr/>
              <p:nvPr/>
            </p:nvSpPr>
            <p:spPr>
              <a:xfrm>
                <a:off x="6349350" y="3469025"/>
                <a:ext cx="7725" cy="6125"/>
              </a:xfrm>
              <a:custGeom>
                <a:rect b="b" l="l" r="r" t="t"/>
                <a:pathLst>
                  <a:path extrusionOk="0" h="245" w="309">
                    <a:moveTo>
                      <a:pt x="33" y="0"/>
                    </a:moveTo>
                    <a:lnTo>
                      <a:pt x="0" y="195"/>
                    </a:lnTo>
                    <a:lnTo>
                      <a:pt x="276" y="244"/>
                    </a:lnTo>
                    <a:lnTo>
                      <a:pt x="309" y="49"/>
                    </a:lnTo>
                    <a:lnTo>
                      <a:pt x="33" y="0"/>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25"/>
              <p:cNvSpPr/>
              <p:nvPr/>
            </p:nvSpPr>
            <p:spPr>
              <a:xfrm>
                <a:off x="5694950" y="3324000"/>
                <a:ext cx="12225" cy="29675"/>
              </a:xfrm>
              <a:custGeom>
                <a:rect b="b" l="l" r="r" t="t"/>
                <a:pathLst>
                  <a:path extrusionOk="0" h="1187" w="489">
                    <a:moveTo>
                      <a:pt x="488" y="1"/>
                    </a:moveTo>
                    <a:lnTo>
                      <a:pt x="488" y="1"/>
                    </a:lnTo>
                    <a:cubicBezTo>
                      <a:pt x="309" y="50"/>
                      <a:pt x="147" y="196"/>
                      <a:pt x="98" y="391"/>
                    </a:cubicBezTo>
                    <a:lnTo>
                      <a:pt x="49" y="683"/>
                    </a:lnTo>
                    <a:cubicBezTo>
                      <a:pt x="1" y="878"/>
                      <a:pt x="82" y="1089"/>
                      <a:pt x="244" y="1187"/>
                    </a:cubicBezTo>
                    <a:lnTo>
                      <a:pt x="488" y="1"/>
                    </a:lnTo>
                    <a:close/>
                  </a:path>
                </a:pathLst>
              </a:custGeom>
              <a:solidFill>
                <a:srgbClr val="8787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25"/>
              <p:cNvSpPr/>
              <p:nvPr/>
            </p:nvSpPr>
            <p:spPr>
              <a:xfrm>
                <a:off x="5920800" y="3375200"/>
                <a:ext cx="8150" cy="17475"/>
              </a:xfrm>
              <a:custGeom>
                <a:rect b="b" l="l" r="r" t="t"/>
                <a:pathLst>
                  <a:path extrusionOk="0" h="699" w="326">
                    <a:moveTo>
                      <a:pt x="147" y="0"/>
                    </a:moveTo>
                    <a:lnTo>
                      <a:pt x="1" y="666"/>
                    </a:lnTo>
                    <a:lnTo>
                      <a:pt x="179" y="699"/>
                    </a:lnTo>
                    <a:lnTo>
                      <a:pt x="326" y="33"/>
                    </a:lnTo>
                    <a:lnTo>
                      <a:pt x="147"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25"/>
              <p:cNvSpPr/>
              <p:nvPr/>
            </p:nvSpPr>
            <p:spPr>
              <a:xfrm>
                <a:off x="5925675" y="3377225"/>
                <a:ext cx="14250" cy="17475"/>
              </a:xfrm>
              <a:custGeom>
                <a:rect b="b" l="l" r="r" t="t"/>
                <a:pathLst>
                  <a:path extrusionOk="0" h="699" w="570">
                    <a:moveTo>
                      <a:pt x="131" y="0"/>
                    </a:moveTo>
                    <a:lnTo>
                      <a:pt x="1" y="601"/>
                    </a:lnTo>
                    <a:lnTo>
                      <a:pt x="439" y="699"/>
                    </a:lnTo>
                    <a:lnTo>
                      <a:pt x="569" y="98"/>
                    </a:lnTo>
                    <a:lnTo>
                      <a:pt x="131" y="0"/>
                    </a:lnTo>
                    <a:close/>
                  </a:path>
                </a:pathLst>
              </a:custGeom>
              <a:solidFill>
                <a:srgbClr val="5858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25"/>
              <p:cNvSpPr/>
              <p:nvPr/>
            </p:nvSpPr>
            <p:spPr>
              <a:xfrm>
                <a:off x="5860675" y="4418425"/>
                <a:ext cx="169425" cy="65975"/>
              </a:xfrm>
              <a:custGeom>
                <a:rect b="b" l="l" r="r" t="t"/>
                <a:pathLst>
                  <a:path extrusionOk="0" h="2639" w="6777">
                    <a:moveTo>
                      <a:pt x="2132" y="0"/>
                    </a:moveTo>
                    <a:cubicBezTo>
                      <a:pt x="1713" y="0"/>
                      <a:pt x="1394" y="33"/>
                      <a:pt x="1301" y="126"/>
                    </a:cubicBezTo>
                    <a:cubicBezTo>
                      <a:pt x="1008" y="402"/>
                      <a:pt x="180" y="1523"/>
                      <a:pt x="180" y="1702"/>
                    </a:cubicBezTo>
                    <a:cubicBezTo>
                      <a:pt x="180" y="1702"/>
                      <a:pt x="1" y="2384"/>
                      <a:pt x="212" y="2595"/>
                    </a:cubicBezTo>
                    <a:cubicBezTo>
                      <a:pt x="242" y="2625"/>
                      <a:pt x="312" y="2638"/>
                      <a:pt x="415" y="2638"/>
                    </a:cubicBezTo>
                    <a:cubicBezTo>
                      <a:pt x="1104" y="2638"/>
                      <a:pt x="3265" y="2054"/>
                      <a:pt x="4664" y="1913"/>
                    </a:cubicBezTo>
                    <a:cubicBezTo>
                      <a:pt x="6305" y="1734"/>
                      <a:pt x="6776" y="857"/>
                      <a:pt x="6630" y="711"/>
                    </a:cubicBezTo>
                    <a:cubicBezTo>
                      <a:pt x="6500" y="564"/>
                      <a:pt x="5655" y="240"/>
                      <a:pt x="4632" y="158"/>
                    </a:cubicBezTo>
                    <a:cubicBezTo>
                      <a:pt x="3963" y="106"/>
                      <a:pt x="2886" y="0"/>
                      <a:pt x="2132"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25"/>
              <p:cNvSpPr/>
              <p:nvPr/>
            </p:nvSpPr>
            <p:spPr>
              <a:xfrm>
                <a:off x="5863125" y="4434550"/>
                <a:ext cx="166975" cy="49850"/>
              </a:xfrm>
              <a:custGeom>
                <a:rect b="b" l="l" r="r" t="t"/>
                <a:pathLst>
                  <a:path extrusionOk="0" h="1994" w="6679">
                    <a:moveTo>
                      <a:pt x="6435" y="1"/>
                    </a:moveTo>
                    <a:lnTo>
                      <a:pt x="6435" y="33"/>
                    </a:lnTo>
                    <a:cubicBezTo>
                      <a:pt x="6337" y="163"/>
                      <a:pt x="6191" y="407"/>
                      <a:pt x="5850" y="537"/>
                    </a:cubicBezTo>
                    <a:cubicBezTo>
                      <a:pt x="4387" y="1122"/>
                      <a:pt x="1885" y="1333"/>
                      <a:pt x="0" y="1609"/>
                    </a:cubicBezTo>
                    <a:cubicBezTo>
                      <a:pt x="0" y="1756"/>
                      <a:pt x="17" y="1869"/>
                      <a:pt x="98" y="1950"/>
                    </a:cubicBezTo>
                    <a:cubicBezTo>
                      <a:pt x="127" y="1980"/>
                      <a:pt x="198" y="1993"/>
                      <a:pt x="301" y="1993"/>
                    </a:cubicBezTo>
                    <a:cubicBezTo>
                      <a:pt x="990" y="1993"/>
                      <a:pt x="3151" y="1409"/>
                      <a:pt x="4550" y="1268"/>
                    </a:cubicBezTo>
                    <a:cubicBezTo>
                      <a:pt x="6191" y="1089"/>
                      <a:pt x="6678" y="228"/>
                      <a:pt x="6532" y="66"/>
                    </a:cubicBezTo>
                    <a:cubicBezTo>
                      <a:pt x="6516" y="49"/>
                      <a:pt x="6483" y="17"/>
                      <a:pt x="6435" y="1"/>
                    </a:cubicBezTo>
                    <a:close/>
                  </a:path>
                </a:pathLst>
              </a:custGeom>
              <a:solidFill>
                <a:srgbClr val="5C3D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25"/>
              <p:cNvSpPr/>
              <p:nvPr/>
            </p:nvSpPr>
            <p:spPr>
              <a:xfrm>
                <a:off x="5860675" y="4419100"/>
                <a:ext cx="91425" cy="65400"/>
              </a:xfrm>
              <a:custGeom>
                <a:rect b="b" l="l" r="r" t="t"/>
                <a:pathLst>
                  <a:path extrusionOk="0" h="2616" w="3657">
                    <a:moveTo>
                      <a:pt x="2078" y="1"/>
                    </a:moveTo>
                    <a:cubicBezTo>
                      <a:pt x="1674" y="1"/>
                      <a:pt x="1367" y="31"/>
                      <a:pt x="1268" y="115"/>
                    </a:cubicBezTo>
                    <a:cubicBezTo>
                      <a:pt x="1008" y="375"/>
                      <a:pt x="180" y="1496"/>
                      <a:pt x="180" y="1675"/>
                    </a:cubicBezTo>
                    <a:cubicBezTo>
                      <a:pt x="180" y="1675"/>
                      <a:pt x="1" y="2357"/>
                      <a:pt x="212" y="2568"/>
                    </a:cubicBezTo>
                    <a:cubicBezTo>
                      <a:pt x="245" y="2601"/>
                      <a:pt x="313" y="2615"/>
                      <a:pt x="410" y="2615"/>
                    </a:cubicBezTo>
                    <a:cubicBezTo>
                      <a:pt x="650" y="2615"/>
                      <a:pt x="1068" y="2531"/>
                      <a:pt x="1577" y="2439"/>
                    </a:cubicBezTo>
                    <a:cubicBezTo>
                      <a:pt x="2032" y="1756"/>
                      <a:pt x="2552" y="1626"/>
                      <a:pt x="2942" y="1187"/>
                    </a:cubicBezTo>
                    <a:cubicBezTo>
                      <a:pt x="3185" y="927"/>
                      <a:pt x="3608" y="456"/>
                      <a:pt x="3657" y="83"/>
                    </a:cubicBezTo>
                    <a:cubicBezTo>
                      <a:pt x="3114" y="39"/>
                      <a:pt x="2534" y="1"/>
                      <a:pt x="2078"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25"/>
              <p:cNvSpPr/>
              <p:nvPr/>
            </p:nvSpPr>
            <p:spPr>
              <a:xfrm>
                <a:off x="5939900" y="4335025"/>
                <a:ext cx="119025" cy="187225"/>
              </a:xfrm>
              <a:custGeom>
                <a:rect b="b" l="l" r="r" t="t"/>
                <a:pathLst>
                  <a:path extrusionOk="0" h="7489" w="4761">
                    <a:moveTo>
                      <a:pt x="1117" y="1"/>
                    </a:moveTo>
                    <a:cubicBezTo>
                      <a:pt x="959" y="1"/>
                      <a:pt x="792" y="26"/>
                      <a:pt x="618" y="82"/>
                    </a:cubicBezTo>
                    <a:cubicBezTo>
                      <a:pt x="618" y="82"/>
                      <a:pt x="0" y="1285"/>
                      <a:pt x="0" y="1610"/>
                    </a:cubicBezTo>
                    <a:cubicBezTo>
                      <a:pt x="0" y="2032"/>
                      <a:pt x="130" y="2601"/>
                      <a:pt x="894" y="3527"/>
                    </a:cubicBezTo>
                    <a:cubicBezTo>
                      <a:pt x="1641" y="4404"/>
                      <a:pt x="1576" y="5753"/>
                      <a:pt x="1836" y="6370"/>
                    </a:cubicBezTo>
                    <a:cubicBezTo>
                      <a:pt x="2090" y="6923"/>
                      <a:pt x="3318" y="7489"/>
                      <a:pt x="3994" y="7489"/>
                    </a:cubicBezTo>
                    <a:cubicBezTo>
                      <a:pt x="4054" y="7489"/>
                      <a:pt x="4110" y="7484"/>
                      <a:pt x="4160" y="7475"/>
                    </a:cubicBezTo>
                    <a:cubicBezTo>
                      <a:pt x="4761" y="7378"/>
                      <a:pt x="4257" y="5525"/>
                      <a:pt x="3916" y="4810"/>
                    </a:cubicBezTo>
                    <a:cubicBezTo>
                      <a:pt x="3542" y="4112"/>
                      <a:pt x="3331" y="2324"/>
                      <a:pt x="3185" y="1869"/>
                    </a:cubicBezTo>
                    <a:cubicBezTo>
                      <a:pt x="3055" y="1482"/>
                      <a:pt x="2329" y="1"/>
                      <a:pt x="1117"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25"/>
              <p:cNvSpPr/>
              <p:nvPr/>
            </p:nvSpPr>
            <p:spPr>
              <a:xfrm>
                <a:off x="5940700" y="4364775"/>
                <a:ext cx="113350" cy="158200"/>
              </a:xfrm>
              <a:custGeom>
                <a:rect b="b" l="l" r="r" t="t"/>
                <a:pathLst>
                  <a:path extrusionOk="0" h="6328" w="4534">
                    <a:moveTo>
                      <a:pt x="952" y="1"/>
                    </a:moveTo>
                    <a:cubicBezTo>
                      <a:pt x="554" y="1"/>
                      <a:pt x="161" y="273"/>
                      <a:pt x="1" y="679"/>
                    </a:cubicBezTo>
                    <a:cubicBezTo>
                      <a:pt x="66" y="1086"/>
                      <a:pt x="261" y="1622"/>
                      <a:pt x="894" y="2353"/>
                    </a:cubicBezTo>
                    <a:cubicBezTo>
                      <a:pt x="1642" y="3247"/>
                      <a:pt x="1593" y="4579"/>
                      <a:pt x="1853" y="5196"/>
                    </a:cubicBezTo>
                    <a:cubicBezTo>
                      <a:pt x="2095" y="5755"/>
                      <a:pt x="3360" y="6328"/>
                      <a:pt x="4021" y="6328"/>
                    </a:cubicBezTo>
                    <a:cubicBezTo>
                      <a:pt x="4071" y="6328"/>
                      <a:pt x="4118" y="6324"/>
                      <a:pt x="4160" y="6318"/>
                    </a:cubicBezTo>
                    <a:cubicBezTo>
                      <a:pt x="4534" y="6253"/>
                      <a:pt x="4518" y="5603"/>
                      <a:pt x="4355" y="4936"/>
                    </a:cubicBezTo>
                    <a:cubicBezTo>
                      <a:pt x="3900" y="3637"/>
                      <a:pt x="2893" y="2987"/>
                      <a:pt x="2340" y="1931"/>
                    </a:cubicBezTo>
                    <a:cubicBezTo>
                      <a:pt x="2048" y="1394"/>
                      <a:pt x="1999" y="631"/>
                      <a:pt x="1544" y="241"/>
                    </a:cubicBezTo>
                    <a:cubicBezTo>
                      <a:pt x="1367" y="74"/>
                      <a:pt x="1158" y="1"/>
                      <a:pt x="952" y="1"/>
                    </a:cubicBezTo>
                    <a:close/>
                  </a:path>
                </a:pathLst>
              </a:custGeom>
              <a:solidFill>
                <a:srgbClr val="5C3D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25"/>
              <p:cNvSpPr/>
              <p:nvPr/>
            </p:nvSpPr>
            <p:spPr>
              <a:xfrm>
                <a:off x="5946400" y="4334750"/>
                <a:ext cx="77600" cy="68550"/>
              </a:xfrm>
              <a:custGeom>
                <a:rect b="b" l="l" r="r" t="t"/>
                <a:pathLst>
                  <a:path extrusionOk="0" h="2742" w="3104">
                    <a:moveTo>
                      <a:pt x="843" y="0"/>
                    </a:moveTo>
                    <a:cubicBezTo>
                      <a:pt x="689" y="0"/>
                      <a:pt x="527" y="24"/>
                      <a:pt x="358" y="77"/>
                    </a:cubicBezTo>
                    <a:cubicBezTo>
                      <a:pt x="358" y="77"/>
                      <a:pt x="179" y="434"/>
                      <a:pt x="0" y="824"/>
                    </a:cubicBezTo>
                    <a:cubicBezTo>
                      <a:pt x="104" y="791"/>
                      <a:pt x="209" y="776"/>
                      <a:pt x="315" y="776"/>
                    </a:cubicBezTo>
                    <a:cubicBezTo>
                      <a:pt x="1360" y="776"/>
                      <a:pt x="2493" y="2238"/>
                      <a:pt x="2876" y="2563"/>
                    </a:cubicBezTo>
                    <a:cubicBezTo>
                      <a:pt x="2957" y="2612"/>
                      <a:pt x="3022" y="2677"/>
                      <a:pt x="3104" y="2742"/>
                    </a:cubicBezTo>
                    <a:cubicBezTo>
                      <a:pt x="3022" y="2368"/>
                      <a:pt x="2957" y="2043"/>
                      <a:pt x="2925" y="1880"/>
                    </a:cubicBezTo>
                    <a:cubicBezTo>
                      <a:pt x="2795" y="1491"/>
                      <a:pt x="2063" y="0"/>
                      <a:pt x="843"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25"/>
              <p:cNvSpPr/>
              <p:nvPr/>
            </p:nvSpPr>
            <p:spPr>
              <a:xfrm>
                <a:off x="5774175" y="3749625"/>
                <a:ext cx="270550" cy="719975"/>
              </a:xfrm>
              <a:custGeom>
                <a:rect b="b" l="l" r="r" t="t"/>
                <a:pathLst>
                  <a:path extrusionOk="0" h="28799" w="10822">
                    <a:moveTo>
                      <a:pt x="8162" y="1"/>
                    </a:moveTo>
                    <a:cubicBezTo>
                      <a:pt x="6158" y="1"/>
                      <a:pt x="1217" y="415"/>
                      <a:pt x="1137" y="1141"/>
                    </a:cubicBezTo>
                    <a:cubicBezTo>
                      <a:pt x="1137" y="1141"/>
                      <a:pt x="0" y="3221"/>
                      <a:pt x="0" y="5609"/>
                    </a:cubicBezTo>
                    <a:cubicBezTo>
                      <a:pt x="0" y="7575"/>
                      <a:pt x="1105" y="15098"/>
                      <a:pt x="1316" y="16983"/>
                    </a:cubicBezTo>
                    <a:cubicBezTo>
                      <a:pt x="1544" y="18900"/>
                      <a:pt x="3575" y="26862"/>
                      <a:pt x="3185" y="28730"/>
                    </a:cubicBezTo>
                    <a:cubicBezTo>
                      <a:pt x="3178" y="28776"/>
                      <a:pt x="3230" y="28799"/>
                      <a:pt x="3327" y="28799"/>
                    </a:cubicBezTo>
                    <a:cubicBezTo>
                      <a:pt x="3910" y="28799"/>
                      <a:pt x="6093" y="27993"/>
                      <a:pt x="6483" y="26780"/>
                    </a:cubicBezTo>
                    <a:cubicBezTo>
                      <a:pt x="6483" y="26780"/>
                      <a:pt x="5411" y="24278"/>
                      <a:pt x="5167" y="20492"/>
                    </a:cubicBezTo>
                    <a:cubicBezTo>
                      <a:pt x="5086" y="19225"/>
                      <a:pt x="5004" y="13424"/>
                      <a:pt x="5102" y="12336"/>
                    </a:cubicBezTo>
                    <a:cubicBezTo>
                      <a:pt x="5199" y="11231"/>
                      <a:pt x="4956" y="10354"/>
                      <a:pt x="4956" y="10354"/>
                    </a:cubicBezTo>
                    <a:lnTo>
                      <a:pt x="4956" y="10354"/>
                    </a:lnTo>
                    <a:cubicBezTo>
                      <a:pt x="4956" y="10355"/>
                      <a:pt x="6645" y="14789"/>
                      <a:pt x="6645" y="15602"/>
                    </a:cubicBezTo>
                    <a:cubicBezTo>
                      <a:pt x="6645" y="16414"/>
                      <a:pt x="7133" y="20639"/>
                      <a:pt x="6792" y="23872"/>
                    </a:cubicBezTo>
                    <a:cubicBezTo>
                      <a:pt x="8108" y="24051"/>
                      <a:pt x="9310" y="24782"/>
                      <a:pt x="10058" y="25870"/>
                    </a:cubicBezTo>
                    <a:lnTo>
                      <a:pt x="10139" y="26000"/>
                    </a:lnTo>
                    <a:cubicBezTo>
                      <a:pt x="10139" y="26000"/>
                      <a:pt x="9895" y="23888"/>
                      <a:pt x="10139" y="22263"/>
                    </a:cubicBezTo>
                    <a:cubicBezTo>
                      <a:pt x="10382" y="20622"/>
                      <a:pt x="10821" y="15001"/>
                      <a:pt x="10821" y="14367"/>
                    </a:cubicBezTo>
                    <a:cubicBezTo>
                      <a:pt x="10821" y="13733"/>
                      <a:pt x="9928" y="9233"/>
                      <a:pt x="9846" y="7721"/>
                    </a:cubicBezTo>
                    <a:cubicBezTo>
                      <a:pt x="9765" y="6194"/>
                      <a:pt x="9684" y="4001"/>
                      <a:pt x="9310" y="2587"/>
                    </a:cubicBezTo>
                    <a:cubicBezTo>
                      <a:pt x="8904" y="1157"/>
                      <a:pt x="9229" y="312"/>
                      <a:pt x="8985" y="69"/>
                    </a:cubicBezTo>
                    <a:cubicBezTo>
                      <a:pt x="8933" y="23"/>
                      <a:pt x="8627" y="1"/>
                      <a:pt x="8162" y="1"/>
                    </a:cubicBezTo>
                    <a:close/>
                  </a:path>
                </a:pathLst>
              </a:custGeom>
              <a:solidFill>
                <a:srgbClr val="BBE2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25"/>
              <p:cNvSpPr/>
              <p:nvPr/>
            </p:nvSpPr>
            <p:spPr>
              <a:xfrm>
                <a:off x="5896025" y="4310250"/>
                <a:ext cx="40650" cy="138150"/>
              </a:xfrm>
              <a:custGeom>
                <a:rect b="b" l="l" r="r" t="t"/>
                <a:pathLst>
                  <a:path extrusionOk="0" h="5526" w="1626">
                    <a:moveTo>
                      <a:pt x="504" y="1"/>
                    </a:moveTo>
                    <a:cubicBezTo>
                      <a:pt x="407" y="423"/>
                      <a:pt x="325" y="878"/>
                      <a:pt x="244" y="1349"/>
                    </a:cubicBezTo>
                    <a:cubicBezTo>
                      <a:pt x="0" y="2731"/>
                      <a:pt x="212" y="4160"/>
                      <a:pt x="618" y="5525"/>
                    </a:cubicBezTo>
                    <a:cubicBezTo>
                      <a:pt x="1073" y="5200"/>
                      <a:pt x="1479" y="4810"/>
                      <a:pt x="1625" y="4355"/>
                    </a:cubicBezTo>
                    <a:cubicBezTo>
                      <a:pt x="1625" y="4355"/>
                      <a:pt x="894" y="2682"/>
                      <a:pt x="504" y="1"/>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25"/>
              <p:cNvSpPr/>
              <p:nvPr/>
            </p:nvSpPr>
            <p:spPr>
              <a:xfrm>
                <a:off x="5876525" y="3962950"/>
                <a:ext cx="27650" cy="117025"/>
              </a:xfrm>
              <a:custGeom>
                <a:rect b="b" l="l" r="r" t="t"/>
                <a:pathLst>
                  <a:path extrusionOk="0" h="4681" w="1106">
                    <a:moveTo>
                      <a:pt x="49" y="1"/>
                    </a:moveTo>
                    <a:lnTo>
                      <a:pt x="49" y="1"/>
                    </a:lnTo>
                    <a:cubicBezTo>
                      <a:pt x="1" y="797"/>
                      <a:pt x="1" y="1544"/>
                      <a:pt x="212" y="2357"/>
                    </a:cubicBezTo>
                    <a:cubicBezTo>
                      <a:pt x="407" y="3104"/>
                      <a:pt x="683" y="3900"/>
                      <a:pt x="959" y="4680"/>
                    </a:cubicBezTo>
                    <a:cubicBezTo>
                      <a:pt x="959" y="4290"/>
                      <a:pt x="992" y="3982"/>
                      <a:pt x="1008" y="3803"/>
                    </a:cubicBezTo>
                    <a:cubicBezTo>
                      <a:pt x="1105" y="2682"/>
                      <a:pt x="862" y="1837"/>
                      <a:pt x="862" y="1837"/>
                    </a:cubicBezTo>
                    <a:cubicBezTo>
                      <a:pt x="585" y="1317"/>
                      <a:pt x="407" y="943"/>
                      <a:pt x="49" y="1"/>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25"/>
              <p:cNvSpPr/>
              <p:nvPr/>
            </p:nvSpPr>
            <p:spPr>
              <a:xfrm>
                <a:off x="5794075" y="3749225"/>
                <a:ext cx="220175" cy="112625"/>
              </a:xfrm>
              <a:custGeom>
                <a:rect b="b" l="l" r="r" t="t"/>
                <a:pathLst>
                  <a:path extrusionOk="0" h="4505" w="8807">
                    <a:moveTo>
                      <a:pt x="7333" y="0"/>
                    </a:moveTo>
                    <a:cubicBezTo>
                      <a:pt x="5346" y="0"/>
                      <a:pt x="404" y="415"/>
                      <a:pt x="325" y="1141"/>
                    </a:cubicBezTo>
                    <a:cubicBezTo>
                      <a:pt x="325" y="1141"/>
                      <a:pt x="179" y="1401"/>
                      <a:pt x="0" y="1856"/>
                    </a:cubicBezTo>
                    <a:cubicBezTo>
                      <a:pt x="85" y="1681"/>
                      <a:pt x="235" y="1614"/>
                      <a:pt x="436" y="1614"/>
                    </a:cubicBezTo>
                    <a:cubicBezTo>
                      <a:pt x="1041" y="1614"/>
                      <a:pt x="2108" y="2221"/>
                      <a:pt x="3266" y="2343"/>
                    </a:cubicBezTo>
                    <a:cubicBezTo>
                      <a:pt x="5784" y="2619"/>
                      <a:pt x="8157" y="2587"/>
                      <a:pt x="8807" y="4504"/>
                    </a:cubicBezTo>
                    <a:cubicBezTo>
                      <a:pt x="8725" y="3805"/>
                      <a:pt x="8628" y="3123"/>
                      <a:pt x="8465" y="2587"/>
                    </a:cubicBezTo>
                    <a:cubicBezTo>
                      <a:pt x="8059" y="1157"/>
                      <a:pt x="8384" y="312"/>
                      <a:pt x="8140" y="68"/>
                    </a:cubicBezTo>
                    <a:cubicBezTo>
                      <a:pt x="8095" y="23"/>
                      <a:pt x="7793" y="0"/>
                      <a:pt x="7333" y="0"/>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25"/>
              <p:cNvSpPr/>
              <p:nvPr/>
            </p:nvSpPr>
            <p:spPr>
              <a:xfrm>
                <a:off x="5843225" y="3773675"/>
                <a:ext cx="47950" cy="15050"/>
              </a:xfrm>
              <a:custGeom>
                <a:rect b="b" l="l" r="r" t="t"/>
                <a:pathLst>
                  <a:path extrusionOk="0" h="602" w="1918">
                    <a:moveTo>
                      <a:pt x="1917" y="0"/>
                    </a:moveTo>
                    <a:cubicBezTo>
                      <a:pt x="1349" y="114"/>
                      <a:pt x="715" y="325"/>
                      <a:pt x="0" y="601"/>
                    </a:cubicBezTo>
                    <a:cubicBezTo>
                      <a:pt x="0" y="601"/>
                      <a:pt x="439" y="574"/>
                      <a:pt x="1138" y="574"/>
                    </a:cubicBezTo>
                    <a:cubicBezTo>
                      <a:pt x="1371" y="574"/>
                      <a:pt x="1633" y="577"/>
                      <a:pt x="1917" y="585"/>
                    </a:cubicBezTo>
                    <a:lnTo>
                      <a:pt x="1917" y="0"/>
                    </a:ln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25"/>
              <p:cNvSpPr/>
              <p:nvPr/>
            </p:nvSpPr>
            <p:spPr>
              <a:xfrm>
                <a:off x="5900500" y="3769100"/>
                <a:ext cx="56475" cy="25725"/>
              </a:xfrm>
              <a:custGeom>
                <a:rect b="b" l="l" r="r" t="t"/>
                <a:pathLst>
                  <a:path extrusionOk="0" h="1029" w="2259">
                    <a:moveTo>
                      <a:pt x="1257" y="1"/>
                    </a:moveTo>
                    <a:cubicBezTo>
                      <a:pt x="882" y="1"/>
                      <a:pt x="463" y="37"/>
                      <a:pt x="0" y="118"/>
                    </a:cubicBezTo>
                    <a:lnTo>
                      <a:pt x="0" y="784"/>
                    </a:lnTo>
                    <a:cubicBezTo>
                      <a:pt x="406" y="817"/>
                      <a:pt x="845" y="833"/>
                      <a:pt x="1284" y="866"/>
                    </a:cubicBezTo>
                    <a:cubicBezTo>
                      <a:pt x="1641" y="914"/>
                      <a:pt x="1966" y="979"/>
                      <a:pt x="2259" y="1028"/>
                    </a:cubicBezTo>
                    <a:lnTo>
                      <a:pt x="2259" y="102"/>
                    </a:lnTo>
                    <a:cubicBezTo>
                      <a:pt x="1966" y="37"/>
                      <a:pt x="1633" y="1"/>
                      <a:pt x="1257"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25"/>
              <p:cNvSpPr/>
              <p:nvPr/>
            </p:nvSpPr>
            <p:spPr>
              <a:xfrm>
                <a:off x="5971175" y="3775300"/>
                <a:ext cx="35775" cy="39025"/>
              </a:xfrm>
              <a:custGeom>
                <a:rect b="b" l="l" r="r" t="t"/>
                <a:pathLst>
                  <a:path extrusionOk="0" h="1561" w="1431">
                    <a:moveTo>
                      <a:pt x="0" y="0"/>
                    </a:moveTo>
                    <a:lnTo>
                      <a:pt x="0" y="926"/>
                    </a:lnTo>
                    <a:cubicBezTo>
                      <a:pt x="910" y="1219"/>
                      <a:pt x="1398" y="1560"/>
                      <a:pt x="1398" y="1560"/>
                    </a:cubicBezTo>
                    <a:lnTo>
                      <a:pt x="1430" y="1008"/>
                    </a:lnTo>
                    <a:cubicBezTo>
                      <a:pt x="1430" y="1008"/>
                      <a:pt x="1040" y="374"/>
                      <a:pt x="0"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25"/>
              <p:cNvSpPr/>
              <p:nvPr/>
            </p:nvSpPr>
            <p:spPr>
              <a:xfrm>
                <a:off x="5977675" y="3419825"/>
                <a:ext cx="94025" cy="76800"/>
              </a:xfrm>
              <a:custGeom>
                <a:rect b="b" l="l" r="r" t="t"/>
                <a:pathLst>
                  <a:path extrusionOk="0" h="3072" w="3761">
                    <a:moveTo>
                      <a:pt x="980" y="1"/>
                    </a:moveTo>
                    <a:cubicBezTo>
                      <a:pt x="441" y="1"/>
                      <a:pt x="33" y="30"/>
                      <a:pt x="33" y="116"/>
                    </a:cubicBezTo>
                    <a:cubicBezTo>
                      <a:pt x="33" y="360"/>
                      <a:pt x="0" y="1741"/>
                      <a:pt x="0" y="1741"/>
                    </a:cubicBezTo>
                    <a:cubicBezTo>
                      <a:pt x="0" y="1741"/>
                      <a:pt x="569" y="2326"/>
                      <a:pt x="1625" y="2846"/>
                    </a:cubicBezTo>
                    <a:cubicBezTo>
                      <a:pt x="1983" y="3011"/>
                      <a:pt x="2347" y="3071"/>
                      <a:pt x="2664" y="3071"/>
                    </a:cubicBezTo>
                    <a:cubicBezTo>
                      <a:pt x="3312" y="3071"/>
                      <a:pt x="3761" y="2819"/>
                      <a:pt x="3542" y="2699"/>
                    </a:cubicBezTo>
                    <a:cubicBezTo>
                      <a:pt x="3217" y="2537"/>
                      <a:pt x="2714" y="2196"/>
                      <a:pt x="2714" y="1920"/>
                    </a:cubicBezTo>
                    <a:cubicBezTo>
                      <a:pt x="2714" y="1660"/>
                      <a:pt x="3737" y="197"/>
                      <a:pt x="3542" y="132"/>
                    </a:cubicBezTo>
                    <a:cubicBezTo>
                      <a:pt x="3405" y="101"/>
                      <a:pt x="1972" y="1"/>
                      <a:pt x="980"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25"/>
              <p:cNvSpPr/>
              <p:nvPr/>
            </p:nvSpPr>
            <p:spPr>
              <a:xfrm>
                <a:off x="5987825" y="3471875"/>
                <a:ext cx="83925" cy="24650"/>
              </a:xfrm>
              <a:custGeom>
                <a:rect b="b" l="l" r="r" t="t"/>
                <a:pathLst>
                  <a:path extrusionOk="0" h="986" w="3357">
                    <a:moveTo>
                      <a:pt x="0" y="0"/>
                    </a:moveTo>
                    <a:cubicBezTo>
                      <a:pt x="260" y="228"/>
                      <a:pt x="699" y="487"/>
                      <a:pt x="1235" y="764"/>
                    </a:cubicBezTo>
                    <a:cubicBezTo>
                      <a:pt x="1572" y="927"/>
                      <a:pt x="1924" y="986"/>
                      <a:pt x="2235" y="986"/>
                    </a:cubicBezTo>
                    <a:cubicBezTo>
                      <a:pt x="2885" y="986"/>
                      <a:pt x="3356" y="727"/>
                      <a:pt x="3136" y="617"/>
                    </a:cubicBezTo>
                    <a:cubicBezTo>
                      <a:pt x="2990" y="536"/>
                      <a:pt x="2828" y="439"/>
                      <a:pt x="2681" y="325"/>
                    </a:cubicBezTo>
                    <a:cubicBezTo>
                      <a:pt x="2410" y="408"/>
                      <a:pt x="2122" y="447"/>
                      <a:pt x="1828" y="447"/>
                    </a:cubicBezTo>
                    <a:cubicBezTo>
                      <a:pt x="1208" y="447"/>
                      <a:pt x="563" y="276"/>
                      <a:pt x="0" y="0"/>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25"/>
              <p:cNvSpPr/>
              <p:nvPr/>
            </p:nvSpPr>
            <p:spPr>
              <a:xfrm>
                <a:off x="5977675" y="3419225"/>
                <a:ext cx="93450" cy="49325"/>
              </a:xfrm>
              <a:custGeom>
                <a:rect b="b" l="l" r="r" t="t"/>
                <a:pathLst>
                  <a:path extrusionOk="0" h="1973" w="3738">
                    <a:moveTo>
                      <a:pt x="1088" y="0"/>
                    </a:moveTo>
                    <a:cubicBezTo>
                      <a:pt x="497" y="0"/>
                      <a:pt x="33" y="32"/>
                      <a:pt x="33" y="124"/>
                    </a:cubicBezTo>
                    <a:cubicBezTo>
                      <a:pt x="0" y="254"/>
                      <a:pt x="0" y="790"/>
                      <a:pt x="33" y="1196"/>
                    </a:cubicBezTo>
                    <a:cubicBezTo>
                      <a:pt x="598" y="1640"/>
                      <a:pt x="1430" y="1973"/>
                      <a:pt x="2225" y="1973"/>
                    </a:cubicBezTo>
                    <a:cubicBezTo>
                      <a:pt x="2390" y="1973"/>
                      <a:pt x="2554" y="1958"/>
                      <a:pt x="2714" y="1927"/>
                    </a:cubicBezTo>
                    <a:cubicBezTo>
                      <a:pt x="2730" y="1651"/>
                      <a:pt x="3737" y="221"/>
                      <a:pt x="3542" y="140"/>
                    </a:cubicBezTo>
                    <a:cubicBezTo>
                      <a:pt x="3410" y="89"/>
                      <a:pt x="2072" y="0"/>
                      <a:pt x="1088"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25"/>
              <p:cNvSpPr/>
              <p:nvPr/>
            </p:nvSpPr>
            <p:spPr>
              <a:xfrm>
                <a:off x="5972800" y="3310300"/>
                <a:ext cx="129200" cy="150650"/>
              </a:xfrm>
              <a:custGeom>
                <a:rect b="b" l="l" r="r" t="t"/>
                <a:pathLst>
                  <a:path extrusionOk="0" h="6026" w="5168">
                    <a:moveTo>
                      <a:pt x="2990" y="0"/>
                    </a:moveTo>
                    <a:cubicBezTo>
                      <a:pt x="2402" y="0"/>
                      <a:pt x="2113" y="419"/>
                      <a:pt x="2113" y="419"/>
                    </a:cubicBezTo>
                    <a:cubicBezTo>
                      <a:pt x="2113" y="217"/>
                      <a:pt x="1855" y="64"/>
                      <a:pt x="1541" y="64"/>
                    </a:cubicBezTo>
                    <a:cubicBezTo>
                      <a:pt x="1375" y="64"/>
                      <a:pt x="1193" y="106"/>
                      <a:pt x="1024" y="208"/>
                    </a:cubicBezTo>
                    <a:cubicBezTo>
                      <a:pt x="471" y="565"/>
                      <a:pt x="0" y="3295"/>
                      <a:pt x="17" y="3847"/>
                    </a:cubicBezTo>
                    <a:cubicBezTo>
                      <a:pt x="33" y="4400"/>
                      <a:pt x="147" y="4887"/>
                      <a:pt x="569" y="5456"/>
                    </a:cubicBezTo>
                    <a:cubicBezTo>
                      <a:pt x="991" y="6008"/>
                      <a:pt x="1723" y="6024"/>
                      <a:pt x="1723" y="6024"/>
                    </a:cubicBezTo>
                    <a:cubicBezTo>
                      <a:pt x="1748" y="6025"/>
                      <a:pt x="1773" y="6025"/>
                      <a:pt x="1798" y="6025"/>
                    </a:cubicBezTo>
                    <a:cubicBezTo>
                      <a:pt x="2953" y="6025"/>
                      <a:pt x="3599" y="5299"/>
                      <a:pt x="3949" y="4822"/>
                    </a:cubicBezTo>
                    <a:cubicBezTo>
                      <a:pt x="4306" y="4318"/>
                      <a:pt x="5167" y="2564"/>
                      <a:pt x="5167" y="1832"/>
                    </a:cubicBezTo>
                    <a:cubicBezTo>
                      <a:pt x="5167" y="1101"/>
                      <a:pt x="4355" y="370"/>
                      <a:pt x="3445" y="78"/>
                    </a:cubicBezTo>
                    <a:cubicBezTo>
                      <a:pt x="3277" y="23"/>
                      <a:pt x="3126" y="0"/>
                      <a:pt x="2990" y="0"/>
                    </a:cubicBezTo>
                    <a:close/>
                  </a:path>
                </a:pathLst>
              </a:custGeom>
              <a:solidFill>
                <a:srgbClr val="5E16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25"/>
              <p:cNvSpPr/>
              <p:nvPr/>
            </p:nvSpPr>
            <p:spPr>
              <a:xfrm>
                <a:off x="5701050" y="3324000"/>
                <a:ext cx="223425" cy="69500"/>
              </a:xfrm>
              <a:custGeom>
                <a:rect b="b" l="l" r="r" t="t"/>
                <a:pathLst>
                  <a:path extrusionOk="0" h="2780" w="8937">
                    <a:moveTo>
                      <a:pt x="244" y="1"/>
                    </a:moveTo>
                    <a:lnTo>
                      <a:pt x="0" y="1203"/>
                    </a:lnTo>
                    <a:lnTo>
                      <a:pt x="748" y="1333"/>
                    </a:lnTo>
                    <a:lnTo>
                      <a:pt x="7198" y="2487"/>
                    </a:lnTo>
                    <a:lnTo>
                      <a:pt x="7848" y="2617"/>
                    </a:lnTo>
                    <a:lnTo>
                      <a:pt x="8384" y="2714"/>
                    </a:lnTo>
                    <a:lnTo>
                      <a:pt x="8774" y="2779"/>
                    </a:lnTo>
                    <a:lnTo>
                      <a:pt x="8937" y="2016"/>
                    </a:lnTo>
                    <a:lnTo>
                      <a:pt x="7783" y="1756"/>
                    </a:lnTo>
                    <a:lnTo>
                      <a:pt x="1560" y="310"/>
                    </a:lnTo>
                    <a:lnTo>
                      <a:pt x="244" y="1"/>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25"/>
              <p:cNvSpPr/>
              <p:nvPr/>
            </p:nvSpPr>
            <p:spPr>
              <a:xfrm>
                <a:off x="5635250" y="3397025"/>
                <a:ext cx="106850" cy="164750"/>
              </a:xfrm>
              <a:custGeom>
                <a:rect b="b" l="l" r="r" t="t"/>
                <a:pathLst>
                  <a:path extrusionOk="0" h="6590" w="4274">
                    <a:moveTo>
                      <a:pt x="2826" y="0"/>
                    </a:moveTo>
                    <a:cubicBezTo>
                      <a:pt x="2641" y="0"/>
                      <a:pt x="2535" y="53"/>
                      <a:pt x="2535" y="53"/>
                    </a:cubicBezTo>
                    <a:cubicBezTo>
                      <a:pt x="2535" y="53"/>
                      <a:pt x="0" y="5512"/>
                      <a:pt x="1089" y="6309"/>
                    </a:cubicBezTo>
                    <a:cubicBezTo>
                      <a:pt x="1420" y="6543"/>
                      <a:pt x="2500" y="6589"/>
                      <a:pt x="3312" y="6589"/>
                    </a:cubicBezTo>
                    <a:cubicBezTo>
                      <a:pt x="3852" y="6589"/>
                      <a:pt x="4273" y="6569"/>
                      <a:pt x="4273" y="6569"/>
                    </a:cubicBezTo>
                    <a:cubicBezTo>
                      <a:pt x="4176" y="5902"/>
                      <a:pt x="4241" y="3774"/>
                      <a:pt x="4241" y="3774"/>
                    </a:cubicBezTo>
                    <a:cubicBezTo>
                      <a:pt x="3981" y="3774"/>
                      <a:pt x="3282" y="3790"/>
                      <a:pt x="3282" y="3790"/>
                    </a:cubicBezTo>
                    <a:cubicBezTo>
                      <a:pt x="3347" y="3222"/>
                      <a:pt x="3640" y="638"/>
                      <a:pt x="3640" y="638"/>
                    </a:cubicBezTo>
                    <a:cubicBezTo>
                      <a:pt x="3640" y="638"/>
                      <a:pt x="3705" y="297"/>
                      <a:pt x="3364" y="134"/>
                    </a:cubicBezTo>
                    <a:cubicBezTo>
                      <a:pt x="3148" y="30"/>
                      <a:pt x="2965" y="0"/>
                      <a:pt x="2826"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25"/>
              <p:cNvSpPr/>
              <p:nvPr/>
            </p:nvSpPr>
            <p:spPr>
              <a:xfrm>
                <a:off x="5687225" y="3315625"/>
                <a:ext cx="105650" cy="96925"/>
              </a:xfrm>
              <a:custGeom>
                <a:rect b="b" l="l" r="r" t="t"/>
                <a:pathLst>
                  <a:path extrusionOk="0" h="3877" w="4226">
                    <a:moveTo>
                      <a:pt x="2670" y="1"/>
                    </a:moveTo>
                    <a:cubicBezTo>
                      <a:pt x="2599" y="1"/>
                      <a:pt x="2532" y="4"/>
                      <a:pt x="2471" y="11"/>
                    </a:cubicBezTo>
                    <a:cubicBezTo>
                      <a:pt x="2032" y="76"/>
                      <a:pt x="1382" y="563"/>
                      <a:pt x="1252" y="937"/>
                    </a:cubicBezTo>
                    <a:cubicBezTo>
                      <a:pt x="1106" y="1294"/>
                      <a:pt x="813" y="2237"/>
                      <a:pt x="537" y="2529"/>
                    </a:cubicBezTo>
                    <a:cubicBezTo>
                      <a:pt x="1" y="3065"/>
                      <a:pt x="472" y="3293"/>
                      <a:pt x="472" y="3293"/>
                    </a:cubicBezTo>
                    <a:cubicBezTo>
                      <a:pt x="472" y="3293"/>
                      <a:pt x="580" y="3247"/>
                      <a:pt x="761" y="3247"/>
                    </a:cubicBezTo>
                    <a:cubicBezTo>
                      <a:pt x="902" y="3247"/>
                      <a:pt x="1088" y="3275"/>
                      <a:pt x="1301" y="3374"/>
                    </a:cubicBezTo>
                    <a:cubicBezTo>
                      <a:pt x="1658" y="3537"/>
                      <a:pt x="1610" y="3862"/>
                      <a:pt x="1610" y="3862"/>
                    </a:cubicBezTo>
                    <a:cubicBezTo>
                      <a:pt x="1610" y="3862"/>
                      <a:pt x="1678" y="3876"/>
                      <a:pt x="1768" y="3876"/>
                    </a:cubicBezTo>
                    <a:cubicBezTo>
                      <a:pt x="1911" y="3876"/>
                      <a:pt x="2109" y="3840"/>
                      <a:pt x="2178" y="3650"/>
                    </a:cubicBezTo>
                    <a:cubicBezTo>
                      <a:pt x="2276" y="3407"/>
                      <a:pt x="2389" y="2805"/>
                      <a:pt x="2926" y="2448"/>
                    </a:cubicBezTo>
                    <a:cubicBezTo>
                      <a:pt x="3218" y="2269"/>
                      <a:pt x="3657" y="1847"/>
                      <a:pt x="3787" y="1441"/>
                    </a:cubicBezTo>
                    <a:cubicBezTo>
                      <a:pt x="3852" y="1197"/>
                      <a:pt x="4095" y="1099"/>
                      <a:pt x="4095" y="1099"/>
                    </a:cubicBezTo>
                    <a:cubicBezTo>
                      <a:pt x="4112" y="807"/>
                      <a:pt x="4225" y="547"/>
                      <a:pt x="3965" y="336"/>
                    </a:cubicBezTo>
                    <a:cubicBezTo>
                      <a:pt x="3686" y="126"/>
                      <a:pt x="3106" y="1"/>
                      <a:pt x="2670" y="1"/>
                    </a:cubicBez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25"/>
              <p:cNvSpPr/>
              <p:nvPr/>
            </p:nvSpPr>
            <p:spPr>
              <a:xfrm>
                <a:off x="5658000" y="3490950"/>
                <a:ext cx="84100" cy="70425"/>
              </a:xfrm>
              <a:custGeom>
                <a:rect b="b" l="l" r="r" t="t"/>
                <a:pathLst>
                  <a:path extrusionOk="0" h="2817" w="3364">
                    <a:moveTo>
                      <a:pt x="3331" y="1"/>
                    </a:moveTo>
                    <a:cubicBezTo>
                      <a:pt x="3152" y="1"/>
                      <a:pt x="2600" y="1"/>
                      <a:pt x="2372" y="17"/>
                    </a:cubicBezTo>
                    <a:cubicBezTo>
                      <a:pt x="2129" y="2003"/>
                      <a:pt x="907" y="2305"/>
                      <a:pt x="240" y="2305"/>
                    </a:cubicBezTo>
                    <a:cubicBezTo>
                      <a:pt x="148" y="2305"/>
                      <a:pt x="67" y="2300"/>
                      <a:pt x="0" y="2292"/>
                    </a:cubicBezTo>
                    <a:lnTo>
                      <a:pt x="0" y="2292"/>
                    </a:lnTo>
                    <a:cubicBezTo>
                      <a:pt x="33" y="2389"/>
                      <a:pt x="98" y="2470"/>
                      <a:pt x="179" y="2535"/>
                    </a:cubicBezTo>
                    <a:cubicBezTo>
                      <a:pt x="510" y="2769"/>
                      <a:pt x="1590" y="2816"/>
                      <a:pt x="2402" y="2816"/>
                    </a:cubicBezTo>
                    <a:cubicBezTo>
                      <a:pt x="2942" y="2816"/>
                      <a:pt x="3363" y="2795"/>
                      <a:pt x="3363" y="2795"/>
                    </a:cubicBezTo>
                    <a:cubicBezTo>
                      <a:pt x="3282" y="2145"/>
                      <a:pt x="3331" y="1"/>
                      <a:pt x="3331"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25"/>
              <p:cNvSpPr/>
              <p:nvPr/>
            </p:nvSpPr>
            <p:spPr>
              <a:xfrm>
                <a:off x="5785950" y="3340650"/>
                <a:ext cx="15850" cy="24875"/>
              </a:xfrm>
              <a:custGeom>
                <a:rect b="b" l="l" r="r" t="t"/>
                <a:pathLst>
                  <a:path extrusionOk="0" h="995" w="634">
                    <a:moveTo>
                      <a:pt x="341" y="1"/>
                    </a:moveTo>
                    <a:cubicBezTo>
                      <a:pt x="244" y="1"/>
                      <a:pt x="163" y="50"/>
                      <a:pt x="146" y="147"/>
                    </a:cubicBezTo>
                    <a:lnTo>
                      <a:pt x="16" y="765"/>
                    </a:lnTo>
                    <a:cubicBezTo>
                      <a:pt x="0" y="895"/>
                      <a:pt x="81" y="992"/>
                      <a:pt x="179" y="992"/>
                    </a:cubicBezTo>
                    <a:cubicBezTo>
                      <a:pt x="189" y="994"/>
                      <a:pt x="199" y="995"/>
                      <a:pt x="209" y="995"/>
                    </a:cubicBezTo>
                    <a:cubicBezTo>
                      <a:pt x="293" y="995"/>
                      <a:pt x="361" y="935"/>
                      <a:pt x="390" y="862"/>
                    </a:cubicBezTo>
                    <a:lnTo>
                      <a:pt x="585" y="261"/>
                    </a:lnTo>
                    <a:cubicBezTo>
                      <a:pt x="634" y="131"/>
                      <a:pt x="520" y="1"/>
                      <a:pt x="390"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25"/>
              <p:cNvSpPr/>
              <p:nvPr/>
            </p:nvSpPr>
            <p:spPr>
              <a:xfrm>
                <a:off x="5796900" y="3337825"/>
                <a:ext cx="18325" cy="28450"/>
              </a:xfrm>
              <a:custGeom>
                <a:rect b="b" l="l" r="r" t="t"/>
                <a:pathLst>
                  <a:path extrusionOk="0" h="1138" w="733">
                    <a:moveTo>
                      <a:pt x="440" y="0"/>
                    </a:moveTo>
                    <a:cubicBezTo>
                      <a:pt x="326" y="0"/>
                      <a:pt x="228" y="81"/>
                      <a:pt x="212" y="195"/>
                    </a:cubicBezTo>
                    <a:lnTo>
                      <a:pt x="50" y="894"/>
                    </a:lnTo>
                    <a:cubicBezTo>
                      <a:pt x="1" y="1024"/>
                      <a:pt x="115" y="1138"/>
                      <a:pt x="245" y="1138"/>
                    </a:cubicBezTo>
                    <a:cubicBezTo>
                      <a:pt x="358" y="1138"/>
                      <a:pt x="440" y="1105"/>
                      <a:pt x="472" y="1008"/>
                    </a:cubicBezTo>
                    <a:lnTo>
                      <a:pt x="700" y="309"/>
                    </a:lnTo>
                    <a:cubicBezTo>
                      <a:pt x="732" y="163"/>
                      <a:pt x="635" y="0"/>
                      <a:pt x="472"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25"/>
              <p:cNvSpPr/>
              <p:nvPr/>
            </p:nvSpPr>
            <p:spPr>
              <a:xfrm>
                <a:off x="5810800" y="3337400"/>
                <a:ext cx="18225" cy="28500"/>
              </a:xfrm>
              <a:custGeom>
                <a:rect b="b" l="l" r="r" t="t"/>
                <a:pathLst>
                  <a:path extrusionOk="0" h="1140" w="729">
                    <a:moveTo>
                      <a:pt x="420" y="1"/>
                    </a:moveTo>
                    <a:cubicBezTo>
                      <a:pt x="322" y="1"/>
                      <a:pt x="225" y="82"/>
                      <a:pt x="192" y="180"/>
                    </a:cubicBezTo>
                    <a:lnTo>
                      <a:pt x="46" y="895"/>
                    </a:lnTo>
                    <a:cubicBezTo>
                      <a:pt x="0" y="1017"/>
                      <a:pt x="70" y="1140"/>
                      <a:pt x="214" y="1140"/>
                    </a:cubicBezTo>
                    <a:cubicBezTo>
                      <a:pt x="223" y="1140"/>
                      <a:pt x="232" y="1139"/>
                      <a:pt x="241" y="1138"/>
                    </a:cubicBezTo>
                    <a:cubicBezTo>
                      <a:pt x="339" y="1138"/>
                      <a:pt x="420" y="1090"/>
                      <a:pt x="469" y="992"/>
                    </a:cubicBezTo>
                    <a:lnTo>
                      <a:pt x="696" y="310"/>
                    </a:lnTo>
                    <a:cubicBezTo>
                      <a:pt x="729" y="163"/>
                      <a:pt x="631" y="1"/>
                      <a:pt x="469"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25"/>
              <p:cNvSpPr/>
              <p:nvPr/>
            </p:nvSpPr>
            <p:spPr>
              <a:xfrm>
                <a:off x="5824950" y="3337825"/>
                <a:ext cx="16675" cy="27225"/>
              </a:xfrm>
              <a:custGeom>
                <a:rect b="b" l="l" r="r" t="t"/>
                <a:pathLst>
                  <a:path extrusionOk="0" h="1089" w="667">
                    <a:moveTo>
                      <a:pt x="374" y="0"/>
                    </a:moveTo>
                    <a:cubicBezTo>
                      <a:pt x="260" y="0"/>
                      <a:pt x="179" y="65"/>
                      <a:pt x="163" y="163"/>
                    </a:cubicBezTo>
                    <a:lnTo>
                      <a:pt x="16" y="813"/>
                    </a:lnTo>
                    <a:cubicBezTo>
                      <a:pt x="0" y="943"/>
                      <a:pt x="81" y="1056"/>
                      <a:pt x="179" y="1089"/>
                    </a:cubicBezTo>
                    <a:cubicBezTo>
                      <a:pt x="260" y="1089"/>
                      <a:pt x="374" y="1024"/>
                      <a:pt x="390" y="943"/>
                    </a:cubicBezTo>
                    <a:lnTo>
                      <a:pt x="617" y="293"/>
                    </a:lnTo>
                    <a:cubicBezTo>
                      <a:pt x="666" y="146"/>
                      <a:pt x="552" y="0"/>
                      <a:pt x="406"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25"/>
              <p:cNvSpPr/>
              <p:nvPr/>
            </p:nvSpPr>
            <p:spPr>
              <a:xfrm>
                <a:off x="5733550" y="3455175"/>
                <a:ext cx="381450" cy="345750"/>
              </a:xfrm>
              <a:custGeom>
                <a:rect b="b" l="l" r="r" t="t"/>
                <a:pathLst>
                  <a:path extrusionOk="0" h="13830" w="15258">
                    <a:moveTo>
                      <a:pt x="9704" y="1"/>
                    </a:moveTo>
                    <a:cubicBezTo>
                      <a:pt x="9316" y="1"/>
                      <a:pt x="9099" y="636"/>
                      <a:pt x="9099" y="636"/>
                    </a:cubicBezTo>
                    <a:cubicBezTo>
                      <a:pt x="9099" y="636"/>
                      <a:pt x="8335" y="1042"/>
                      <a:pt x="7556" y="1042"/>
                    </a:cubicBezTo>
                    <a:cubicBezTo>
                      <a:pt x="6917" y="1042"/>
                      <a:pt x="5677" y="406"/>
                      <a:pt x="4747" y="406"/>
                    </a:cubicBezTo>
                    <a:cubicBezTo>
                      <a:pt x="4564" y="406"/>
                      <a:pt x="4393" y="431"/>
                      <a:pt x="4241" y="489"/>
                    </a:cubicBezTo>
                    <a:cubicBezTo>
                      <a:pt x="3678" y="715"/>
                      <a:pt x="2590" y="1086"/>
                      <a:pt x="1834" y="1086"/>
                    </a:cubicBezTo>
                    <a:cubicBezTo>
                      <a:pt x="1717" y="1086"/>
                      <a:pt x="1609" y="1078"/>
                      <a:pt x="1511" y="1058"/>
                    </a:cubicBezTo>
                    <a:cubicBezTo>
                      <a:pt x="1406" y="1036"/>
                      <a:pt x="1316" y="1027"/>
                      <a:pt x="1239" y="1027"/>
                    </a:cubicBezTo>
                    <a:cubicBezTo>
                      <a:pt x="796" y="1027"/>
                      <a:pt x="796" y="1334"/>
                      <a:pt x="796" y="1334"/>
                    </a:cubicBezTo>
                    <a:cubicBezTo>
                      <a:pt x="796" y="1334"/>
                      <a:pt x="244" y="1399"/>
                      <a:pt x="130" y="1399"/>
                    </a:cubicBezTo>
                    <a:cubicBezTo>
                      <a:pt x="130" y="1399"/>
                      <a:pt x="0" y="3349"/>
                      <a:pt x="130" y="4470"/>
                    </a:cubicBezTo>
                    <a:cubicBezTo>
                      <a:pt x="130" y="4470"/>
                      <a:pt x="634" y="4519"/>
                      <a:pt x="829" y="4519"/>
                    </a:cubicBezTo>
                    <a:cubicBezTo>
                      <a:pt x="829" y="4519"/>
                      <a:pt x="829" y="4763"/>
                      <a:pt x="1024" y="4958"/>
                    </a:cubicBezTo>
                    <a:cubicBezTo>
                      <a:pt x="1089" y="5028"/>
                      <a:pt x="1201" y="5051"/>
                      <a:pt x="1342" y="5051"/>
                    </a:cubicBezTo>
                    <a:cubicBezTo>
                      <a:pt x="1625" y="5051"/>
                      <a:pt x="2026" y="4958"/>
                      <a:pt x="2405" y="4958"/>
                    </a:cubicBezTo>
                    <a:cubicBezTo>
                      <a:pt x="2974" y="4958"/>
                      <a:pt x="2990" y="5169"/>
                      <a:pt x="2990" y="5169"/>
                    </a:cubicBezTo>
                    <a:cubicBezTo>
                      <a:pt x="2990" y="5169"/>
                      <a:pt x="3104" y="7703"/>
                      <a:pt x="2892" y="8532"/>
                    </a:cubicBezTo>
                    <a:cubicBezTo>
                      <a:pt x="2665" y="9393"/>
                      <a:pt x="1528" y="12123"/>
                      <a:pt x="2762" y="12935"/>
                    </a:cubicBezTo>
                    <a:cubicBezTo>
                      <a:pt x="3256" y="13262"/>
                      <a:pt x="3789" y="13375"/>
                      <a:pt x="4402" y="13375"/>
                    </a:cubicBezTo>
                    <a:cubicBezTo>
                      <a:pt x="5162" y="13375"/>
                      <a:pt x="6045" y="13202"/>
                      <a:pt x="7133" y="13049"/>
                    </a:cubicBezTo>
                    <a:cubicBezTo>
                      <a:pt x="7427" y="13007"/>
                      <a:pt x="7708" y="12989"/>
                      <a:pt x="7974" y="12989"/>
                    </a:cubicBezTo>
                    <a:cubicBezTo>
                      <a:pt x="9787" y="12989"/>
                      <a:pt x="10935" y="13829"/>
                      <a:pt x="10935" y="13829"/>
                    </a:cubicBezTo>
                    <a:cubicBezTo>
                      <a:pt x="10935" y="13829"/>
                      <a:pt x="10936" y="13829"/>
                      <a:pt x="10938" y="13829"/>
                    </a:cubicBezTo>
                    <a:cubicBezTo>
                      <a:pt x="10974" y="13829"/>
                      <a:pt x="11319" y="13785"/>
                      <a:pt x="11504" y="12123"/>
                    </a:cubicBezTo>
                    <a:cubicBezTo>
                      <a:pt x="11683" y="10384"/>
                      <a:pt x="12592" y="10059"/>
                      <a:pt x="13096" y="9003"/>
                    </a:cubicBezTo>
                    <a:cubicBezTo>
                      <a:pt x="13697" y="7785"/>
                      <a:pt x="15257" y="4210"/>
                      <a:pt x="15013" y="2992"/>
                    </a:cubicBezTo>
                    <a:cubicBezTo>
                      <a:pt x="14770" y="1773"/>
                      <a:pt x="13080" y="1188"/>
                      <a:pt x="13080" y="1188"/>
                    </a:cubicBezTo>
                    <a:cubicBezTo>
                      <a:pt x="13080" y="1188"/>
                      <a:pt x="13039" y="1423"/>
                      <a:pt x="12487" y="1423"/>
                    </a:cubicBezTo>
                    <a:cubicBezTo>
                      <a:pt x="12343" y="1423"/>
                      <a:pt x="12164" y="1407"/>
                      <a:pt x="11943" y="1367"/>
                    </a:cubicBezTo>
                    <a:cubicBezTo>
                      <a:pt x="10870" y="1139"/>
                      <a:pt x="10058" y="2"/>
                      <a:pt x="9733" y="2"/>
                    </a:cubicBezTo>
                    <a:cubicBezTo>
                      <a:pt x="9723" y="1"/>
                      <a:pt x="9714" y="1"/>
                      <a:pt x="9704" y="1"/>
                    </a:cubicBezTo>
                    <a:close/>
                  </a:path>
                </a:pathLst>
              </a:custGeom>
              <a:solidFill>
                <a:srgbClr val="FFDB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25"/>
              <p:cNvSpPr/>
              <p:nvPr/>
            </p:nvSpPr>
            <p:spPr>
              <a:xfrm>
                <a:off x="5733150" y="3488100"/>
                <a:ext cx="20725" cy="79250"/>
              </a:xfrm>
              <a:custGeom>
                <a:rect b="b" l="l" r="r" t="t"/>
                <a:pathLst>
                  <a:path extrusionOk="0" h="3170" w="829">
                    <a:moveTo>
                      <a:pt x="796" y="1"/>
                    </a:moveTo>
                    <a:lnTo>
                      <a:pt x="796" y="1"/>
                    </a:lnTo>
                    <a:cubicBezTo>
                      <a:pt x="796" y="1"/>
                      <a:pt x="244" y="66"/>
                      <a:pt x="114" y="66"/>
                    </a:cubicBezTo>
                    <a:cubicBezTo>
                      <a:pt x="114" y="66"/>
                      <a:pt x="0" y="2016"/>
                      <a:pt x="114" y="3137"/>
                    </a:cubicBezTo>
                    <a:cubicBezTo>
                      <a:pt x="114" y="3137"/>
                      <a:pt x="634" y="3169"/>
                      <a:pt x="829" y="3169"/>
                    </a:cubicBezTo>
                    <a:cubicBezTo>
                      <a:pt x="829" y="3169"/>
                      <a:pt x="715" y="2113"/>
                      <a:pt x="715" y="1431"/>
                    </a:cubicBezTo>
                    <a:cubicBezTo>
                      <a:pt x="731" y="732"/>
                      <a:pt x="796" y="1"/>
                      <a:pt x="796" y="1"/>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25"/>
              <p:cNvSpPr/>
              <p:nvPr/>
            </p:nvSpPr>
            <p:spPr>
              <a:xfrm>
                <a:off x="5895900" y="3674975"/>
                <a:ext cx="166700" cy="68650"/>
              </a:xfrm>
              <a:custGeom>
                <a:rect b="b" l="l" r="r" t="t"/>
                <a:pathLst>
                  <a:path extrusionOk="0" h="2746" w="6668">
                    <a:moveTo>
                      <a:pt x="6667" y="0"/>
                    </a:moveTo>
                    <a:cubicBezTo>
                      <a:pt x="6635" y="49"/>
                      <a:pt x="5952" y="812"/>
                      <a:pt x="2735" y="1771"/>
                    </a:cubicBezTo>
                    <a:cubicBezTo>
                      <a:pt x="2459" y="1852"/>
                      <a:pt x="639" y="2437"/>
                      <a:pt x="265" y="2583"/>
                    </a:cubicBezTo>
                    <a:cubicBezTo>
                      <a:pt x="1" y="2685"/>
                      <a:pt x="130" y="2722"/>
                      <a:pt x="441" y="2722"/>
                    </a:cubicBezTo>
                    <a:cubicBezTo>
                      <a:pt x="1122" y="2722"/>
                      <a:pt x="2675" y="2547"/>
                      <a:pt x="2865" y="2502"/>
                    </a:cubicBezTo>
                    <a:cubicBezTo>
                      <a:pt x="3406" y="2424"/>
                      <a:pt x="3909" y="2364"/>
                      <a:pt x="4298" y="2364"/>
                    </a:cubicBezTo>
                    <a:cubicBezTo>
                      <a:pt x="4799" y="2364"/>
                      <a:pt x="5111" y="2463"/>
                      <a:pt x="5075" y="2746"/>
                    </a:cubicBezTo>
                    <a:cubicBezTo>
                      <a:pt x="5384" y="1462"/>
                      <a:pt x="6131" y="1105"/>
                      <a:pt x="6586" y="163"/>
                    </a:cubicBezTo>
                    <a:cubicBezTo>
                      <a:pt x="6602" y="114"/>
                      <a:pt x="6651" y="49"/>
                      <a:pt x="6667" y="0"/>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25"/>
              <p:cNvSpPr/>
              <p:nvPr/>
            </p:nvSpPr>
            <p:spPr>
              <a:xfrm>
                <a:off x="5806250" y="3550250"/>
                <a:ext cx="56900" cy="82075"/>
              </a:xfrm>
              <a:custGeom>
                <a:rect b="b" l="l" r="r" t="t"/>
                <a:pathLst>
                  <a:path extrusionOk="0" h="3283" w="2276">
                    <a:moveTo>
                      <a:pt x="2275" y="1"/>
                    </a:moveTo>
                    <a:lnTo>
                      <a:pt x="2275" y="1"/>
                    </a:lnTo>
                    <a:cubicBezTo>
                      <a:pt x="2093" y="491"/>
                      <a:pt x="1077" y="1284"/>
                      <a:pt x="332" y="1284"/>
                    </a:cubicBezTo>
                    <a:cubicBezTo>
                      <a:pt x="213" y="1284"/>
                      <a:pt x="101" y="1264"/>
                      <a:pt x="1" y="1220"/>
                    </a:cubicBezTo>
                    <a:lnTo>
                      <a:pt x="1" y="1220"/>
                    </a:lnTo>
                    <a:cubicBezTo>
                      <a:pt x="82" y="1268"/>
                      <a:pt x="82" y="1317"/>
                      <a:pt x="82" y="1317"/>
                    </a:cubicBezTo>
                    <a:cubicBezTo>
                      <a:pt x="82" y="1317"/>
                      <a:pt x="147" y="2357"/>
                      <a:pt x="114" y="3283"/>
                    </a:cubicBezTo>
                    <a:cubicBezTo>
                      <a:pt x="261" y="2259"/>
                      <a:pt x="2145" y="992"/>
                      <a:pt x="2275" y="1"/>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199" name="Google Shape;1199;p25"/>
          <p:cNvSpPr/>
          <p:nvPr/>
        </p:nvSpPr>
        <p:spPr>
          <a:xfrm>
            <a:off x="453251" y="7817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25"/>
          <p:cNvSpPr txBox="1"/>
          <p:nvPr>
            <p:ph type="title"/>
          </p:nvPr>
        </p:nvSpPr>
        <p:spPr>
          <a:xfrm>
            <a:off x="2295001" y="1203650"/>
            <a:ext cx="4661700" cy="841800"/>
          </a:xfrm>
          <a:prstGeom prst="rect">
            <a:avLst/>
          </a:prstGeom>
          <a:noFill/>
          <a:ln>
            <a:noFill/>
          </a:ln>
        </p:spPr>
        <p:txBody>
          <a:bodyPr anchorCtr="0" anchor="ctr" bIns="91400" lIns="91400" spcFirstLastPara="1" rIns="91400" wrap="square" tIns="91400">
            <a:noAutofit/>
          </a:bodyPr>
          <a:lstStyle/>
          <a:p>
            <a:pPr indent="0" lvl="0" marL="0" rtl="0" algn="l">
              <a:lnSpc>
                <a:spcPct val="100000"/>
              </a:lnSpc>
              <a:spcBef>
                <a:spcPts val="0"/>
              </a:spcBef>
              <a:spcAft>
                <a:spcPts val="0"/>
              </a:spcAft>
              <a:buSzPts val="3600"/>
              <a:buNone/>
            </a:pPr>
            <a:r>
              <a:rPr lang="en" sz="1500">
                <a:latin typeface="Arial"/>
                <a:ea typeface="Arial"/>
                <a:cs typeface="Arial"/>
                <a:sym typeface="Arial"/>
              </a:rPr>
              <a:t>모델 소개 및 학습</a:t>
            </a:r>
            <a:endParaRPr sz="1500">
              <a:latin typeface="Arial"/>
              <a:ea typeface="Arial"/>
              <a:cs typeface="Arial"/>
              <a:sym typeface="Arial"/>
            </a:endParaRPr>
          </a:p>
        </p:txBody>
      </p:sp>
      <p:sp>
        <p:nvSpPr>
          <p:cNvPr id="1201" name="Google Shape;1201;p25"/>
          <p:cNvSpPr txBox="1"/>
          <p:nvPr>
            <p:ph idx="2" type="title"/>
          </p:nvPr>
        </p:nvSpPr>
        <p:spPr>
          <a:xfrm>
            <a:off x="1285800" y="1430800"/>
            <a:ext cx="10092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03</a:t>
            </a:r>
            <a:endParaRPr/>
          </a:p>
        </p:txBody>
      </p:sp>
      <p:sp>
        <p:nvSpPr>
          <p:cNvPr id="1202" name="Google Shape;1202;p25"/>
          <p:cNvSpPr txBox="1"/>
          <p:nvPr>
            <p:ph idx="1" type="subTitle"/>
          </p:nvPr>
        </p:nvSpPr>
        <p:spPr>
          <a:xfrm>
            <a:off x="2239475" y="1820350"/>
            <a:ext cx="4056000" cy="606900"/>
          </a:xfrm>
          <a:prstGeom prst="rect">
            <a:avLst/>
          </a:prstGeom>
          <a:solidFill>
            <a:srgbClr val="B6D7A8"/>
          </a:solid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1400"/>
              <a:buNone/>
            </a:pPr>
            <a:r>
              <a:rPr b="1" lang="en" sz="1800">
                <a:solidFill>
                  <a:srgbClr val="434343"/>
                </a:solidFill>
                <a:latin typeface="Arial"/>
                <a:ea typeface="Arial"/>
                <a:cs typeface="Arial"/>
                <a:sym typeface="Arial"/>
              </a:rPr>
              <a:t>YOLO</a:t>
            </a:r>
            <a:r>
              <a:rPr b="1" lang="en" sz="1800">
                <a:solidFill>
                  <a:srgbClr val="434343"/>
                </a:solidFill>
                <a:latin typeface="Merriweather"/>
                <a:ea typeface="Merriweather"/>
                <a:cs typeface="Merriweather"/>
                <a:sym typeface="Merriweather"/>
              </a:rPr>
              <a:t> v 8 Pose</a:t>
            </a:r>
            <a:r>
              <a:rPr b="1" lang="en" sz="1800">
                <a:solidFill>
                  <a:srgbClr val="434343"/>
                </a:solidFill>
                <a:latin typeface="Arial"/>
                <a:ea typeface="Arial"/>
                <a:cs typeface="Arial"/>
                <a:sym typeface="Arial"/>
              </a:rPr>
              <a:t> 모델 훈련 및 성능 평가</a:t>
            </a:r>
            <a:endParaRPr b="1" sz="1800">
              <a:solidFill>
                <a:srgbClr val="43434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6" name="Shape 1206"/>
        <p:cNvGrpSpPr/>
        <p:nvPr/>
      </p:nvGrpSpPr>
      <p:grpSpPr>
        <a:xfrm>
          <a:off x="0" y="0"/>
          <a:ext cx="0" cy="0"/>
          <a:chOff x="0" y="0"/>
          <a:chExt cx="0" cy="0"/>
        </a:xfrm>
      </p:grpSpPr>
      <p:sp>
        <p:nvSpPr>
          <p:cNvPr id="1207" name="Google Shape;1207;p26"/>
          <p:cNvSpPr/>
          <p:nvPr/>
        </p:nvSpPr>
        <p:spPr>
          <a:xfrm>
            <a:off x="337866" y="2927727"/>
            <a:ext cx="8458500" cy="6714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26"/>
          <p:cNvSpPr txBox="1"/>
          <p:nvPr/>
        </p:nvSpPr>
        <p:spPr>
          <a:xfrm>
            <a:off x="337866" y="2927727"/>
            <a:ext cx="8458500" cy="671400"/>
          </a:xfrm>
          <a:prstGeom prst="rect">
            <a:avLst/>
          </a:prstGeom>
          <a:solidFill>
            <a:srgbClr val="B6D7A8"/>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관절 16개</a:t>
            </a:r>
            <a:r>
              <a:rPr b="0" i="0" lang="en" sz="1400" u="none" cap="none" strike="noStrike">
                <a:solidFill>
                  <a:srgbClr val="434343"/>
                </a:solidFill>
                <a:latin typeface="Arial"/>
                <a:ea typeface="Arial"/>
                <a:cs typeface="Arial"/>
                <a:sym typeface="Arial"/>
              </a:rPr>
              <a:t>에 대한 </a:t>
            </a:r>
            <a:r>
              <a:rPr b="1" i="0" lang="en" sz="1400" u="none" cap="none" strike="noStrike">
                <a:solidFill>
                  <a:srgbClr val="434343"/>
                </a:solidFill>
                <a:latin typeface="Arial"/>
                <a:ea typeface="Arial"/>
                <a:cs typeface="Arial"/>
                <a:sym typeface="Arial"/>
              </a:rPr>
              <a:t>Keypoints</a:t>
            </a:r>
            <a:r>
              <a:rPr b="0" i="0" lang="en" sz="1400" u="none" cap="none" strike="noStrike">
                <a:solidFill>
                  <a:srgbClr val="434343"/>
                </a:solidFill>
                <a:latin typeface="Arial"/>
                <a:ea typeface="Arial"/>
                <a:cs typeface="Arial"/>
                <a:sym typeface="Arial"/>
              </a:rPr>
              <a:t>가 있는 135,882개의 사진과 json 데이터를 사용해서 </a:t>
            </a:r>
            <a:r>
              <a:rPr b="1" i="0" lang="en" sz="1400" u="none" cap="none" strike="noStrike">
                <a:solidFill>
                  <a:srgbClr val="434343"/>
                </a:solidFill>
                <a:latin typeface="Arial"/>
                <a:ea typeface="Arial"/>
                <a:cs typeface="Arial"/>
                <a:sym typeface="Arial"/>
              </a:rPr>
              <a:t>text 파일로 전처리</a:t>
            </a:r>
            <a:endParaRPr b="1" i="0" sz="1400" u="none" cap="none" strike="noStrike">
              <a:solidFill>
                <a:srgbClr val="434343"/>
              </a:solidFill>
              <a:latin typeface="Arial"/>
              <a:ea typeface="Arial"/>
              <a:cs typeface="Arial"/>
              <a:sym typeface="Arial"/>
            </a:endParaRPr>
          </a:p>
        </p:txBody>
      </p:sp>
      <p:sp>
        <p:nvSpPr>
          <p:cNvPr id="1209" name="Google Shape;1209;p26"/>
          <p:cNvSpPr/>
          <p:nvPr/>
        </p:nvSpPr>
        <p:spPr>
          <a:xfrm flipH="1">
            <a:off x="6223943" y="3984476"/>
            <a:ext cx="303266" cy="922774"/>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0" name="Google Shape;1210;p26"/>
          <p:cNvGrpSpPr/>
          <p:nvPr/>
        </p:nvGrpSpPr>
        <p:grpSpPr>
          <a:xfrm flipH="1">
            <a:off x="6223785" y="3984200"/>
            <a:ext cx="303581" cy="923325"/>
            <a:chOff x="4431675" y="3269575"/>
            <a:chExt cx="385500" cy="1172625"/>
          </a:xfrm>
        </p:grpSpPr>
        <p:sp>
          <p:nvSpPr>
            <p:cNvPr id="1211" name="Google Shape;1211;p26"/>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26"/>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26"/>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26"/>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26"/>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26"/>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26"/>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26"/>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26"/>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26"/>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26"/>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26"/>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26"/>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26"/>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26"/>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26"/>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26"/>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26"/>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26"/>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26"/>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26"/>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26"/>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26"/>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26"/>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26"/>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26"/>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26"/>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26"/>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26"/>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26"/>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26"/>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26"/>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26"/>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26"/>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26"/>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26"/>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26"/>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26"/>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26"/>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26"/>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26"/>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26"/>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26"/>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26"/>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26"/>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26"/>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57" name="Google Shape;1257;p26"/>
          <p:cNvSpPr/>
          <p:nvPr/>
        </p:nvSpPr>
        <p:spPr>
          <a:xfrm>
            <a:off x="4160835" y="4549759"/>
            <a:ext cx="812572" cy="26361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26"/>
          <p:cNvSpPr/>
          <p:nvPr/>
        </p:nvSpPr>
        <p:spPr>
          <a:xfrm>
            <a:off x="4531310" y="4694373"/>
            <a:ext cx="91270" cy="4703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26"/>
          <p:cNvSpPr/>
          <p:nvPr/>
        </p:nvSpPr>
        <p:spPr>
          <a:xfrm>
            <a:off x="4304388" y="3890056"/>
            <a:ext cx="257478" cy="192357"/>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26"/>
          <p:cNvSpPr/>
          <p:nvPr/>
        </p:nvSpPr>
        <p:spPr>
          <a:xfrm>
            <a:off x="4561851" y="3890056"/>
            <a:ext cx="29141" cy="851353"/>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26"/>
          <p:cNvSpPr txBox="1"/>
          <p:nvPr>
            <p:ph type="title"/>
          </p:nvPr>
        </p:nvSpPr>
        <p:spPr>
          <a:xfrm>
            <a:off x="720000" y="477600"/>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YOLO v8 Pose 데이터 전처리</a:t>
            </a:r>
            <a:endParaRPr>
              <a:latin typeface="Arial"/>
              <a:ea typeface="Arial"/>
              <a:cs typeface="Arial"/>
              <a:sym typeface="Arial"/>
            </a:endParaRPr>
          </a:p>
        </p:txBody>
      </p:sp>
      <p:sp>
        <p:nvSpPr>
          <p:cNvPr id="1262" name="Google Shape;1262;p26"/>
          <p:cNvSpPr/>
          <p:nvPr/>
        </p:nvSpPr>
        <p:spPr>
          <a:xfrm>
            <a:off x="221451" y="1093787"/>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26"/>
          <p:cNvSpPr/>
          <p:nvPr/>
        </p:nvSpPr>
        <p:spPr>
          <a:xfrm>
            <a:off x="337871" y="1564066"/>
            <a:ext cx="8453700" cy="1222200"/>
          </a:xfrm>
          <a:prstGeom prst="rect">
            <a:avLst/>
          </a:prstGeom>
          <a:solidFill>
            <a:srgbClr val="A4C2F4"/>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26"/>
          <p:cNvSpPr txBox="1"/>
          <p:nvPr/>
        </p:nvSpPr>
        <p:spPr>
          <a:xfrm>
            <a:off x="337825" y="1564087"/>
            <a:ext cx="8453700" cy="1222200"/>
          </a:xfrm>
          <a:prstGeom prst="rect">
            <a:avLst/>
          </a:prstGeom>
          <a:solidFill>
            <a:srgbClr val="B6D7A8"/>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500"/>
              <a:buFont typeface="Arial"/>
              <a:buNone/>
            </a:pPr>
            <a:r>
              <a:rPr b="1" i="0" lang="en" sz="1500" u="none" cap="none" strike="noStrike">
                <a:solidFill>
                  <a:srgbClr val="434343"/>
                </a:solidFill>
                <a:latin typeface="Arial"/>
                <a:ea typeface="Arial"/>
                <a:cs typeface="Arial"/>
                <a:sym typeface="Arial"/>
              </a:rPr>
              <a:t>Ai Hub 에서 제공받은 데이터 파일</a:t>
            </a:r>
            <a:endParaRPr b="1" i="0" sz="15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-협회 경기 영상 + 직접 촬영 영상 </a:t>
            </a:r>
            <a:r>
              <a:rPr b="1" i="0" lang="en" sz="1400" u="none" cap="none" strike="noStrike">
                <a:solidFill>
                  <a:srgbClr val="434343"/>
                </a:solidFill>
                <a:latin typeface="Arial"/>
                <a:ea typeface="Arial"/>
                <a:cs typeface="Arial"/>
                <a:sym typeface="Arial"/>
              </a:rPr>
              <a:t>4,320,000장 이상의 가공</a:t>
            </a:r>
            <a:r>
              <a:rPr b="0" i="0" lang="en" sz="1400" u="none" cap="none" strike="noStrike">
                <a:solidFill>
                  <a:srgbClr val="434343"/>
                </a:solidFill>
                <a:latin typeface="Arial"/>
                <a:ea typeface="Arial"/>
                <a:cs typeface="Arial"/>
                <a:sym typeface="Arial"/>
              </a:rPr>
              <a:t>파일</a:t>
            </a:r>
            <a:endParaRPr b="0" i="0" sz="14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434343"/>
                </a:solidFill>
                <a:latin typeface="Arial"/>
                <a:ea typeface="Arial"/>
                <a:cs typeface="Arial"/>
                <a:sym typeface="Arial"/>
              </a:rPr>
              <a:t>-</a:t>
            </a:r>
            <a:r>
              <a:rPr b="1" i="0" lang="en" sz="1400" u="none" cap="none" strike="noStrike">
                <a:solidFill>
                  <a:srgbClr val="434343"/>
                </a:solidFill>
                <a:latin typeface="Arial"/>
                <a:ea typeface="Arial"/>
                <a:cs typeface="Arial"/>
                <a:sym typeface="Arial"/>
              </a:rPr>
              <a:t>객체 정보와 환경 정보, 동작 정보, 활용 정보</a:t>
            </a:r>
            <a:r>
              <a:rPr b="0" i="0" lang="en" sz="1400" u="none" cap="none" strike="noStrike">
                <a:solidFill>
                  <a:srgbClr val="434343"/>
                </a:solidFill>
                <a:latin typeface="Arial"/>
                <a:ea typeface="Arial"/>
                <a:cs typeface="Arial"/>
                <a:sym typeface="Arial"/>
              </a:rPr>
              <a:t> 등이 포함된 Json 형식의 파일을 결과로 산출</a:t>
            </a:r>
            <a:endParaRPr b="0" i="0" sz="1400" u="none" cap="none" strike="noStrike">
              <a:solidFill>
                <a:srgbClr val="434343"/>
              </a:solidFill>
              <a:latin typeface="Arial"/>
              <a:ea typeface="Arial"/>
              <a:cs typeface="Arial"/>
              <a:sym typeface="Arial"/>
            </a:endParaRPr>
          </a:p>
        </p:txBody>
      </p:sp>
      <p:sp>
        <p:nvSpPr>
          <p:cNvPr id="1265" name="Google Shape;1265;p26"/>
          <p:cNvSpPr/>
          <p:nvPr/>
        </p:nvSpPr>
        <p:spPr>
          <a:xfrm>
            <a:off x="342975" y="3740600"/>
            <a:ext cx="8453700" cy="1180800"/>
          </a:xfrm>
          <a:prstGeom prst="rect">
            <a:avLst/>
          </a:prstGeom>
          <a:solidFill>
            <a:srgbClr val="CFE2F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26"/>
          <p:cNvSpPr txBox="1"/>
          <p:nvPr/>
        </p:nvSpPr>
        <p:spPr>
          <a:xfrm>
            <a:off x="347675" y="3740600"/>
            <a:ext cx="8458500" cy="1180800"/>
          </a:xfrm>
          <a:prstGeom prst="rect">
            <a:avLst/>
          </a:prstGeom>
          <a:solidFill>
            <a:srgbClr val="D9EAD3"/>
          </a:solidFill>
          <a:ln>
            <a:noFill/>
          </a:ln>
        </p:spPr>
        <p:txBody>
          <a:bodyPr anchorCtr="0" anchor="t"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500"/>
              <a:buFont typeface="Arial"/>
              <a:buNone/>
            </a:pPr>
            <a:r>
              <a:t/>
            </a:r>
            <a:endParaRPr b="0" i="0" sz="500" u="none" cap="none" strike="noStrike">
              <a:solidFill>
                <a:srgbClr val="666666"/>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666666"/>
                </a:solidFill>
                <a:latin typeface="Arial"/>
                <a:ea typeface="Arial"/>
                <a:cs typeface="Arial"/>
                <a:sym typeface="Arial"/>
              </a:rPr>
              <a:t>text 파일에 필요한 데이터</a:t>
            </a:r>
            <a:endParaRPr b="0" i="0" sz="1400" u="none" cap="none" strike="noStrike">
              <a:solidFill>
                <a:srgbClr val="666666"/>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t/>
            </a:r>
            <a:endParaRPr b="0" i="0" sz="800" u="none" cap="none" strike="noStrike">
              <a:solidFill>
                <a:srgbClr val="666666"/>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666666"/>
                </a:solidFill>
                <a:latin typeface="Arial"/>
                <a:ea typeface="Arial"/>
                <a:cs typeface="Arial"/>
                <a:sym typeface="Arial"/>
              </a:rPr>
              <a:t>-&lt;class x_center y_center keypoint1_x keypoint1_y keypoint1_vis ... keypoint16_x keypoint16_y keypoint16_vis&gt;</a:t>
            </a:r>
            <a:endParaRPr b="0" i="0" sz="1400" u="none" cap="none" strike="noStrike">
              <a:solidFill>
                <a:srgbClr val="66666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0" name="Shape 1270"/>
        <p:cNvGrpSpPr/>
        <p:nvPr/>
      </p:nvGrpSpPr>
      <p:grpSpPr>
        <a:xfrm>
          <a:off x="0" y="0"/>
          <a:ext cx="0" cy="0"/>
          <a:chOff x="0" y="0"/>
          <a:chExt cx="0" cy="0"/>
        </a:xfrm>
      </p:grpSpPr>
      <p:sp>
        <p:nvSpPr>
          <p:cNvPr id="1271" name="Google Shape;1271;p27"/>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27"/>
          <p:cNvSpPr txBox="1"/>
          <p:nvPr>
            <p:ph type="title"/>
          </p:nvPr>
        </p:nvSpPr>
        <p:spPr>
          <a:xfrm>
            <a:off x="720000" y="5057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YOLO v8 Pose 1차 학습</a:t>
            </a:r>
            <a:endParaRPr>
              <a:latin typeface="Arial"/>
              <a:ea typeface="Arial"/>
              <a:cs typeface="Arial"/>
              <a:sym typeface="Arial"/>
            </a:endParaRPr>
          </a:p>
        </p:txBody>
      </p:sp>
      <p:grpSp>
        <p:nvGrpSpPr>
          <p:cNvPr id="1273" name="Google Shape;1273;p27"/>
          <p:cNvGrpSpPr/>
          <p:nvPr/>
        </p:nvGrpSpPr>
        <p:grpSpPr>
          <a:xfrm>
            <a:off x="4128323" y="4002806"/>
            <a:ext cx="812572" cy="923314"/>
            <a:chOff x="2002625" y="2409050"/>
            <a:chExt cx="1378175" cy="1566000"/>
          </a:xfrm>
        </p:grpSpPr>
        <p:sp>
          <p:nvSpPr>
            <p:cNvPr id="1274" name="Google Shape;1274;p27"/>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27"/>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27"/>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27"/>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8" name="Google Shape;1278;p27"/>
          <p:cNvGrpSpPr/>
          <p:nvPr/>
        </p:nvGrpSpPr>
        <p:grpSpPr>
          <a:xfrm flipH="1">
            <a:off x="5371554" y="3868550"/>
            <a:ext cx="445522" cy="923325"/>
            <a:chOff x="1427625" y="3252675"/>
            <a:chExt cx="385500" cy="1172625"/>
          </a:xfrm>
        </p:grpSpPr>
        <p:sp>
          <p:nvSpPr>
            <p:cNvPr id="1279" name="Google Shape;1279;p27"/>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80" name="Google Shape;1280;p27"/>
            <p:cNvGrpSpPr/>
            <p:nvPr/>
          </p:nvGrpSpPr>
          <p:grpSpPr>
            <a:xfrm>
              <a:off x="1427625" y="3252675"/>
              <a:ext cx="385500" cy="1172625"/>
              <a:chOff x="4431675" y="3269575"/>
              <a:chExt cx="385500" cy="1172625"/>
            </a:xfrm>
          </p:grpSpPr>
          <p:sp>
            <p:nvSpPr>
              <p:cNvPr id="1281" name="Google Shape;1281;p27"/>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27"/>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27"/>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27"/>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27"/>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27"/>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27"/>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27"/>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27"/>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27"/>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27"/>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27"/>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27"/>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27"/>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27"/>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27"/>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27"/>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27"/>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27"/>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27"/>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27"/>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27"/>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27"/>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27"/>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27"/>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27"/>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27"/>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27"/>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27"/>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27"/>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27"/>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27"/>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27"/>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27"/>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27"/>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27"/>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27"/>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27"/>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27"/>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27"/>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27"/>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27"/>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27"/>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27"/>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27"/>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27"/>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327" name="Google Shape;1327;p27"/>
          <p:cNvSpPr txBox="1"/>
          <p:nvPr/>
        </p:nvSpPr>
        <p:spPr>
          <a:xfrm>
            <a:off x="3753850" y="4195000"/>
            <a:ext cx="4098900" cy="3288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pic>
        <p:nvPicPr>
          <p:cNvPr id="1328" name="Google Shape;1328;p27"/>
          <p:cNvPicPr preferRelativeResize="0"/>
          <p:nvPr/>
        </p:nvPicPr>
        <p:blipFill rotWithShape="1">
          <a:blip r:embed="rId3">
            <a:alphaModFix/>
          </a:blip>
          <a:srcRect b="0" l="0" r="0" t="0"/>
          <a:stretch/>
        </p:blipFill>
        <p:spPr>
          <a:xfrm>
            <a:off x="156275" y="2439350"/>
            <a:ext cx="4478674" cy="2447375"/>
          </a:xfrm>
          <a:prstGeom prst="rect">
            <a:avLst/>
          </a:prstGeom>
          <a:noFill/>
          <a:ln>
            <a:noFill/>
          </a:ln>
        </p:spPr>
      </p:pic>
      <p:graphicFrame>
        <p:nvGraphicFramePr>
          <p:cNvPr id="1329" name="Google Shape;1329;p27"/>
          <p:cNvGraphicFramePr/>
          <p:nvPr/>
        </p:nvGraphicFramePr>
        <p:xfrm>
          <a:off x="181800" y="962750"/>
          <a:ext cx="3000000" cy="3000000"/>
        </p:xfrm>
        <a:graphic>
          <a:graphicData uri="http://schemas.openxmlformats.org/drawingml/2006/table">
            <a:tbl>
              <a:tblPr>
                <a:noFill/>
                <a:tableStyleId>{0880C0D5-DE4B-4415-B95C-9BB590412095}</a:tableStyleId>
              </a:tblPr>
              <a:tblGrid>
                <a:gridCol w="1106900"/>
                <a:gridCol w="1106900"/>
                <a:gridCol w="1106900"/>
                <a:gridCol w="1106900"/>
              </a:tblGrid>
              <a:tr h="39070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Training Set</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80,000개</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Validation Set</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9,000개</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r>
              <a:tr h="30955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Google Colab</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L4 GPU</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Batch </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16</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r>
              <a:tr h="30955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학습 수</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88 epochs</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학습시간</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18 hr</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r>
              <a:tr h="30955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Optimizer</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SGD (auto)</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Learning rate</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0.01</a:t>
                      </a:r>
                      <a:endParaRPr sz="1000" u="none" cap="none" strike="noStrike">
                        <a:solidFill>
                          <a:srgbClr val="434343"/>
                        </a:solidFill>
                        <a:latin typeface="Arial"/>
                        <a:ea typeface="Arial"/>
                        <a:cs typeface="Arial"/>
                        <a:sym typeface="Arial"/>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r>
            </a:tbl>
          </a:graphicData>
        </a:graphic>
      </p:graphicFrame>
      <p:pic>
        <p:nvPicPr>
          <p:cNvPr id="1330" name="Google Shape;1330;p27"/>
          <p:cNvPicPr preferRelativeResize="0"/>
          <p:nvPr/>
        </p:nvPicPr>
        <p:blipFill rotWithShape="1">
          <a:blip r:embed="rId4">
            <a:alphaModFix/>
          </a:blip>
          <a:srcRect b="0" l="0" r="0" t="0"/>
          <a:stretch/>
        </p:blipFill>
        <p:spPr>
          <a:xfrm>
            <a:off x="5043150" y="1150488"/>
            <a:ext cx="3902089" cy="32517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28"/>
          <p:cNvSpPr/>
          <p:nvPr/>
        </p:nvSpPr>
        <p:spPr>
          <a:xfrm>
            <a:off x="5587800" y="4818950"/>
            <a:ext cx="2254200" cy="243900"/>
          </a:xfrm>
          <a:prstGeom prst="rect">
            <a:avLst/>
          </a:prstGeom>
          <a:solidFill>
            <a:srgbClr val="EFEFEF"/>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28"/>
          <p:cNvSpPr/>
          <p:nvPr/>
        </p:nvSpPr>
        <p:spPr>
          <a:xfrm>
            <a:off x="1336175" y="4810175"/>
            <a:ext cx="1866900" cy="243900"/>
          </a:xfrm>
          <a:prstGeom prst="rect">
            <a:avLst/>
          </a:prstGeom>
          <a:solidFill>
            <a:srgbClr val="EFEFEF"/>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28"/>
          <p:cNvSpPr txBox="1"/>
          <p:nvPr>
            <p:ph type="title"/>
          </p:nvPr>
        </p:nvSpPr>
        <p:spPr>
          <a:xfrm>
            <a:off x="782575" y="-10457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sz="3000">
                <a:latin typeface="Arial"/>
                <a:ea typeface="Arial"/>
                <a:cs typeface="Arial"/>
                <a:sym typeface="Arial"/>
              </a:rPr>
              <a:t>YOLO v8 Pose 2차 학습</a:t>
            </a:r>
            <a:endParaRPr sz="3000">
              <a:latin typeface="Arial"/>
              <a:ea typeface="Arial"/>
              <a:cs typeface="Arial"/>
              <a:sym typeface="Arial"/>
            </a:endParaRPr>
          </a:p>
          <a:p>
            <a:pPr indent="0" lvl="0" marL="0" rtl="0" algn="ctr">
              <a:lnSpc>
                <a:spcPct val="100000"/>
              </a:lnSpc>
              <a:spcBef>
                <a:spcPts val="0"/>
              </a:spcBef>
              <a:spcAft>
                <a:spcPts val="0"/>
              </a:spcAft>
              <a:buSzPts val="3500"/>
              <a:buNone/>
            </a:pPr>
            <a:r>
              <a:t/>
            </a:r>
            <a:endParaRPr>
              <a:latin typeface="Arial"/>
              <a:ea typeface="Arial"/>
              <a:cs typeface="Arial"/>
              <a:sym typeface="Arial"/>
            </a:endParaRPr>
          </a:p>
        </p:txBody>
      </p:sp>
      <p:pic>
        <p:nvPicPr>
          <p:cNvPr id="1338" name="Google Shape;1338;p28"/>
          <p:cNvPicPr preferRelativeResize="0"/>
          <p:nvPr/>
        </p:nvPicPr>
        <p:blipFill rotWithShape="1">
          <a:blip r:embed="rId3">
            <a:alphaModFix/>
          </a:blip>
          <a:srcRect b="0" l="0" r="0" t="0"/>
          <a:stretch/>
        </p:blipFill>
        <p:spPr>
          <a:xfrm>
            <a:off x="189538" y="2458150"/>
            <a:ext cx="4122975" cy="2242531"/>
          </a:xfrm>
          <a:prstGeom prst="rect">
            <a:avLst/>
          </a:prstGeom>
          <a:noFill/>
          <a:ln>
            <a:noFill/>
          </a:ln>
        </p:spPr>
      </p:pic>
      <p:pic>
        <p:nvPicPr>
          <p:cNvPr id="1339" name="Google Shape;1339;p28"/>
          <p:cNvPicPr preferRelativeResize="0"/>
          <p:nvPr/>
        </p:nvPicPr>
        <p:blipFill rotWithShape="1">
          <a:blip r:embed="rId4">
            <a:alphaModFix/>
          </a:blip>
          <a:srcRect b="0" l="0" r="0" t="0"/>
          <a:stretch/>
        </p:blipFill>
        <p:spPr>
          <a:xfrm>
            <a:off x="4656125" y="2458138"/>
            <a:ext cx="4052739" cy="2242525"/>
          </a:xfrm>
          <a:prstGeom prst="rect">
            <a:avLst/>
          </a:prstGeom>
          <a:noFill/>
          <a:ln>
            <a:noFill/>
          </a:ln>
        </p:spPr>
      </p:pic>
      <p:pic>
        <p:nvPicPr>
          <p:cNvPr id="1340" name="Google Shape;1340;p28" title="image (6).png"/>
          <p:cNvPicPr preferRelativeResize="0"/>
          <p:nvPr/>
        </p:nvPicPr>
        <p:blipFill rotWithShape="1">
          <a:blip r:embed="rId5">
            <a:alphaModFix/>
          </a:blip>
          <a:srcRect b="0" l="0" r="0" t="0"/>
          <a:stretch/>
        </p:blipFill>
        <p:spPr>
          <a:xfrm>
            <a:off x="3203025" y="468113"/>
            <a:ext cx="2863088" cy="1908725"/>
          </a:xfrm>
          <a:prstGeom prst="rect">
            <a:avLst/>
          </a:prstGeom>
          <a:noFill/>
          <a:ln>
            <a:noFill/>
          </a:ln>
        </p:spPr>
      </p:pic>
      <p:sp>
        <p:nvSpPr>
          <p:cNvPr id="1341" name="Google Shape;1341;p28"/>
          <p:cNvSpPr txBox="1"/>
          <p:nvPr/>
        </p:nvSpPr>
        <p:spPr>
          <a:xfrm>
            <a:off x="1385363" y="4720100"/>
            <a:ext cx="1731300" cy="4416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mAP 50 -95 그래프</a:t>
            </a:r>
            <a:endParaRPr b="0" i="0" sz="1400" u="none" cap="none" strike="noStrike">
              <a:solidFill>
                <a:schemeClr val="dk1"/>
              </a:solidFill>
              <a:latin typeface="Arial"/>
              <a:ea typeface="Arial"/>
              <a:cs typeface="Arial"/>
              <a:sym typeface="Arial"/>
            </a:endParaRPr>
          </a:p>
        </p:txBody>
      </p:sp>
      <p:sp>
        <p:nvSpPr>
          <p:cNvPr id="1342" name="Google Shape;1342;p28"/>
          <p:cNvSpPr txBox="1"/>
          <p:nvPr/>
        </p:nvSpPr>
        <p:spPr>
          <a:xfrm>
            <a:off x="5587800" y="4756325"/>
            <a:ext cx="2254200" cy="3516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학습과정에서의 손실 그래프</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6" name="Shape 1346"/>
        <p:cNvGrpSpPr/>
        <p:nvPr/>
      </p:nvGrpSpPr>
      <p:grpSpPr>
        <a:xfrm>
          <a:off x="0" y="0"/>
          <a:ext cx="0" cy="0"/>
          <a:chOff x="0" y="0"/>
          <a:chExt cx="0" cy="0"/>
        </a:xfrm>
      </p:grpSpPr>
      <p:sp>
        <p:nvSpPr>
          <p:cNvPr id="1347" name="Google Shape;1347;p29"/>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YOLO v8 Pose 2차 학습</a:t>
            </a:r>
            <a:endParaRPr>
              <a:latin typeface="Arial"/>
              <a:ea typeface="Arial"/>
              <a:cs typeface="Arial"/>
              <a:sym typeface="Arial"/>
            </a:endParaRPr>
          </a:p>
          <a:p>
            <a:pPr indent="0" lvl="0" marL="0" rtl="0" algn="ctr">
              <a:lnSpc>
                <a:spcPct val="100000"/>
              </a:lnSpc>
              <a:spcBef>
                <a:spcPts val="0"/>
              </a:spcBef>
              <a:spcAft>
                <a:spcPts val="0"/>
              </a:spcAft>
              <a:buSzPts val="3500"/>
              <a:buNone/>
            </a:pPr>
            <a:r>
              <a:t/>
            </a:r>
            <a:endParaRPr>
              <a:latin typeface="Arial"/>
              <a:ea typeface="Arial"/>
              <a:cs typeface="Arial"/>
              <a:sym typeface="Arial"/>
            </a:endParaRPr>
          </a:p>
        </p:txBody>
      </p:sp>
      <p:pic>
        <p:nvPicPr>
          <p:cNvPr id="1348" name="Google Shape;1348;p29"/>
          <p:cNvPicPr preferRelativeResize="0"/>
          <p:nvPr/>
        </p:nvPicPr>
        <p:blipFill rotWithShape="1">
          <a:blip r:embed="rId3">
            <a:alphaModFix/>
          </a:blip>
          <a:srcRect b="0" l="0" r="0" t="0"/>
          <a:stretch/>
        </p:blipFill>
        <p:spPr>
          <a:xfrm>
            <a:off x="336075" y="1435913"/>
            <a:ext cx="5077926" cy="3022225"/>
          </a:xfrm>
          <a:prstGeom prst="rect">
            <a:avLst/>
          </a:prstGeom>
          <a:noFill/>
          <a:ln>
            <a:noFill/>
          </a:ln>
        </p:spPr>
      </p:pic>
      <p:sp>
        <p:nvSpPr>
          <p:cNvPr id="1349" name="Google Shape;1349;p29"/>
          <p:cNvSpPr/>
          <p:nvPr/>
        </p:nvSpPr>
        <p:spPr>
          <a:xfrm>
            <a:off x="5736625" y="2061750"/>
            <a:ext cx="3053400" cy="1699800"/>
          </a:xfrm>
          <a:prstGeom prst="rect">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l">
              <a:lnSpc>
                <a:spcPct val="115000"/>
              </a:lnSpc>
              <a:spcBef>
                <a:spcPts val="0"/>
              </a:spcBef>
              <a:spcAft>
                <a:spcPts val="0"/>
              </a:spcAft>
              <a:buClr>
                <a:srgbClr val="000000"/>
              </a:buClr>
              <a:buSzPts val="500"/>
              <a:buFont typeface="Arial"/>
              <a:buNone/>
            </a:pPr>
            <a:r>
              <a:t/>
            </a:r>
            <a:endParaRPr b="0" i="0" sz="500" u="none" cap="none" strike="noStrike">
              <a:solidFill>
                <a:srgbClr val="434343"/>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0" i="0" lang="en" sz="1100" u="none" cap="none" strike="noStrike">
                <a:solidFill>
                  <a:srgbClr val="434343"/>
                </a:solidFill>
                <a:latin typeface="Arial"/>
                <a:ea typeface="Arial"/>
                <a:cs typeface="Arial"/>
                <a:sym typeface="Arial"/>
              </a:rPr>
              <a:t>학습 결과와 비교</a:t>
            </a:r>
            <a:endParaRPr b="0" i="0" sz="1100" u="none" cap="none" strike="noStrike">
              <a:solidFill>
                <a:srgbClr val="434343"/>
              </a:solidFill>
              <a:latin typeface="Arial"/>
              <a:ea typeface="Arial"/>
              <a:cs typeface="Arial"/>
              <a:sym typeface="Arial"/>
            </a:endParaRPr>
          </a:p>
          <a:p>
            <a:pPr indent="-304800" lvl="0" marL="457200" marR="0" rtl="0" algn="l">
              <a:lnSpc>
                <a:spcPct val="115000"/>
              </a:lnSpc>
              <a:spcBef>
                <a:spcPts val="1200"/>
              </a:spcBef>
              <a:spcAft>
                <a:spcPts val="0"/>
              </a:spcAft>
              <a:buClr>
                <a:srgbClr val="434343"/>
              </a:buClr>
              <a:buSzPts val="300"/>
              <a:buFont typeface="Arial"/>
              <a:buChar char="●"/>
            </a:pPr>
            <a:r>
              <a:rPr b="1" i="0" lang="en" sz="1200" u="none" cap="none" strike="noStrike">
                <a:solidFill>
                  <a:srgbClr val="434343"/>
                </a:solidFill>
                <a:latin typeface="Arial"/>
                <a:ea typeface="Arial"/>
                <a:cs typeface="Arial"/>
                <a:sym typeface="Arial"/>
              </a:rPr>
              <a:t>Box : 0.98 → 0.971 </a:t>
            </a:r>
            <a:endParaRPr b="1" i="0" sz="1200" u="none" cap="none" strike="noStrike">
              <a:solidFill>
                <a:srgbClr val="434343"/>
              </a:solidFill>
              <a:latin typeface="Arial"/>
              <a:ea typeface="Arial"/>
              <a:cs typeface="Arial"/>
              <a:sym typeface="Arial"/>
            </a:endParaRPr>
          </a:p>
          <a:p>
            <a:pPr indent="0" lvl="0" marL="457200" marR="0" rtl="0" algn="l">
              <a:lnSpc>
                <a:spcPct val="115000"/>
              </a:lnSpc>
              <a:spcBef>
                <a:spcPts val="600"/>
              </a:spcBef>
              <a:spcAft>
                <a:spcPts val="0"/>
              </a:spcAft>
              <a:buClr>
                <a:srgbClr val="000000"/>
              </a:buClr>
              <a:buSzPts val="1200"/>
              <a:buFont typeface="Arial"/>
              <a:buNone/>
            </a:pPr>
            <a:r>
              <a:rPr b="1" i="0" lang="en" sz="1200" u="none" cap="none" strike="noStrike">
                <a:solidFill>
                  <a:srgbClr val="434343"/>
                </a:solidFill>
                <a:latin typeface="Arial"/>
                <a:ea typeface="Arial"/>
                <a:cs typeface="Arial"/>
                <a:sym typeface="Arial"/>
              </a:rPr>
              <a:t>(약간 감소, 일반적인 범위)</a:t>
            </a:r>
            <a:endParaRPr b="1" i="0" sz="1200" u="none" cap="none" strike="noStrike">
              <a:solidFill>
                <a:srgbClr val="434343"/>
              </a:solidFill>
              <a:latin typeface="Arial"/>
              <a:ea typeface="Arial"/>
              <a:cs typeface="Arial"/>
              <a:sym typeface="Arial"/>
            </a:endParaRPr>
          </a:p>
          <a:p>
            <a:pPr indent="-304800" lvl="0" marL="457200" marR="0" rtl="0" algn="l">
              <a:lnSpc>
                <a:spcPct val="115000"/>
              </a:lnSpc>
              <a:spcBef>
                <a:spcPts val="600"/>
              </a:spcBef>
              <a:spcAft>
                <a:spcPts val="0"/>
              </a:spcAft>
              <a:buClr>
                <a:srgbClr val="434343"/>
              </a:buClr>
              <a:buSzPts val="300"/>
              <a:buFont typeface="Arial"/>
              <a:buChar char="●"/>
            </a:pPr>
            <a:r>
              <a:rPr b="1" i="0" lang="en" sz="1200" u="none" cap="none" strike="noStrike">
                <a:solidFill>
                  <a:srgbClr val="434343"/>
                </a:solidFill>
                <a:latin typeface="Arial"/>
                <a:ea typeface="Arial"/>
                <a:cs typeface="Arial"/>
                <a:sym typeface="Arial"/>
              </a:rPr>
              <a:t>Pose : 0.89 → 0.88 </a:t>
            </a:r>
            <a:endParaRPr b="1" i="0" sz="1200" u="none" cap="none" strike="noStrike">
              <a:solidFill>
                <a:srgbClr val="434343"/>
              </a:solidFill>
              <a:latin typeface="Arial"/>
              <a:ea typeface="Arial"/>
              <a:cs typeface="Arial"/>
              <a:sym typeface="Arial"/>
            </a:endParaRPr>
          </a:p>
          <a:p>
            <a:pPr indent="0" lvl="0" marL="457200" marR="0" rtl="0" algn="l">
              <a:lnSpc>
                <a:spcPct val="115000"/>
              </a:lnSpc>
              <a:spcBef>
                <a:spcPts val="600"/>
              </a:spcBef>
              <a:spcAft>
                <a:spcPts val="0"/>
              </a:spcAft>
              <a:buClr>
                <a:srgbClr val="000000"/>
              </a:buClr>
              <a:buSzPts val="1200"/>
              <a:buFont typeface="Arial"/>
              <a:buNone/>
            </a:pPr>
            <a:r>
              <a:rPr b="1" i="0" lang="en" sz="1200" u="none" cap="none" strike="noStrike">
                <a:solidFill>
                  <a:srgbClr val="434343"/>
                </a:solidFill>
                <a:latin typeface="Arial"/>
                <a:ea typeface="Arial"/>
                <a:cs typeface="Arial"/>
                <a:sym typeface="Arial"/>
              </a:rPr>
              <a:t>(거의 동일, 안정적으로 유지됨)</a:t>
            </a:r>
            <a:endParaRPr b="1" i="0" sz="1200" u="none" cap="none" strike="noStrike">
              <a:solidFill>
                <a:srgbClr val="434343"/>
              </a:solidFill>
              <a:latin typeface="Arial"/>
              <a:ea typeface="Arial"/>
              <a:cs typeface="Arial"/>
              <a:sym typeface="Arial"/>
            </a:endParaRPr>
          </a:p>
          <a:p>
            <a:pPr indent="0" lvl="0" marL="0" marR="0" rtl="0" algn="ctr">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grpSp>
        <p:nvGrpSpPr>
          <p:cNvPr id="469" name="Google Shape;469;p3"/>
          <p:cNvGrpSpPr/>
          <p:nvPr/>
        </p:nvGrpSpPr>
        <p:grpSpPr>
          <a:xfrm>
            <a:off x="214759" y="726341"/>
            <a:ext cx="3443146" cy="1961625"/>
            <a:chOff x="4729131" y="1936699"/>
            <a:chExt cx="3820200" cy="2142916"/>
          </a:xfrm>
        </p:grpSpPr>
        <p:sp>
          <p:nvSpPr>
            <p:cNvPr id="470" name="Google Shape;470;p3"/>
            <p:cNvSpPr/>
            <p:nvPr/>
          </p:nvSpPr>
          <p:spPr>
            <a:xfrm>
              <a:off x="4928413" y="1936699"/>
              <a:ext cx="3421500" cy="1990200"/>
            </a:xfrm>
            <a:prstGeom prst="round2SameRect">
              <a:avLst>
                <a:gd fmla="val 9051" name="adj1"/>
                <a:gd fmla="val 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1" name="Google Shape;471;p3"/>
            <p:cNvSpPr/>
            <p:nvPr/>
          </p:nvSpPr>
          <p:spPr>
            <a:xfrm rot="10800000">
              <a:off x="4729131" y="3926915"/>
              <a:ext cx="3820200" cy="152700"/>
            </a:xfrm>
            <a:prstGeom prst="round2SameRect">
              <a:avLst>
                <a:gd fmla="val 50000" name="adj1"/>
                <a:gd fmla="val 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72" name="Google Shape;472;p3"/>
            <p:cNvSpPr/>
            <p:nvPr/>
          </p:nvSpPr>
          <p:spPr>
            <a:xfrm>
              <a:off x="6606475" y="2008050"/>
              <a:ext cx="65400" cy="654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473" name="Google Shape;473;p3"/>
          <p:cNvSpPr/>
          <p:nvPr/>
        </p:nvSpPr>
        <p:spPr>
          <a:xfrm>
            <a:off x="547375" y="903600"/>
            <a:ext cx="2754300" cy="16515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3"/>
          <p:cNvSpPr/>
          <p:nvPr/>
        </p:nvSpPr>
        <p:spPr>
          <a:xfrm>
            <a:off x="7784254" y="580399"/>
            <a:ext cx="1021098" cy="242163"/>
          </a:xfrm>
          <a:custGeom>
            <a:rect b="b" l="l" r="r" t="t"/>
            <a:pathLst>
              <a:path extrusionOk="0" h="4982" w="21007">
                <a:moveTo>
                  <a:pt x="7390" y="0"/>
                </a:moveTo>
                <a:cubicBezTo>
                  <a:pt x="6906" y="0"/>
                  <a:pt x="6452" y="217"/>
                  <a:pt x="6076" y="802"/>
                </a:cubicBezTo>
                <a:cubicBezTo>
                  <a:pt x="5738" y="1349"/>
                  <a:pt x="5561" y="1943"/>
                  <a:pt x="5111" y="2425"/>
                </a:cubicBezTo>
                <a:cubicBezTo>
                  <a:pt x="4549" y="3004"/>
                  <a:pt x="3874" y="3325"/>
                  <a:pt x="3054" y="3358"/>
                </a:cubicBezTo>
                <a:cubicBezTo>
                  <a:pt x="3032" y="3358"/>
                  <a:pt x="3011" y="3358"/>
                  <a:pt x="2989" y="3358"/>
                </a:cubicBezTo>
                <a:cubicBezTo>
                  <a:pt x="2336" y="3358"/>
                  <a:pt x="1667" y="3100"/>
                  <a:pt x="1099" y="3100"/>
                </a:cubicBezTo>
                <a:cubicBezTo>
                  <a:pt x="651" y="3100"/>
                  <a:pt x="265" y="3261"/>
                  <a:pt x="0" y="3840"/>
                </a:cubicBezTo>
                <a:cubicBezTo>
                  <a:pt x="1827" y="4306"/>
                  <a:pt x="3623" y="4982"/>
                  <a:pt x="6322" y="4982"/>
                </a:cubicBezTo>
                <a:cubicBezTo>
                  <a:pt x="6971" y="4982"/>
                  <a:pt x="7672" y="4943"/>
                  <a:pt x="8438" y="4852"/>
                </a:cubicBezTo>
                <a:cubicBezTo>
                  <a:pt x="11620" y="4483"/>
                  <a:pt x="14931" y="4161"/>
                  <a:pt x="18290" y="3888"/>
                </a:cubicBezTo>
                <a:cubicBezTo>
                  <a:pt x="18770" y="3843"/>
                  <a:pt x="19266" y="3823"/>
                  <a:pt x="19779" y="3823"/>
                </a:cubicBezTo>
                <a:cubicBezTo>
                  <a:pt x="20177" y="3823"/>
                  <a:pt x="20586" y="3835"/>
                  <a:pt x="21007" y="3856"/>
                </a:cubicBezTo>
                <a:cubicBezTo>
                  <a:pt x="20685" y="3647"/>
                  <a:pt x="20364" y="3438"/>
                  <a:pt x="20042" y="3245"/>
                </a:cubicBezTo>
                <a:cubicBezTo>
                  <a:pt x="18933" y="2602"/>
                  <a:pt x="17648" y="2120"/>
                  <a:pt x="16442" y="1718"/>
                </a:cubicBezTo>
                <a:cubicBezTo>
                  <a:pt x="15649" y="1451"/>
                  <a:pt x="14932" y="1364"/>
                  <a:pt x="14215" y="1364"/>
                </a:cubicBezTo>
                <a:cubicBezTo>
                  <a:pt x="13466" y="1364"/>
                  <a:pt x="12716" y="1459"/>
                  <a:pt x="11878" y="1541"/>
                </a:cubicBezTo>
                <a:cubicBezTo>
                  <a:pt x="11764" y="1552"/>
                  <a:pt x="11653" y="1557"/>
                  <a:pt x="11543" y="1557"/>
                </a:cubicBezTo>
                <a:cubicBezTo>
                  <a:pt x="10833" y="1557"/>
                  <a:pt x="10208" y="1335"/>
                  <a:pt x="9595" y="931"/>
                </a:cubicBezTo>
                <a:cubicBezTo>
                  <a:pt x="8887" y="471"/>
                  <a:pt x="8104" y="0"/>
                  <a:pt x="739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5" name="Google Shape;475;p3"/>
          <p:cNvGrpSpPr/>
          <p:nvPr/>
        </p:nvGrpSpPr>
        <p:grpSpPr>
          <a:xfrm>
            <a:off x="833896" y="946616"/>
            <a:ext cx="1529186" cy="1521113"/>
            <a:chOff x="2427488" y="485838"/>
            <a:chExt cx="907475" cy="873500"/>
          </a:xfrm>
        </p:grpSpPr>
        <p:sp>
          <p:nvSpPr>
            <p:cNvPr id="476" name="Google Shape;476;p3"/>
            <p:cNvSpPr/>
            <p:nvPr/>
          </p:nvSpPr>
          <p:spPr>
            <a:xfrm>
              <a:off x="2428300" y="486275"/>
              <a:ext cx="905850" cy="872625"/>
            </a:xfrm>
            <a:custGeom>
              <a:rect b="b" l="l" r="r" t="t"/>
              <a:pathLst>
                <a:path extrusionOk="0" h="34905" w="36234">
                  <a:moveTo>
                    <a:pt x="25640" y="10806"/>
                  </a:moveTo>
                  <a:cubicBezTo>
                    <a:pt x="25689" y="11375"/>
                    <a:pt x="25705" y="11944"/>
                    <a:pt x="25705" y="12480"/>
                  </a:cubicBezTo>
                  <a:cubicBezTo>
                    <a:pt x="25055" y="13374"/>
                    <a:pt x="24340" y="14462"/>
                    <a:pt x="23885" y="14998"/>
                  </a:cubicBezTo>
                  <a:cubicBezTo>
                    <a:pt x="23284" y="15681"/>
                    <a:pt x="22926" y="15746"/>
                    <a:pt x="22471" y="15973"/>
                  </a:cubicBezTo>
                  <a:cubicBezTo>
                    <a:pt x="22926" y="15356"/>
                    <a:pt x="23755" y="14462"/>
                    <a:pt x="23901" y="14283"/>
                  </a:cubicBezTo>
                  <a:cubicBezTo>
                    <a:pt x="24080" y="14040"/>
                    <a:pt x="24941" y="13114"/>
                    <a:pt x="25217" y="12220"/>
                  </a:cubicBezTo>
                  <a:cubicBezTo>
                    <a:pt x="25445" y="11570"/>
                    <a:pt x="25591" y="11050"/>
                    <a:pt x="25640" y="10806"/>
                  </a:cubicBezTo>
                  <a:close/>
                  <a:moveTo>
                    <a:pt x="28060" y="1"/>
                  </a:moveTo>
                  <a:cubicBezTo>
                    <a:pt x="28039" y="1"/>
                    <a:pt x="28017" y="1"/>
                    <a:pt x="27996" y="2"/>
                  </a:cubicBezTo>
                  <a:cubicBezTo>
                    <a:pt x="26355" y="50"/>
                    <a:pt x="26111" y="1448"/>
                    <a:pt x="26111" y="1513"/>
                  </a:cubicBezTo>
                  <a:cubicBezTo>
                    <a:pt x="26111" y="1578"/>
                    <a:pt x="26030" y="2666"/>
                    <a:pt x="26176" y="3137"/>
                  </a:cubicBezTo>
                  <a:cubicBezTo>
                    <a:pt x="26257" y="3446"/>
                    <a:pt x="26355" y="3869"/>
                    <a:pt x="26436" y="4193"/>
                  </a:cubicBezTo>
                  <a:lnTo>
                    <a:pt x="26079" y="4258"/>
                  </a:lnTo>
                  <a:cubicBezTo>
                    <a:pt x="26079" y="4258"/>
                    <a:pt x="25185" y="4388"/>
                    <a:pt x="24941" y="4665"/>
                  </a:cubicBezTo>
                  <a:lnTo>
                    <a:pt x="24941" y="4600"/>
                  </a:lnTo>
                  <a:cubicBezTo>
                    <a:pt x="24941" y="4600"/>
                    <a:pt x="24470" y="5575"/>
                    <a:pt x="24308" y="6858"/>
                  </a:cubicBezTo>
                  <a:cubicBezTo>
                    <a:pt x="24161" y="7996"/>
                    <a:pt x="24145" y="8532"/>
                    <a:pt x="24129" y="8662"/>
                  </a:cubicBezTo>
                  <a:cubicBezTo>
                    <a:pt x="24064" y="9052"/>
                    <a:pt x="23836" y="10189"/>
                    <a:pt x="23836" y="10465"/>
                  </a:cubicBezTo>
                  <a:cubicBezTo>
                    <a:pt x="23836" y="10806"/>
                    <a:pt x="22796" y="12642"/>
                    <a:pt x="22309" y="13975"/>
                  </a:cubicBezTo>
                  <a:lnTo>
                    <a:pt x="21448" y="15632"/>
                  </a:lnTo>
                  <a:lnTo>
                    <a:pt x="20554" y="15957"/>
                  </a:lnTo>
                  <a:cubicBezTo>
                    <a:pt x="20554" y="15957"/>
                    <a:pt x="19872" y="16526"/>
                    <a:pt x="19791" y="16704"/>
                  </a:cubicBezTo>
                  <a:cubicBezTo>
                    <a:pt x="19709" y="16883"/>
                    <a:pt x="19449" y="16802"/>
                    <a:pt x="19433" y="16916"/>
                  </a:cubicBezTo>
                  <a:cubicBezTo>
                    <a:pt x="19417" y="16964"/>
                    <a:pt x="19433" y="17013"/>
                    <a:pt x="19449" y="17046"/>
                  </a:cubicBezTo>
                  <a:cubicBezTo>
                    <a:pt x="17408" y="17018"/>
                    <a:pt x="14598" y="16942"/>
                    <a:pt x="13356" y="16942"/>
                  </a:cubicBezTo>
                  <a:cubicBezTo>
                    <a:pt x="13154" y="16942"/>
                    <a:pt x="12994" y="16944"/>
                    <a:pt x="12885" y="16948"/>
                  </a:cubicBezTo>
                  <a:cubicBezTo>
                    <a:pt x="11699" y="16964"/>
                    <a:pt x="1918" y="17111"/>
                    <a:pt x="1918" y="17111"/>
                  </a:cubicBezTo>
                  <a:cubicBezTo>
                    <a:pt x="1918" y="17111"/>
                    <a:pt x="1674" y="15665"/>
                    <a:pt x="1414" y="15340"/>
                  </a:cubicBezTo>
                  <a:cubicBezTo>
                    <a:pt x="1203" y="15075"/>
                    <a:pt x="1045" y="14628"/>
                    <a:pt x="687" y="14628"/>
                  </a:cubicBezTo>
                  <a:cubicBezTo>
                    <a:pt x="605" y="14628"/>
                    <a:pt x="513" y="14651"/>
                    <a:pt x="407" y="14706"/>
                  </a:cubicBezTo>
                  <a:cubicBezTo>
                    <a:pt x="1" y="14933"/>
                    <a:pt x="179" y="15356"/>
                    <a:pt x="196" y="15827"/>
                  </a:cubicBezTo>
                  <a:cubicBezTo>
                    <a:pt x="196" y="16298"/>
                    <a:pt x="683" y="17192"/>
                    <a:pt x="927" y="17354"/>
                  </a:cubicBezTo>
                  <a:cubicBezTo>
                    <a:pt x="1020" y="17417"/>
                    <a:pt x="1254" y="17436"/>
                    <a:pt x="1505" y="17436"/>
                  </a:cubicBezTo>
                  <a:cubicBezTo>
                    <a:pt x="1907" y="17436"/>
                    <a:pt x="2357" y="17387"/>
                    <a:pt x="2357" y="17387"/>
                  </a:cubicBezTo>
                  <a:lnTo>
                    <a:pt x="2941" y="17322"/>
                  </a:lnTo>
                  <a:lnTo>
                    <a:pt x="12950" y="17159"/>
                  </a:lnTo>
                  <a:lnTo>
                    <a:pt x="19417" y="17322"/>
                  </a:lnTo>
                  <a:cubicBezTo>
                    <a:pt x="19445" y="17378"/>
                    <a:pt x="19581" y="17566"/>
                    <a:pt x="19866" y="17566"/>
                  </a:cubicBezTo>
                  <a:cubicBezTo>
                    <a:pt x="19913" y="17566"/>
                    <a:pt x="19963" y="17561"/>
                    <a:pt x="20018" y="17549"/>
                  </a:cubicBezTo>
                  <a:cubicBezTo>
                    <a:pt x="20018" y="17549"/>
                    <a:pt x="20164" y="17826"/>
                    <a:pt x="20359" y="17826"/>
                  </a:cubicBezTo>
                  <a:cubicBezTo>
                    <a:pt x="20500" y="17826"/>
                    <a:pt x="20619" y="17782"/>
                    <a:pt x="20717" y="17782"/>
                  </a:cubicBezTo>
                  <a:cubicBezTo>
                    <a:pt x="20765" y="17782"/>
                    <a:pt x="20809" y="17793"/>
                    <a:pt x="20847" y="17826"/>
                  </a:cubicBezTo>
                  <a:cubicBezTo>
                    <a:pt x="20874" y="17843"/>
                    <a:pt x="20920" y="17850"/>
                    <a:pt x="20975" y="17850"/>
                  </a:cubicBezTo>
                  <a:cubicBezTo>
                    <a:pt x="21181" y="17850"/>
                    <a:pt x="21531" y="17754"/>
                    <a:pt x="21659" y="17728"/>
                  </a:cubicBezTo>
                  <a:cubicBezTo>
                    <a:pt x="21708" y="17728"/>
                    <a:pt x="21773" y="17631"/>
                    <a:pt x="21822" y="17517"/>
                  </a:cubicBezTo>
                  <a:cubicBezTo>
                    <a:pt x="22060" y="17603"/>
                    <a:pt x="22392" y="17603"/>
                    <a:pt x="22674" y="17603"/>
                  </a:cubicBezTo>
                  <a:lnTo>
                    <a:pt x="22674" y="17603"/>
                  </a:lnTo>
                  <a:cubicBezTo>
                    <a:pt x="22814" y="17603"/>
                    <a:pt x="22943" y="17603"/>
                    <a:pt x="23040" y="17614"/>
                  </a:cubicBezTo>
                  <a:cubicBezTo>
                    <a:pt x="23082" y="17621"/>
                    <a:pt x="23125" y="17625"/>
                    <a:pt x="23169" y="17625"/>
                  </a:cubicBezTo>
                  <a:cubicBezTo>
                    <a:pt x="23542" y="17625"/>
                    <a:pt x="23984" y="17384"/>
                    <a:pt x="23999" y="16948"/>
                  </a:cubicBezTo>
                  <a:cubicBezTo>
                    <a:pt x="24048" y="16461"/>
                    <a:pt x="24226" y="16233"/>
                    <a:pt x="24226" y="16233"/>
                  </a:cubicBezTo>
                  <a:cubicBezTo>
                    <a:pt x="24226" y="16233"/>
                    <a:pt x="24909" y="15518"/>
                    <a:pt x="25445" y="14950"/>
                  </a:cubicBezTo>
                  <a:lnTo>
                    <a:pt x="25445" y="14950"/>
                  </a:lnTo>
                  <a:cubicBezTo>
                    <a:pt x="25347" y="15356"/>
                    <a:pt x="25217" y="15925"/>
                    <a:pt x="25120" y="16542"/>
                  </a:cubicBezTo>
                  <a:cubicBezTo>
                    <a:pt x="24957" y="17647"/>
                    <a:pt x="24486" y="19483"/>
                    <a:pt x="24502" y="20701"/>
                  </a:cubicBezTo>
                  <a:cubicBezTo>
                    <a:pt x="24535" y="21920"/>
                    <a:pt x="24567" y="23545"/>
                    <a:pt x="23690" y="24698"/>
                  </a:cubicBezTo>
                  <a:cubicBezTo>
                    <a:pt x="22829" y="25852"/>
                    <a:pt x="22098" y="30434"/>
                    <a:pt x="22065" y="31360"/>
                  </a:cubicBezTo>
                  <a:cubicBezTo>
                    <a:pt x="22033" y="32302"/>
                    <a:pt x="22065" y="32660"/>
                    <a:pt x="22065" y="32660"/>
                  </a:cubicBezTo>
                  <a:cubicBezTo>
                    <a:pt x="22065" y="32660"/>
                    <a:pt x="22212" y="32725"/>
                    <a:pt x="22439" y="32822"/>
                  </a:cubicBezTo>
                  <a:cubicBezTo>
                    <a:pt x="22342" y="32920"/>
                    <a:pt x="22065" y="33212"/>
                    <a:pt x="21984" y="33391"/>
                  </a:cubicBezTo>
                  <a:cubicBezTo>
                    <a:pt x="21887" y="33619"/>
                    <a:pt x="21562" y="33781"/>
                    <a:pt x="21415" y="34025"/>
                  </a:cubicBezTo>
                  <a:cubicBezTo>
                    <a:pt x="21285" y="34252"/>
                    <a:pt x="21253" y="34447"/>
                    <a:pt x="21383" y="34610"/>
                  </a:cubicBezTo>
                  <a:cubicBezTo>
                    <a:pt x="21383" y="34610"/>
                    <a:pt x="21383" y="34853"/>
                    <a:pt x="21692" y="34902"/>
                  </a:cubicBezTo>
                  <a:cubicBezTo>
                    <a:pt x="21726" y="34904"/>
                    <a:pt x="21774" y="34905"/>
                    <a:pt x="21834" y="34905"/>
                  </a:cubicBezTo>
                  <a:cubicBezTo>
                    <a:pt x="22142" y="34905"/>
                    <a:pt x="22747" y="34884"/>
                    <a:pt x="23184" y="34884"/>
                  </a:cubicBezTo>
                  <a:cubicBezTo>
                    <a:pt x="23390" y="34884"/>
                    <a:pt x="23559" y="34888"/>
                    <a:pt x="23641" y="34902"/>
                  </a:cubicBezTo>
                  <a:cubicBezTo>
                    <a:pt x="23654" y="34904"/>
                    <a:pt x="23667" y="34904"/>
                    <a:pt x="23679" y="34904"/>
                  </a:cubicBezTo>
                  <a:cubicBezTo>
                    <a:pt x="23918" y="34904"/>
                    <a:pt x="23918" y="34610"/>
                    <a:pt x="23918" y="34610"/>
                  </a:cubicBezTo>
                  <a:lnTo>
                    <a:pt x="23901" y="34610"/>
                  </a:lnTo>
                  <a:cubicBezTo>
                    <a:pt x="23983" y="34496"/>
                    <a:pt x="23853" y="34090"/>
                    <a:pt x="23885" y="33911"/>
                  </a:cubicBezTo>
                  <a:cubicBezTo>
                    <a:pt x="23918" y="33700"/>
                    <a:pt x="23885" y="33537"/>
                    <a:pt x="23853" y="33407"/>
                  </a:cubicBezTo>
                  <a:cubicBezTo>
                    <a:pt x="23853" y="33391"/>
                    <a:pt x="23836" y="33326"/>
                    <a:pt x="23804" y="33245"/>
                  </a:cubicBezTo>
                  <a:lnTo>
                    <a:pt x="23804" y="33245"/>
                  </a:lnTo>
                  <a:cubicBezTo>
                    <a:pt x="23877" y="33259"/>
                    <a:pt x="23943" y="33267"/>
                    <a:pt x="24006" y="33267"/>
                  </a:cubicBezTo>
                  <a:cubicBezTo>
                    <a:pt x="24083" y="33267"/>
                    <a:pt x="24155" y="33255"/>
                    <a:pt x="24226" y="33229"/>
                  </a:cubicBezTo>
                  <a:cubicBezTo>
                    <a:pt x="24226" y="33229"/>
                    <a:pt x="24551" y="31880"/>
                    <a:pt x="24957" y="30369"/>
                  </a:cubicBezTo>
                  <a:cubicBezTo>
                    <a:pt x="24957" y="30369"/>
                    <a:pt x="25429" y="28257"/>
                    <a:pt x="25721" y="27526"/>
                  </a:cubicBezTo>
                  <a:cubicBezTo>
                    <a:pt x="26030" y="26811"/>
                    <a:pt x="26745" y="24698"/>
                    <a:pt x="27086" y="23480"/>
                  </a:cubicBezTo>
                  <a:cubicBezTo>
                    <a:pt x="27460" y="22261"/>
                    <a:pt x="28158" y="19580"/>
                    <a:pt x="28629" y="19174"/>
                  </a:cubicBezTo>
                  <a:cubicBezTo>
                    <a:pt x="28840" y="18993"/>
                    <a:pt x="29131" y="18828"/>
                    <a:pt x="29420" y="18828"/>
                  </a:cubicBezTo>
                  <a:cubicBezTo>
                    <a:pt x="29777" y="18828"/>
                    <a:pt x="30130" y="19081"/>
                    <a:pt x="30319" y="19873"/>
                  </a:cubicBezTo>
                  <a:cubicBezTo>
                    <a:pt x="30677" y="21286"/>
                    <a:pt x="31197" y="23772"/>
                    <a:pt x="31408" y="24373"/>
                  </a:cubicBezTo>
                  <a:cubicBezTo>
                    <a:pt x="31619" y="24991"/>
                    <a:pt x="31814" y="26209"/>
                    <a:pt x="31847" y="26421"/>
                  </a:cubicBezTo>
                  <a:cubicBezTo>
                    <a:pt x="31863" y="26648"/>
                    <a:pt x="32448" y="29817"/>
                    <a:pt x="32431" y="30255"/>
                  </a:cubicBezTo>
                  <a:cubicBezTo>
                    <a:pt x="32415" y="30596"/>
                    <a:pt x="33000" y="32774"/>
                    <a:pt x="33163" y="33359"/>
                  </a:cubicBezTo>
                  <a:cubicBezTo>
                    <a:pt x="33175" y="33419"/>
                    <a:pt x="33222" y="33452"/>
                    <a:pt x="33280" y="33452"/>
                  </a:cubicBezTo>
                  <a:cubicBezTo>
                    <a:pt x="33299" y="33452"/>
                    <a:pt x="33320" y="33448"/>
                    <a:pt x="33341" y="33440"/>
                  </a:cubicBezTo>
                  <a:cubicBezTo>
                    <a:pt x="33423" y="33391"/>
                    <a:pt x="33520" y="33359"/>
                    <a:pt x="33650" y="33310"/>
                  </a:cubicBezTo>
                  <a:lnTo>
                    <a:pt x="33650" y="33310"/>
                  </a:lnTo>
                  <a:cubicBezTo>
                    <a:pt x="33650" y="33359"/>
                    <a:pt x="33634" y="33375"/>
                    <a:pt x="33634" y="33391"/>
                  </a:cubicBezTo>
                  <a:cubicBezTo>
                    <a:pt x="33601" y="33521"/>
                    <a:pt x="33585" y="33684"/>
                    <a:pt x="33601" y="33879"/>
                  </a:cubicBezTo>
                  <a:cubicBezTo>
                    <a:pt x="33634" y="34073"/>
                    <a:pt x="33520" y="34480"/>
                    <a:pt x="33585" y="34593"/>
                  </a:cubicBezTo>
                  <a:lnTo>
                    <a:pt x="33569" y="34593"/>
                  </a:lnTo>
                  <a:cubicBezTo>
                    <a:pt x="33569" y="34593"/>
                    <a:pt x="33584" y="34888"/>
                    <a:pt x="33810" y="34888"/>
                  </a:cubicBezTo>
                  <a:cubicBezTo>
                    <a:pt x="33821" y="34888"/>
                    <a:pt x="33833" y="34887"/>
                    <a:pt x="33845" y="34886"/>
                  </a:cubicBezTo>
                  <a:cubicBezTo>
                    <a:pt x="33928" y="34872"/>
                    <a:pt x="34094" y="34867"/>
                    <a:pt x="34297" y="34867"/>
                  </a:cubicBezTo>
                  <a:cubicBezTo>
                    <a:pt x="34727" y="34867"/>
                    <a:pt x="35325" y="34889"/>
                    <a:pt x="35644" y="34889"/>
                  </a:cubicBezTo>
                  <a:cubicBezTo>
                    <a:pt x="35706" y="34889"/>
                    <a:pt x="35757" y="34888"/>
                    <a:pt x="35795" y="34886"/>
                  </a:cubicBezTo>
                  <a:cubicBezTo>
                    <a:pt x="36104" y="34853"/>
                    <a:pt x="36104" y="34593"/>
                    <a:pt x="36104" y="34593"/>
                  </a:cubicBezTo>
                  <a:cubicBezTo>
                    <a:pt x="36234" y="34431"/>
                    <a:pt x="36234" y="34236"/>
                    <a:pt x="36071" y="34008"/>
                  </a:cubicBezTo>
                  <a:cubicBezTo>
                    <a:pt x="35925" y="33781"/>
                    <a:pt x="35600" y="33619"/>
                    <a:pt x="35502" y="33375"/>
                  </a:cubicBezTo>
                  <a:cubicBezTo>
                    <a:pt x="35437" y="33229"/>
                    <a:pt x="35275" y="33034"/>
                    <a:pt x="35145" y="32887"/>
                  </a:cubicBezTo>
                  <a:lnTo>
                    <a:pt x="35275" y="32887"/>
                  </a:lnTo>
                  <a:cubicBezTo>
                    <a:pt x="35307" y="32887"/>
                    <a:pt x="35356" y="32855"/>
                    <a:pt x="35356" y="32806"/>
                  </a:cubicBezTo>
                  <a:cubicBezTo>
                    <a:pt x="35356" y="32335"/>
                    <a:pt x="35307" y="29735"/>
                    <a:pt x="34982" y="28354"/>
                  </a:cubicBezTo>
                  <a:cubicBezTo>
                    <a:pt x="34641" y="26843"/>
                    <a:pt x="34657" y="25495"/>
                    <a:pt x="34284" y="24373"/>
                  </a:cubicBezTo>
                  <a:cubicBezTo>
                    <a:pt x="33894" y="23269"/>
                    <a:pt x="34138" y="20376"/>
                    <a:pt x="33910" y="19483"/>
                  </a:cubicBezTo>
                  <a:cubicBezTo>
                    <a:pt x="33764" y="18687"/>
                    <a:pt x="33000" y="15242"/>
                    <a:pt x="32578" y="14024"/>
                  </a:cubicBezTo>
                  <a:cubicBezTo>
                    <a:pt x="32578" y="14024"/>
                    <a:pt x="31847" y="11846"/>
                    <a:pt x="32285" y="10027"/>
                  </a:cubicBezTo>
                  <a:cubicBezTo>
                    <a:pt x="32383" y="9588"/>
                    <a:pt x="32464" y="9149"/>
                    <a:pt x="32529" y="8727"/>
                  </a:cubicBezTo>
                  <a:cubicBezTo>
                    <a:pt x="32529" y="8727"/>
                    <a:pt x="32545" y="8727"/>
                    <a:pt x="32545" y="8694"/>
                  </a:cubicBezTo>
                  <a:cubicBezTo>
                    <a:pt x="33098" y="8288"/>
                    <a:pt x="33163" y="7427"/>
                    <a:pt x="32870" y="6712"/>
                  </a:cubicBezTo>
                  <a:cubicBezTo>
                    <a:pt x="32789" y="6501"/>
                    <a:pt x="32626" y="6338"/>
                    <a:pt x="32431" y="6241"/>
                  </a:cubicBezTo>
                  <a:cubicBezTo>
                    <a:pt x="32334" y="5916"/>
                    <a:pt x="32139" y="5640"/>
                    <a:pt x="31928" y="5445"/>
                  </a:cubicBezTo>
                  <a:cubicBezTo>
                    <a:pt x="31619" y="5185"/>
                    <a:pt x="31050" y="4908"/>
                    <a:pt x="30384" y="4681"/>
                  </a:cubicBezTo>
                  <a:cubicBezTo>
                    <a:pt x="30400" y="4632"/>
                    <a:pt x="30417" y="4600"/>
                    <a:pt x="30433" y="4583"/>
                  </a:cubicBezTo>
                  <a:cubicBezTo>
                    <a:pt x="30481" y="4457"/>
                    <a:pt x="30250" y="3851"/>
                    <a:pt x="29922" y="3851"/>
                  </a:cubicBezTo>
                  <a:cubicBezTo>
                    <a:pt x="29914" y="3851"/>
                    <a:pt x="29905" y="3851"/>
                    <a:pt x="29897" y="3852"/>
                  </a:cubicBezTo>
                  <a:cubicBezTo>
                    <a:pt x="29897" y="3852"/>
                    <a:pt x="29848" y="3934"/>
                    <a:pt x="29783" y="4031"/>
                  </a:cubicBezTo>
                  <a:cubicBezTo>
                    <a:pt x="29767" y="3609"/>
                    <a:pt x="29653" y="3007"/>
                    <a:pt x="29653" y="2926"/>
                  </a:cubicBezTo>
                  <a:cubicBezTo>
                    <a:pt x="29653" y="2877"/>
                    <a:pt x="29751" y="2439"/>
                    <a:pt x="29832" y="2065"/>
                  </a:cubicBezTo>
                  <a:cubicBezTo>
                    <a:pt x="29929" y="1513"/>
                    <a:pt x="29783" y="928"/>
                    <a:pt x="29377" y="521"/>
                  </a:cubicBezTo>
                  <a:cubicBezTo>
                    <a:pt x="29109" y="238"/>
                    <a:pt x="28705" y="1"/>
                    <a:pt x="2806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7" name="Google Shape;477;p3"/>
            <p:cNvGrpSpPr/>
            <p:nvPr/>
          </p:nvGrpSpPr>
          <p:grpSpPr>
            <a:xfrm>
              <a:off x="2427488" y="485838"/>
              <a:ext cx="907475" cy="873500"/>
              <a:chOff x="5313525" y="412750"/>
              <a:chExt cx="907475" cy="873500"/>
            </a:xfrm>
          </p:grpSpPr>
          <p:sp>
            <p:nvSpPr>
              <p:cNvPr id="478" name="Google Shape;478;p3"/>
              <p:cNvSpPr/>
              <p:nvPr/>
            </p:nvSpPr>
            <p:spPr>
              <a:xfrm>
                <a:off x="5915925" y="528150"/>
                <a:ext cx="42275" cy="106450"/>
              </a:xfrm>
              <a:custGeom>
                <a:rect b="b" l="l" r="r" t="t"/>
                <a:pathLst>
                  <a:path extrusionOk="0" h="4258" w="1691">
                    <a:moveTo>
                      <a:pt x="813" y="0"/>
                    </a:moveTo>
                    <a:cubicBezTo>
                      <a:pt x="813" y="0"/>
                      <a:pt x="342" y="975"/>
                      <a:pt x="179" y="2259"/>
                    </a:cubicBezTo>
                    <a:cubicBezTo>
                      <a:pt x="33" y="3526"/>
                      <a:pt x="1" y="4078"/>
                      <a:pt x="1" y="4078"/>
                    </a:cubicBezTo>
                    <a:lnTo>
                      <a:pt x="1674" y="4257"/>
                    </a:lnTo>
                    <a:cubicBezTo>
                      <a:pt x="1690" y="4257"/>
                      <a:pt x="732" y="731"/>
                      <a:pt x="8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3"/>
              <p:cNvSpPr/>
              <p:nvPr/>
            </p:nvSpPr>
            <p:spPr>
              <a:xfrm>
                <a:off x="5798125" y="626450"/>
                <a:ext cx="156000" cy="233775"/>
              </a:xfrm>
              <a:custGeom>
                <a:rect b="b" l="l" r="r" t="t"/>
                <a:pathLst>
                  <a:path extrusionOk="0" h="9351" w="6240">
                    <a:moveTo>
                      <a:pt x="4745" y="0"/>
                    </a:moveTo>
                    <a:cubicBezTo>
                      <a:pt x="4745" y="0"/>
                      <a:pt x="4453" y="1592"/>
                      <a:pt x="4453" y="1950"/>
                    </a:cubicBezTo>
                    <a:cubicBezTo>
                      <a:pt x="4453" y="2307"/>
                      <a:pt x="3413" y="4127"/>
                      <a:pt x="2925" y="5476"/>
                    </a:cubicBezTo>
                    <a:lnTo>
                      <a:pt x="2048" y="7117"/>
                    </a:lnTo>
                    <a:lnTo>
                      <a:pt x="1154" y="7442"/>
                    </a:lnTo>
                    <a:cubicBezTo>
                      <a:pt x="1154" y="7442"/>
                      <a:pt x="488" y="8010"/>
                      <a:pt x="407" y="8189"/>
                    </a:cubicBezTo>
                    <a:cubicBezTo>
                      <a:pt x="326" y="8368"/>
                      <a:pt x="66" y="8287"/>
                      <a:pt x="33" y="8417"/>
                    </a:cubicBezTo>
                    <a:cubicBezTo>
                      <a:pt x="17" y="8530"/>
                      <a:pt x="147" y="8628"/>
                      <a:pt x="326" y="8660"/>
                    </a:cubicBezTo>
                    <a:cubicBezTo>
                      <a:pt x="491" y="8674"/>
                      <a:pt x="422" y="8840"/>
                      <a:pt x="159" y="8840"/>
                    </a:cubicBezTo>
                    <a:cubicBezTo>
                      <a:pt x="112" y="8840"/>
                      <a:pt x="59" y="8835"/>
                      <a:pt x="1" y="8823"/>
                    </a:cubicBezTo>
                    <a:lnTo>
                      <a:pt x="1" y="8823"/>
                    </a:lnTo>
                    <a:cubicBezTo>
                      <a:pt x="1" y="8823"/>
                      <a:pt x="138" y="9084"/>
                      <a:pt x="455" y="9084"/>
                    </a:cubicBezTo>
                    <a:cubicBezTo>
                      <a:pt x="500" y="9084"/>
                      <a:pt x="549" y="9079"/>
                      <a:pt x="602" y="9066"/>
                    </a:cubicBezTo>
                    <a:cubicBezTo>
                      <a:pt x="602" y="9066"/>
                      <a:pt x="748" y="9326"/>
                      <a:pt x="959" y="9326"/>
                    </a:cubicBezTo>
                    <a:cubicBezTo>
                      <a:pt x="1089" y="9326"/>
                      <a:pt x="1205" y="9290"/>
                      <a:pt x="1306" y="9290"/>
                    </a:cubicBezTo>
                    <a:cubicBezTo>
                      <a:pt x="1356" y="9290"/>
                      <a:pt x="1403" y="9299"/>
                      <a:pt x="1447" y="9326"/>
                    </a:cubicBezTo>
                    <a:cubicBezTo>
                      <a:pt x="1471" y="9344"/>
                      <a:pt x="1515" y="9351"/>
                      <a:pt x="1571" y="9351"/>
                    </a:cubicBezTo>
                    <a:cubicBezTo>
                      <a:pt x="1774" y="9351"/>
                      <a:pt x="2132" y="9258"/>
                      <a:pt x="2259" y="9245"/>
                    </a:cubicBezTo>
                    <a:cubicBezTo>
                      <a:pt x="2422" y="9196"/>
                      <a:pt x="2665" y="8352"/>
                      <a:pt x="2763" y="7897"/>
                    </a:cubicBezTo>
                    <a:cubicBezTo>
                      <a:pt x="2860" y="7458"/>
                      <a:pt x="4258" y="5947"/>
                      <a:pt x="4453" y="5703"/>
                    </a:cubicBezTo>
                    <a:cubicBezTo>
                      <a:pt x="4631" y="5459"/>
                      <a:pt x="5476" y="4533"/>
                      <a:pt x="5769" y="3640"/>
                    </a:cubicBezTo>
                    <a:cubicBezTo>
                      <a:pt x="6077" y="2762"/>
                      <a:pt x="6240" y="2096"/>
                      <a:pt x="6240" y="2096"/>
                    </a:cubicBezTo>
                    <a:lnTo>
                      <a:pt x="5980" y="228"/>
                    </a:lnTo>
                    <a:lnTo>
                      <a:pt x="4745" y="0"/>
                    </a:lnTo>
                    <a:close/>
                  </a:path>
                </a:pathLst>
              </a:custGeom>
              <a:solidFill>
                <a:srgbClr val="FFD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3"/>
              <p:cNvSpPr/>
              <p:nvPr/>
            </p:nvSpPr>
            <p:spPr>
              <a:xfrm>
                <a:off x="5864750" y="761700"/>
                <a:ext cx="333500" cy="488350"/>
              </a:xfrm>
              <a:custGeom>
                <a:rect b="b" l="l" r="r" t="t"/>
                <a:pathLst>
                  <a:path extrusionOk="0" h="19534" w="13340">
                    <a:moveTo>
                      <a:pt x="10497" y="1"/>
                    </a:moveTo>
                    <a:cubicBezTo>
                      <a:pt x="10497" y="24"/>
                      <a:pt x="9332" y="1398"/>
                      <a:pt x="7010" y="1398"/>
                    </a:cubicBezTo>
                    <a:cubicBezTo>
                      <a:pt x="6051" y="1398"/>
                      <a:pt x="4895" y="1164"/>
                      <a:pt x="3542" y="504"/>
                    </a:cubicBezTo>
                    <a:cubicBezTo>
                      <a:pt x="3542" y="504"/>
                      <a:pt x="3250" y="1495"/>
                      <a:pt x="3087" y="2617"/>
                    </a:cubicBezTo>
                    <a:cubicBezTo>
                      <a:pt x="2925" y="3738"/>
                      <a:pt x="2454" y="5557"/>
                      <a:pt x="2470" y="6776"/>
                    </a:cubicBezTo>
                    <a:cubicBezTo>
                      <a:pt x="2486" y="7995"/>
                      <a:pt x="2535" y="9619"/>
                      <a:pt x="1658" y="10773"/>
                    </a:cubicBezTo>
                    <a:cubicBezTo>
                      <a:pt x="780" y="11943"/>
                      <a:pt x="49" y="16509"/>
                      <a:pt x="33" y="17451"/>
                    </a:cubicBezTo>
                    <a:cubicBezTo>
                      <a:pt x="0" y="18377"/>
                      <a:pt x="33" y="18751"/>
                      <a:pt x="33" y="18751"/>
                    </a:cubicBezTo>
                    <a:cubicBezTo>
                      <a:pt x="33" y="18751"/>
                      <a:pt x="1316" y="19347"/>
                      <a:pt x="1996" y="19347"/>
                    </a:cubicBezTo>
                    <a:cubicBezTo>
                      <a:pt x="2077" y="19347"/>
                      <a:pt x="2149" y="19339"/>
                      <a:pt x="2210" y="19319"/>
                    </a:cubicBezTo>
                    <a:cubicBezTo>
                      <a:pt x="2210" y="19319"/>
                      <a:pt x="2535" y="17955"/>
                      <a:pt x="2941" y="16444"/>
                    </a:cubicBezTo>
                    <a:cubicBezTo>
                      <a:pt x="2941" y="16444"/>
                      <a:pt x="3412" y="14331"/>
                      <a:pt x="3705" y="13600"/>
                    </a:cubicBezTo>
                    <a:cubicBezTo>
                      <a:pt x="4014" y="12902"/>
                      <a:pt x="4729" y="10789"/>
                      <a:pt x="5070" y="9571"/>
                    </a:cubicBezTo>
                    <a:cubicBezTo>
                      <a:pt x="5443" y="8352"/>
                      <a:pt x="6142" y="5671"/>
                      <a:pt x="6613" y="5265"/>
                    </a:cubicBezTo>
                    <a:cubicBezTo>
                      <a:pt x="6825" y="5089"/>
                      <a:pt x="7120" y="4924"/>
                      <a:pt x="7411" y="4924"/>
                    </a:cubicBezTo>
                    <a:cubicBezTo>
                      <a:pt x="7766" y="4924"/>
                      <a:pt x="8116" y="5170"/>
                      <a:pt x="8303" y="5947"/>
                    </a:cubicBezTo>
                    <a:cubicBezTo>
                      <a:pt x="8661" y="7377"/>
                      <a:pt x="9180" y="9847"/>
                      <a:pt x="9392" y="10464"/>
                    </a:cubicBezTo>
                    <a:cubicBezTo>
                      <a:pt x="9603" y="11065"/>
                      <a:pt x="9798" y="12284"/>
                      <a:pt x="9830" y="12512"/>
                    </a:cubicBezTo>
                    <a:cubicBezTo>
                      <a:pt x="9847" y="12739"/>
                      <a:pt x="10432" y="15907"/>
                      <a:pt x="10415" y="16330"/>
                    </a:cubicBezTo>
                    <a:cubicBezTo>
                      <a:pt x="10399" y="16671"/>
                      <a:pt x="10984" y="18848"/>
                      <a:pt x="11146" y="19433"/>
                    </a:cubicBezTo>
                    <a:cubicBezTo>
                      <a:pt x="11158" y="19492"/>
                      <a:pt x="11204" y="19534"/>
                      <a:pt x="11259" y="19534"/>
                    </a:cubicBezTo>
                    <a:cubicBezTo>
                      <a:pt x="11280" y="19534"/>
                      <a:pt x="11303" y="19528"/>
                      <a:pt x="11325" y="19514"/>
                    </a:cubicBezTo>
                    <a:cubicBezTo>
                      <a:pt x="11699" y="19368"/>
                      <a:pt x="12625" y="18994"/>
                      <a:pt x="13259" y="18962"/>
                    </a:cubicBezTo>
                    <a:cubicBezTo>
                      <a:pt x="13291" y="18962"/>
                      <a:pt x="13340" y="18930"/>
                      <a:pt x="13340" y="18881"/>
                    </a:cubicBezTo>
                    <a:cubicBezTo>
                      <a:pt x="13340" y="18426"/>
                      <a:pt x="13291" y="15826"/>
                      <a:pt x="12966" y="14445"/>
                    </a:cubicBezTo>
                    <a:cubicBezTo>
                      <a:pt x="12625" y="12918"/>
                      <a:pt x="12641" y="11569"/>
                      <a:pt x="12268" y="10464"/>
                    </a:cubicBezTo>
                    <a:cubicBezTo>
                      <a:pt x="11878" y="9343"/>
                      <a:pt x="12121" y="6451"/>
                      <a:pt x="11894" y="5557"/>
                    </a:cubicBezTo>
                    <a:cubicBezTo>
                      <a:pt x="11666" y="4664"/>
                      <a:pt x="10903" y="1219"/>
                      <a:pt x="1049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3"/>
              <p:cNvSpPr/>
              <p:nvPr/>
            </p:nvSpPr>
            <p:spPr>
              <a:xfrm>
                <a:off x="5845250" y="1228250"/>
                <a:ext cx="69075" cy="53175"/>
              </a:xfrm>
              <a:custGeom>
                <a:rect b="b" l="l" r="r" t="t"/>
                <a:pathLst>
                  <a:path extrusionOk="0" h="2127" w="2763">
                    <a:moveTo>
                      <a:pt x="1797" y="0"/>
                    </a:moveTo>
                    <a:cubicBezTo>
                      <a:pt x="1633" y="0"/>
                      <a:pt x="1441" y="62"/>
                      <a:pt x="1219" y="219"/>
                    </a:cubicBezTo>
                    <a:cubicBezTo>
                      <a:pt x="1219" y="219"/>
                      <a:pt x="829" y="609"/>
                      <a:pt x="732" y="836"/>
                    </a:cubicBezTo>
                    <a:cubicBezTo>
                      <a:pt x="634" y="1064"/>
                      <a:pt x="309" y="1226"/>
                      <a:pt x="163" y="1470"/>
                    </a:cubicBezTo>
                    <a:cubicBezTo>
                      <a:pt x="17" y="1681"/>
                      <a:pt x="0" y="1892"/>
                      <a:pt x="130" y="2055"/>
                    </a:cubicBezTo>
                    <a:cubicBezTo>
                      <a:pt x="168" y="2109"/>
                      <a:pt x="374" y="2127"/>
                      <a:pt x="640" y="2127"/>
                    </a:cubicBezTo>
                    <a:cubicBezTo>
                      <a:pt x="1172" y="2127"/>
                      <a:pt x="1945" y="2055"/>
                      <a:pt x="2096" y="2055"/>
                    </a:cubicBezTo>
                    <a:cubicBezTo>
                      <a:pt x="2271" y="2055"/>
                      <a:pt x="2389" y="2103"/>
                      <a:pt x="2507" y="2103"/>
                    </a:cubicBezTo>
                    <a:cubicBezTo>
                      <a:pt x="2543" y="2103"/>
                      <a:pt x="2579" y="2099"/>
                      <a:pt x="2616" y="2087"/>
                    </a:cubicBezTo>
                    <a:cubicBezTo>
                      <a:pt x="2763" y="2055"/>
                      <a:pt x="2616" y="1567"/>
                      <a:pt x="2649" y="1356"/>
                    </a:cubicBezTo>
                    <a:cubicBezTo>
                      <a:pt x="2681" y="1161"/>
                      <a:pt x="2649" y="999"/>
                      <a:pt x="2616" y="869"/>
                    </a:cubicBezTo>
                    <a:cubicBezTo>
                      <a:pt x="2604" y="743"/>
                      <a:pt x="2366" y="0"/>
                      <a:pt x="17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3"/>
              <p:cNvSpPr/>
              <p:nvPr/>
            </p:nvSpPr>
            <p:spPr>
              <a:xfrm>
                <a:off x="5848500" y="1279200"/>
                <a:ext cx="63400" cy="7050"/>
              </a:xfrm>
              <a:custGeom>
                <a:rect b="b" l="l" r="r" t="t"/>
                <a:pathLst>
                  <a:path extrusionOk="0" h="282" w="2536">
                    <a:moveTo>
                      <a:pt x="0" y="1"/>
                    </a:moveTo>
                    <a:cubicBezTo>
                      <a:pt x="0" y="1"/>
                      <a:pt x="0" y="244"/>
                      <a:pt x="293" y="277"/>
                    </a:cubicBezTo>
                    <a:cubicBezTo>
                      <a:pt x="339" y="279"/>
                      <a:pt x="410" y="280"/>
                      <a:pt x="497" y="280"/>
                    </a:cubicBezTo>
                    <a:cubicBezTo>
                      <a:pt x="836" y="280"/>
                      <a:pt x="1430" y="265"/>
                      <a:pt x="1841" y="265"/>
                    </a:cubicBezTo>
                    <a:cubicBezTo>
                      <a:pt x="2024" y="265"/>
                      <a:pt x="2170" y="268"/>
                      <a:pt x="2243" y="277"/>
                    </a:cubicBezTo>
                    <a:cubicBezTo>
                      <a:pt x="2263" y="280"/>
                      <a:pt x="2282" y="282"/>
                      <a:pt x="2300" y="282"/>
                    </a:cubicBezTo>
                    <a:cubicBezTo>
                      <a:pt x="2535" y="282"/>
                      <a:pt x="2535" y="1"/>
                      <a:pt x="253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3"/>
              <p:cNvSpPr/>
              <p:nvPr/>
            </p:nvSpPr>
            <p:spPr>
              <a:xfrm>
                <a:off x="6151925" y="1228250"/>
                <a:ext cx="69075" cy="53175"/>
              </a:xfrm>
              <a:custGeom>
                <a:rect b="b" l="l" r="r" t="t"/>
                <a:pathLst>
                  <a:path extrusionOk="0" h="2127" w="2763">
                    <a:moveTo>
                      <a:pt x="964" y="0"/>
                    </a:moveTo>
                    <a:cubicBezTo>
                      <a:pt x="391" y="0"/>
                      <a:pt x="147" y="743"/>
                      <a:pt x="147" y="869"/>
                    </a:cubicBezTo>
                    <a:cubicBezTo>
                      <a:pt x="131" y="999"/>
                      <a:pt x="82" y="1161"/>
                      <a:pt x="131" y="1356"/>
                    </a:cubicBezTo>
                    <a:cubicBezTo>
                      <a:pt x="147" y="1567"/>
                      <a:pt x="1" y="2055"/>
                      <a:pt x="147" y="2087"/>
                    </a:cubicBezTo>
                    <a:cubicBezTo>
                      <a:pt x="184" y="2099"/>
                      <a:pt x="221" y="2103"/>
                      <a:pt x="258" y="2103"/>
                    </a:cubicBezTo>
                    <a:cubicBezTo>
                      <a:pt x="380" y="2103"/>
                      <a:pt x="504" y="2055"/>
                      <a:pt x="667" y="2055"/>
                    </a:cubicBezTo>
                    <a:cubicBezTo>
                      <a:pt x="818" y="2055"/>
                      <a:pt x="1591" y="2127"/>
                      <a:pt x="2128" y="2127"/>
                    </a:cubicBezTo>
                    <a:cubicBezTo>
                      <a:pt x="2396" y="2127"/>
                      <a:pt x="2606" y="2109"/>
                      <a:pt x="2649" y="2055"/>
                    </a:cubicBezTo>
                    <a:cubicBezTo>
                      <a:pt x="2763" y="1892"/>
                      <a:pt x="2747" y="1681"/>
                      <a:pt x="2600" y="1470"/>
                    </a:cubicBezTo>
                    <a:cubicBezTo>
                      <a:pt x="2454" y="1226"/>
                      <a:pt x="2129" y="1064"/>
                      <a:pt x="2032" y="836"/>
                    </a:cubicBezTo>
                    <a:cubicBezTo>
                      <a:pt x="1934" y="609"/>
                      <a:pt x="1544" y="219"/>
                      <a:pt x="1544" y="219"/>
                    </a:cubicBezTo>
                    <a:cubicBezTo>
                      <a:pt x="1322" y="62"/>
                      <a:pt x="1129" y="0"/>
                      <a:pt x="96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3"/>
              <p:cNvSpPr/>
              <p:nvPr/>
            </p:nvSpPr>
            <p:spPr>
              <a:xfrm>
                <a:off x="6153950" y="1279200"/>
                <a:ext cx="63400" cy="7050"/>
              </a:xfrm>
              <a:custGeom>
                <a:rect b="b" l="l" r="r" t="t"/>
                <a:pathLst>
                  <a:path extrusionOk="0" h="282" w="2536">
                    <a:moveTo>
                      <a:pt x="1" y="1"/>
                    </a:moveTo>
                    <a:cubicBezTo>
                      <a:pt x="1" y="1"/>
                      <a:pt x="1" y="282"/>
                      <a:pt x="236" y="282"/>
                    </a:cubicBezTo>
                    <a:cubicBezTo>
                      <a:pt x="254" y="282"/>
                      <a:pt x="273" y="280"/>
                      <a:pt x="293" y="277"/>
                    </a:cubicBezTo>
                    <a:cubicBezTo>
                      <a:pt x="366" y="268"/>
                      <a:pt x="512" y="265"/>
                      <a:pt x="695" y="265"/>
                    </a:cubicBezTo>
                    <a:cubicBezTo>
                      <a:pt x="1106" y="265"/>
                      <a:pt x="1700" y="280"/>
                      <a:pt x="2039" y="280"/>
                    </a:cubicBezTo>
                    <a:cubicBezTo>
                      <a:pt x="2126" y="280"/>
                      <a:pt x="2197" y="279"/>
                      <a:pt x="2243" y="277"/>
                    </a:cubicBezTo>
                    <a:cubicBezTo>
                      <a:pt x="2536" y="244"/>
                      <a:pt x="2536" y="1"/>
                      <a:pt x="25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3"/>
              <p:cNvSpPr/>
              <p:nvPr/>
            </p:nvSpPr>
            <p:spPr>
              <a:xfrm>
                <a:off x="5935025" y="516900"/>
                <a:ext cx="198650" cy="283950"/>
              </a:xfrm>
              <a:custGeom>
                <a:rect b="b" l="l" r="r" t="t"/>
                <a:pathLst>
                  <a:path extrusionOk="0" h="11358" w="7946">
                    <a:moveTo>
                      <a:pt x="2399" y="0"/>
                    </a:moveTo>
                    <a:cubicBezTo>
                      <a:pt x="1975" y="0"/>
                      <a:pt x="1559" y="34"/>
                      <a:pt x="1170" y="109"/>
                    </a:cubicBezTo>
                    <a:cubicBezTo>
                      <a:pt x="1186" y="109"/>
                      <a:pt x="146" y="271"/>
                      <a:pt x="0" y="564"/>
                    </a:cubicBezTo>
                    <a:cubicBezTo>
                      <a:pt x="0" y="564"/>
                      <a:pt x="195" y="2920"/>
                      <a:pt x="553" y="4869"/>
                    </a:cubicBezTo>
                    <a:cubicBezTo>
                      <a:pt x="926" y="6819"/>
                      <a:pt x="813" y="10313"/>
                      <a:pt x="813" y="10313"/>
                    </a:cubicBezTo>
                    <a:cubicBezTo>
                      <a:pt x="813" y="10313"/>
                      <a:pt x="2281" y="11358"/>
                      <a:pt x="3975" y="11358"/>
                    </a:cubicBezTo>
                    <a:cubicBezTo>
                      <a:pt x="4218" y="11358"/>
                      <a:pt x="4464" y="11336"/>
                      <a:pt x="4712" y="11287"/>
                    </a:cubicBezTo>
                    <a:cubicBezTo>
                      <a:pt x="6711" y="10930"/>
                      <a:pt x="7686" y="9825"/>
                      <a:pt x="7686" y="9825"/>
                    </a:cubicBezTo>
                    <a:cubicBezTo>
                      <a:pt x="7686" y="9825"/>
                      <a:pt x="6954" y="7664"/>
                      <a:pt x="7393" y="5828"/>
                    </a:cubicBezTo>
                    <a:cubicBezTo>
                      <a:pt x="7848" y="3992"/>
                      <a:pt x="7945" y="2059"/>
                      <a:pt x="7052" y="1279"/>
                    </a:cubicBezTo>
                    <a:cubicBezTo>
                      <a:pt x="6323" y="656"/>
                      <a:pt x="4275" y="0"/>
                      <a:pt x="239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3"/>
              <p:cNvSpPr/>
              <p:nvPr/>
            </p:nvSpPr>
            <p:spPr>
              <a:xfrm>
                <a:off x="5847275" y="636200"/>
                <a:ext cx="231975" cy="219775"/>
              </a:xfrm>
              <a:custGeom>
                <a:rect b="b" l="l" r="r" t="t"/>
                <a:pathLst>
                  <a:path extrusionOk="0" h="8791" w="9279">
                    <a:moveTo>
                      <a:pt x="7410" y="0"/>
                    </a:moveTo>
                    <a:lnTo>
                      <a:pt x="7410" y="0"/>
                    </a:lnTo>
                    <a:cubicBezTo>
                      <a:pt x="6354" y="877"/>
                      <a:pt x="5931" y="1690"/>
                      <a:pt x="5151" y="2502"/>
                    </a:cubicBezTo>
                    <a:cubicBezTo>
                      <a:pt x="4388" y="3315"/>
                      <a:pt x="3202" y="5232"/>
                      <a:pt x="2535" y="6012"/>
                    </a:cubicBezTo>
                    <a:cubicBezTo>
                      <a:pt x="1869" y="6775"/>
                      <a:pt x="1495" y="6759"/>
                      <a:pt x="959" y="7068"/>
                    </a:cubicBezTo>
                    <a:cubicBezTo>
                      <a:pt x="407" y="7377"/>
                      <a:pt x="1" y="8059"/>
                      <a:pt x="261" y="8433"/>
                    </a:cubicBezTo>
                    <a:cubicBezTo>
                      <a:pt x="504" y="8790"/>
                      <a:pt x="1317" y="8660"/>
                      <a:pt x="1707" y="8709"/>
                    </a:cubicBezTo>
                    <a:cubicBezTo>
                      <a:pt x="1748" y="8716"/>
                      <a:pt x="1791" y="8719"/>
                      <a:pt x="1835" y="8719"/>
                    </a:cubicBezTo>
                    <a:cubicBezTo>
                      <a:pt x="2202" y="8719"/>
                      <a:pt x="2622" y="8478"/>
                      <a:pt x="2665" y="8043"/>
                    </a:cubicBezTo>
                    <a:cubicBezTo>
                      <a:pt x="2698" y="7555"/>
                      <a:pt x="2877" y="7328"/>
                      <a:pt x="2877" y="7328"/>
                    </a:cubicBezTo>
                    <a:cubicBezTo>
                      <a:pt x="2877" y="7328"/>
                      <a:pt x="4063" y="6109"/>
                      <a:pt x="4534" y="5606"/>
                    </a:cubicBezTo>
                    <a:cubicBezTo>
                      <a:pt x="5005" y="5102"/>
                      <a:pt x="6240" y="3656"/>
                      <a:pt x="7004" y="2827"/>
                    </a:cubicBezTo>
                    <a:cubicBezTo>
                      <a:pt x="7783" y="1999"/>
                      <a:pt x="9278" y="1105"/>
                      <a:pt x="9278" y="1105"/>
                    </a:cubicBezTo>
                    <a:cubicBezTo>
                      <a:pt x="8953" y="1040"/>
                      <a:pt x="7377" y="33"/>
                      <a:pt x="7410" y="0"/>
                    </a:cubicBezTo>
                    <a:close/>
                  </a:path>
                </a:pathLst>
              </a:custGeom>
              <a:solidFill>
                <a:srgbClr val="FFD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3"/>
              <p:cNvSpPr/>
              <p:nvPr/>
            </p:nvSpPr>
            <p:spPr>
              <a:xfrm>
                <a:off x="6028450" y="567125"/>
                <a:ext cx="113750" cy="104025"/>
              </a:xfrm>
              <a:custGeom>
                <a:rect b="b" l="l" r="r" t="t"/>
                <a:pathLst>
                  <a:path extrusionOk="0" h="4161" w="4550">
                    <a:moveTo>
                      <a:pt x="3497" y="0"/>
                    </a:moveTo>
                    <a:cubicBezTo>
                      <a:pt x="3485" y="0"/>
                      <a:pt x="3473" y="0"/>
                      <a:pt x="3461" y="1"/>
                    </a:cubicBezTo>
                    <a:cubicBezTo>
                      <a:pt x="3217" y="17"/>
                      <a:pt x="2892" y="66"/>
                      <a:pt x="2486" y="228"/>
                    </a:cubicBezTo>
                    <a:cubicBezTo>
                      <a:pt x="1333" y="651"/>
                      <a:pt x="0" y="2844"/>
                      <a:pt x="0" y="2844"/>
                    </a:cubicBezTo>
                    <a:cubicBezTo>
                      <a:pt x="0" y="2844"/>
                      <a:pt x="2242" y="3998"/>
                      <a:pt x="2486" y="4160"/>
                    </a:cubicBezTo>
                    <a:cubicBezTo>
                      <a:pt x="2486" y="4160"/>
                      <a:pt x="3250" y="3007"/>
                      <a:pt x="3949" y="2503"/>
                    </a:cubicBezTo>
                    <a:cubicBezTo>
                      <a:pt x="4501" y="2097"/>
                      <a:pt x="4550" y="1219"/>
                      <a:pt x="4273" y="537"/>
                    </a:cubicBezTo>
                    <a:cubicBezTo>
                      <a:pt x="4148" y="223"/>
                      <a:pt x="3840" y="0"/>
                      <a:pt x="34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3"/>
              <p:cNvSpPr/>
              <p:nvPr/>
            </p:nvSpPr>
            <p:spPr>
              <a:xfrm>
                <a:off x="5964675" y="503925"/>
                <a:ext cx="34075" cy="46200"/>
              </a:xfrm>
              <a:custGeom>
                <a:rect b="b" l="l" r="r" t="t"/>
                <a:pathLst>
                  <a:path extrusionOk="0" h="1848" w="1363">
                    <a:moveTo>
                      <a:pt x="1270" y="0"/>
                    </a:moveTo>
                    <a:cubicBezTo>
                      <a:pt x="1243" y="0"/>
                      <a:pt x="1219" y="27"/>
                      <a:pt x="1219" y="27"/>
                    </a:cubicBezTo>
                    <a:cubicBezTo>
                      <a:pt x="1219" y="27"/>
                      <a:pt x="358" y="482"/>
                      <a:pt x="33" y="1359"/>
                    </a:cubicBezTo>
                    <a:cubicBezTo>
                      <a:pt x="33" y="1359"/>
                      <a:pt x="0" y="1489"/>
                      <a:pt x="358" y="1570"/>
                    </a:cubicBezTo>
                    <a:cubicBezTo>
                      <a:pt x="718" y="1648"/>
                      <a:pt x="791" y="1847"/>
                      <a:pt x="811" y="1847"/>
                    </a:cubicBezTo>
                    <a:cubicBezTo>
                      <a:pt x="811" y="1847"/>
                      <a:pt x="812" y="1847"/>
                      <a:pt x="813" y="1846"/>
                    </a:cubicBezTo>
                    <a:cubicBezTo>
                      <a:pt x="878" y="1798"/>
                      <a:pt x="1316" y="985"/>
                      <a:pt x="1333" y="417"/>
                    </a:cubicBezTo>
                    <a:cubicBezTo>
                      <a:pt x="1363" y="67"/>
                      <a:pt x="1313" y="0"/>
                      <a:pt x="12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3"/>
              <p:cNvSpPr/>
              <p:nvPr/>
            </p:nvSpPr>
            <p:spPr>
              <a:xfrm>
                <a:off x="5993875" y="508625"/>
                <a:ext cx="81300" cy="72800"/>
              </a:xfrm>
              <a:custGeom>
                <a:rect b="b" l="l" r="r" t="t"/>
                <a:pathLst>
                  <a:path extrusionOk="0" h="2912" w="3252">
                    <a:moveTo>
                      <a:pt x="2680" y="1"/>
                    </a:moveTo>
                    <a:cubicBezTo>
                      <a:pt x="2675" y="1"/>
                      <a:pt x="2671" y="1"/>
                      <a:pt x="2667" y="1"/>
                    </a:cubicBezTo>
                    <a:cubicBezTo>
                      <a:pt x="2667" y="1"/>
                      <a:pt x="2196" y="1057"/>
                      <a:pt x="1091" y="1593"/>
                    </a:cubicBezTo>
                    <a:cubicBezTo>
                      <a:pt x="1" y="2099"/>
                      <a:pt x="63" y="2912"/>
                      <a:pt x="186" y="2912"/>
                    </a:cubicBezTo>
                    <a:cubicBezTo>
                      <a:pt x="190" y="2912"/>
                      <a:pt x="194" y="2911"/>
                      <a:pt x="197" y="2910"/>
                    </a:cubicBezTo>
                    <a:cubicBezTo>
                      <a:pt x="295" y="2893"/>
                      <a:pt x="213" y="2325"/>
                      <a:pt x="603" y="1983"/>
                    </a:cubicBezTo>
                    <a:cubicBezTo>
                      <a:pt x="603" y="1983"/>
                      <a:pt x="713" y="1867"/>
                      <a:pt x="937" y="1867"/>
                    </a:cubicBezTo>
                    <a:cubicBezTo>
                      <a:pt x="1078" y="1867"/>
                      <a:pt x="1264" y="1914"/>
                      <a:pt x="1497" y="2065"/>
                    </a:cubicBezTo>
                    <a:cubicBezTo>
                      <a:pt x="1750" y="2226"/>
                      <a:pt x="1890" y="2300"/>
                      <a:pt x="1992" y="2300"/>
                    </a:cubicBezTo>
                    <a:cubicBezTo>
                      <a:pt x="2125" y="2300"/>
                      <a:pt x="2192" y="2172"/>
                      <a:pt x="2358" y="1951"/>
                    </a:cubicBezTo>
                    <a:cubicBezTo>
                      <a:pt x="2651" y="1577"/>
                      <a:pt x="3154" y="862"/>
                      <a:pt x="3219" y="732"/>
                    </a:cubicBezTo>
                    <a:cubicBezTo>
                      <a:pt x="3251" y="620"/>
                      <a:pt x="3014" y="1"/>
                      <a:pt x="26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3"/>
              <p:cNvSpPr/>
              <p:nvPr/>
            </p:nvSpPr>
            <p:spPr>
              <a:xfrm>
                <a:off x="5980525" y="548850"/>
                <a:ext cx="16675" cy="26425"/>
              </a:xfrm>
              <a:custGeom>
                <a:rect b="b" l="l" r="r" t="t"/>
                <a:pathLst>
                  <a:path extrusionOk="0" h="1057" w="667">
                    <a:moveTo>
                      <a:pt x="195" y="1"/>
                    </a:moveTo>
                    <a:cubicBezTo>
                      <a:pt x="195" y="1"/>
                      <a:pt x="0" y="391"/>
                      <a:pt x="16" y="423"/>
                    </a:cubicBezTo>
                    <a:cubicBezTo>
                      <a:pt x="16" y="488"/>
                      <a:pt x="666" y="1057"/>
                      <a:pt x="666" y="1057"/>
                    </a:cubicBezTo>
                    <a:lnTo>
                      <a:pt x="19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3"/>
              <p:cNvSpPr/>
              <p:nvPr/>
            </p:nvSpPr>
            <p:spPr>
              <a:xfrm>
                <a:off x="5983750" y="504125"/>
                <a:ext cx="67875" cy="70350"/>
              </a:xfrm>
              <a:custGeom>
                <a:rect b="b" l="l" r="r" t="t"/>
                <a:pathLst>
                  <a:path extrusionOk="0" h="2814" w="2715">
                    <a:moveTo>
                      <a:pt x="1483" y="1"/>
                    </a:moveTo>
                    <a:cubicBezTo>
                      <a:pt x="1297" y="1"/>
                      <a:pt x="1100" y="46"/>
                      <a:pt x="927" y="181"/>
                    </a:cubicBezTo>
                    <a:cubicBezTo>
                      <a:pt x="407" y="587"/>
                      <a:pt x="245" y="1124"/>
                      <a:pt x="131" y="1383"/>
                    </a:cubicBezTo>
                    <a:cubicBezTo>
                      <a:pt x="1" y="1660"/>
                      <a:pt x="50" y="1887"/>
                      <a:pt x="131" y="2131"/>
                    </a:cubicBezTo>
                    <a:cubicBezTo>
                      <a:pt x="212" y="2375"/>
                      <a:pt x="537" y="2813"/>
                      <a:pt x="537" y="2813"/>
                    </a:cubicBezTo>
                    <a:cubicBezTo>
                      <a:pt x="537" y="2813"/>
                      <a:pt x="781" y="2342"/>
                      <a:pt x="1203" y="2293"/>
                    </a:cubicBezTo>
                    <a:cubicBezTo>
                      <a:pt x="1658" y="2261"/>
                      <a:pt x="2406" y="1286"/>
                      <a:pt x="2552" y="912"/>
                    </a:cubicBezTo>
                    <a:cubicBezTo>
                      <a:pt x="2714" y="506"/>
                      <a:pt x="2178" y="181"/>
                      <a:pt x="2178" y="181"/>
                    </a:cubicBezTo>
                    <a:cubicBezTo>
                      <a:pt x="2178" y="181"/>
                      <a:pt x="1853" y="1"/>
                      <a:pt x="1483" y="1"/>
                    </a:cubicBezTo>
                    <a:close/>
                  </a:path>
                </a:pathLst>
              </a:custGeom>
              <a:solidFill>
                <a:srgbClr val="FFBB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3"/>
              <p:cNvSpPr/>
              <p:nvPr/>
            </p:nvSpPr>
            <p:spPr>
              <a:xfrm>
                <a:off x="5313525" y="779475"/>
                <a:ext cx="545550" cy="70150"/>
              </a:xfrm>
              <a:custGeom>
                <a:rect b="b" l="l" r="r" t="t"/>
                <a:pathLst>
                  <a:path extrusionOk="0" h="2806" w="21822">
                    <a:moveTo>
                      <a:pt x="699" y="0"/>
                    </a:moveTo>
                    <a:cubicBezTo>
                      <a:pt x="614" y="0"/>
                      <a:pt x="518" y="26"/>
                      <a:pt x="407" y="86"/>
                    </a:cubicBezTo>
                    <a:cubicBezTo>
                      <a:pt x="1" y="297"/>
                      <a:pt x="196" y="736"/>
                      <a:pt x="212" y="1191"/>
                    </a:cubicBezTo>
                    <a:cubicBezTo>
                      <a:pt x="212" y="1662"/>
                      <a:pt x="700" y="2555"/>
                      <a:pt x="943" y="2718"/>
                    </a:cubicBezTo>
                    <a:cubicBezTo>
                      <a:pt x="1045" y="2786"/>
                      <a:pt x="1307" y="2805"/>
                      <a:pt x="1579" y="2805"/>
                    </a:cubicBezTo>
                    <a:cubicBezTo>
                      <a:pt x="1959" y="2805"/>
                      <a:pt x="2357" y="2767"/>
                      <a:pt x="2357" y="2767"/>
                    </a:cubicBezTo>
                    <a:lnTo>
                      <a:pt x="2958" y="2702"/>
                    </a:lnTo>
                    <a:lnTo>
                      <a:pt x="12967" y="2539"/>
                    </a:lnTo>
                    <a:lnTo>
                      <a:pt x="21822" y="2767"/>
                    </a:lnTo>
                    <a:lnTo>
                      <a:pt x="21822" y="2458"/>
                    </a:lnTo>
                    <a:cubicBezTo>
                      <a:pt x="21822" y="2458"/>
                      <a:pt x="14822" y="2311"/>
                      <a:pt x="13116" y="2311"/>
                    </a:cubicBezTo>
                    <a:cubicBezTo>
                      <a:pt x="13031" y="2311"/>
                      <a:pt x="12959" y="2311"/>
                      <a:pt x="12902" y="2312"/>
                    </a:cubicBezTo>
                    <a:cubicBezTo>
                      <a:pt x="11699" y="2328"/>
                      <a:pt x="1934" y="2474"/>
                      <a:pt x="1934" y="2474"/>
                    </a:cubicBezTo>
                    <a:cubicBezTo>
                      <a:pt x="1934" y="2474"/>
                      <a:pt x="1691" y="1028"/>
                      <a:pt x="1431" y="703"/>
                    </a:cubicBezTo>
                    <a:cubicBezTo>
                      <a:pt x="1221" y="441"/>
                      <a:pt x="1054"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3"/>
              <p:cNvSpPr/>
              <p:nvPr/>
            </p:nvSpPr>
            <p:spPr>
              <a:xfrm>
                <a:off x="5984575" y="511475"/>
                <a:ext cx="65825" cy="50425"/>
              </a:xfrm>
              <a:custGeom>
                <a:rect b="b" l="l" r="r" t="t"/>
                <a:pathLst>
                  <a:path extrusionOk="0" h="2017" w="2633">
                    <a:moveTo>
                      <a:pt x="2633" y="1"/>
                    </a:moveTo>
                    <a:lnTo>
                      <a:pt x="0" y="862"/>
                    </a:lnTo>
                    <a:cubicBezTo>
                      <a:pt x="0" y="862"/>
                      <a:pt x="399" y="2016"/>
                      <a:pt x="1317" y="2016"/>
                    </a:cubicBezTo>
                    <a:cubicBezTo>
                      <a:pt x="1380" y="2016"/>
                      <a:pt x="1444" y="2011"/>
                      <a:pt x="1512" y="1999"/>
                    </a:cubicBezTo>
                    <a:cubicBezTo>
                      <a:pt x="2568" y="1837"/>
                      <a:pt x="2633" y="1"/>
                      <a:pt x="2633" y="1"/>
                    </a:cubicBezTo>
                    <a:close/>
                  </a:path>
                </a:pathLst>
              </a:custGeom>
              <a:solidFill>
                <a:srgbClr val="FFD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3"/>
              <p:cNvSpPr/>
              <p:nvPr/>
            </p:nvSpPr>
            <p:spPr>
              <a:xfrm>
                <a:off x="5964275" y="412750"/>
                <a:ext cx="97500" cy="122450"/>
              </a:xfrm>
              <a:custGeom>
                <a:rect b="b" l="l" r="r" t="t"/>
                <a:pathLst>
                  <a:path extrusionOk="0" h="4898" w="3900">
                    <a:moveTo>
                      <a:pt x="2029" y="1"/>
                    </a:moveTo>
                    <a:cubicBezTo>
                      <a:pt x="2008" y="1"/>
                      <a:pt x="1987" y="1"/>
                      <a:pt x="1966" y="2"/>
                    </a:cubicBezTo>
                    <a:cubicBezTo>
                      <a:pt x="325" y="50"/>
                      <a:pt x="81" y="1448"/>
                      <a:pt x="81" y="1513"/>
                    </a:cubicBezTo>
                    <a:cubicBezTo>
                      <a:pt x="81" y="1561"/>
                      <a:pt x="0" y="2666"/>
                      <a:pt x="130" y="3137"/>
                    </a:cubicBezTo>
                    <a:cubicBezTo>
                      <a:pt x="260" y="3592"/>
                      <a:pt x="423" y="4405"/>
                      <a:pt x="520" y="4632"/>
                    </a:cubicBezTo>
                    <a:cubicBezTo>
                      <a:pt x="616" y="4800"/>
                      <a:pt x="694" y="4897"/>
                      <a:pt x="873" y="4897"/>
                    </a:cubicBezTo>
                    <a:cubicBezTo>
                      <a:pt x="936" y="4897"/>
                      <a:pt x="1012" y="4885"/>
                      <a:pt x="1105" y="4860"/>
                    </a:cubicBezTo>
                    <a:cubicBezTo>
                      <a:pt x="1387" y="4762"/>
                      <a:pt x="1856" y="4663"/>
                      <a:pt x="2355" y="4663"/>
                    </a:cubicBezTo>
                    <a:cubicBezTo>
                      <a:pt x="2516" y="4663"/>
                      <a:pt x="2681" y="4673"/>
                      <a:pt x="2843" y="4697"/>
                    </a:cubicBezTo>
                    <a:cubicBezTo>
                      <a:pt x="2951" y="4716"/>
                      <a:pt x="3048" y="4725"/>
                      <a:pt x="3136" y="4725"/>
                    </a:cubicBezTo>
                    <a:cubicBezTo>
                      <a:pt x="3573" y="4725"/>
                      <a:pt x="3756" y="4497"/>
                      <a:pt x="3770" y="4145"/>
                    </a:cubicBezTo>
                    <a:cubicBezTo>
                      <a:pt x="3786" y="3722"/>
                      <a:pt x="3623" y="3024"/>
                      <a:pt x="3623" y="2926"/>
                    </a:cubicBezTo>
                    <a:cubicBezTo>
                      <a:pt x="3607" y="2894"/>
                      <a:pt x="3705" y="2439"/>
                      <a:pt x="3786" y="2049"/>
                    </a:cubicBezTo>
                    <a:cubicBezTo>
                      <a:pt x="3900" y="1513"/>
                      <a:pt x="3753" y="912"/>
                      <a:pt x="3347" y="505"/>
                    </a:cubicBezTo>
                    <a:cubicBezTo>
                      <a:pt x="3064" y="238"/>
                      <a:pt x="2659" y="1"/>
                      <a:pt x="202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95" name="Google Shape;495;p3"/>
          <p:cNvGrpSpPr/>
          <p:nvPr/>
        </p:nvGrpSpPr>
        <p:grpSpPr>
          <a:xfrm>
            <a:off x="5310834" y="726341"/>
            <a:ext cx="3443146" cy="1961625"/>
            <a:chOff x="4729131" y="1936699"/>
            <a:chExt cx="3820200" cy="2142916"/>
          </a:xfrm>
        </p:grpSpPr>
        <p:sp>
          <p:nvSpPr>
            <p:cNvPr id="496" name="Google Shape;496;p3"/>
            <p:cNvSpPr/>
            <p:nvPr/>
          </p:nvSpPr>
          <p:spPr>
            <a:xfrm>
              <a:off x="4928413" y="1936699"/>
              <a:ext cx="3421500" cy="1990200"/>
            </a:xfrm>
            <a:prstGeom prst="round2SameRect">
              <a:avLst>
                <a:gd fmla="val 9051" name="adj1"/>
                <a:gd fmla="val 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7" name="Google Shape;497;p3"/>
            <p:cNvSpPr/>
            <p:nvPr/>
          </p:nvSpPr>
          <p:spPr>
            <a:xfrm rot="10800000">
              <a:off x="4729131" y="3926915"/>
              <a:ext cx="3820200" cy="152700"/>
            </a:xfrm>
            <a:prstGeom prst="round2SameRect">
              <a:avLst>
                <a:gd fmla="val 50000" name="adj1"/>
                <a:gd fmla="val 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98" name="Google Shape;498;p3"/>
            <p:cNvSpPr/>
            <p:nvPr/>
          </p:nvSpPr>
          <p:spPr>
            <a:xfrm>
              <a:off x="6606475" y="2008050"/>
              <a:ext cx="65400" cy="654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499" name="Google Shape;499;p3"/>
          <p:cNvSpPr/>
          <p:nvPr/>
        </p:nvSpPr>
        <p:spPr>
          <a:xfrm>
            <a:off x="5643450" y="903600"/>
            <a:ext cx="2754300" cy="16515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3"/>
          <p:cNvSpPr/>
          <p:nvPr/>
        </p:nvSpPr>
        <p:spPr>
          <a:xfrm>
            <a:off x="2510925" y="2815025"/>
            <a:ext cx="4092300" cy="1146900"/>
          </a:xfrm>
          <a:prstGeom prst="curvedUpArrow">
            <a:avLst>
              <a:gd fmla="val 25000" name="adj1"/>
              <a:gd fmla="val 50000" name="adj2"/>
              <a:gd fmla="val 25000" name="adj3"/>
            </a:avLst>
          </a:prstGeom>
          <a:solidFill>
            <a:srgbClr val="FFE599"/>
          </a:solidFill>
          <a:ln cap="flat" cmpd="sng" w="2857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3"/>
          <p:cNvSpPr txBox="1"/>
          <p:nvPr/>
        </p:nvSpPr>
        <p:spPr>
          <a:xfrm>
            <a:off x="5817450" y="1155900"/>
            <a:ext cx="2580300" cy="11469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Merriweather"/>
                <a:ea typeface="Merriweather"/>
                <a:cs typeface="Merriweather"/>
                <a:sym typeface="Merriweather"/>
              </a:rPr>
              <a:t>WOW</a:t>
            </a:r>
            <a:endParaRPr b="0" i="0" sz="2000" u="none" cap="none" strike="noStrike">
              <a:solidFill>
                <a:schemeClr val="dk1"/>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Merriweather"/>
                <a:ea typeface="Merriweather"/>
                <a:cs typeface="Merriweather"/>
                <a:sym typeface="Merriweather"/>
              </a:rPr>
              <a:t>Your swing is perfect! </a:t>
            </a:r>
            <a:endParaRPr b="0" i="0" sz="2000" u="none" cap="none" strike="noStrike">
              <a:solidFill>
                <a:schemeClr val="dk1"/>
              </a:solidFill>
              <a:latin typeface="Merriweather"/>
              <a:ea typeface="Merriweather"/>
              <a:cs typeface="Merriweather"/>
              <a:sym typeface="Merriweather"/>
            </a:endParaRPr>
          </a:p>
        </p:txBody>
      </p:sp>
      <p:pic>
        <p:nvPicPr>
          <p:cNvPr descr="a pair of purple hands with blue nails clapping(Tenor 제공)" id="502" name="Google Shape;502;p3"/>
          <p:cNvPicPr preferRelativeResize="0"/>
          <p:nvPr/>
        </p:nvPicPr>
        <p:blipFill rotWithShape="1">
          <a:blip r:embed="rId3">
            <a:alphaModFix/>
          </a:blip>
          <a:srcRect b="0" l="0" r="0" t="0"/>
          <a:stretch/>
        </p:blipFill>
        <p:spPr>
          <a:xfrm>
            <a:off x="7307650" y="822550"/>
            <a:ext cx="1194375" cy="1194375"/>
          </a:xfrm>
          <a:prstGeom prst="rect">
            <a:avLst/>
          </a:prstGeom>
          <a:noFill/>
          <a:ln>
            <a:noFill/>
          </a:ln>
        </p:spPr>
      </p:pic>
      <p:sp>
        <p:nvSpPr>
          <p:cNvPr id="503" name="Google Shape;503;p3"/>
          <p:cNvSpPr/>
          <p:nvPr/>
        </p:nvSpPr>
        <p:spPr>
          <a:xfrm>
            <a:off x="3512175" y="4088975"/>
            <a:ext cx="2089800" cy="837300"/>
          </a:xfrm>
          <a:prstGeom prst="roundRect">
            <a:avLst>
              <a:gd fmla="val 16667" name="adj"/>
            </a:avLst>
          </a:prstGeom>
          <a:solidFill>
            <a:srgbClr val="FFF2CC"/>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434343"/>
                </a:solidFill>
                <a:latin typeface="Arial"/>
                <a:ea typeface="Arial"/>
                <a:cs typeface="Arial"/>
                <a:sym typeface="Arial"/>
              </a:rPr>
              <a:t>AI model</a:t>
            </a:r>
            <a:endParaRPr b="0" i="0" sz="2000" u="none" cap="none" strike="noStrike">
              <a:solidFill>
                <a:srgbClr val="434343"/>
              </a:solidFill>
              <a:latin typeface="Arial"/>
              <a:ea typeface="Arial"/>
              <a:cs typeface="Arial"/>
              <a:sym typeface="Arial"/>
            </a:endParaRPr>
          </a:p>
        </p:txBody>
      </p:sp>
      <p:sp>
        <p:nvSpPr>
          <p:cNvPr id="504" name="Google Shape;504;p3"/>
          <p:cNvSpPr/>
          <p:nvPr/>
        </p:nvSpPr>
        <p:spPr>
          <a:xfrm>
            <a:off x="7126650" y="294477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3"/>
          <p:cNvSpPr/>
          <p:nvPr/>
        </p:nvSpPr>
        <p:spPr>
          <a:xfrm>
            <a:off x="8036075" y="2945250"/>
            <a:ext cx="791400" cy="754200"/>
          </a:xfrm>
          <a:prstGeom prst="roundRect">
            <a:avLst>
              <a:gd fmla="val 16667" name="adj"/>
            </a:avLst>
          </a:prstGeom>
          <a:solidFill>
            <a:srgbClr val="FFE599"/>
          </a:solid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3"/>
          <p:cNvSpPr txBox="1"/>
          <p:nvPr/>
        </p:nvSpPr>
        <p:spPr>
          <a:xfrm>
            <a:off x="7126650" y="31018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Legend</a:t>
            </a:r>
            <a:endParaRPr b="0" i="0" sz="1000" u="none" cap="none" strike="noStrike">
              <a:solidFill>
                <a:srgbClr val="FFFFFF"/>
              </a:solidFill>
              <a:latin typeface="Arial"/>
              <a:ea typeface="Arial"/>
              <a:cs typeface="Arial"/>
              <a:sym typeface="Arial"/>
            </a:endParaRPr>
          </a:p>
        </p:txBody>
      </p:sp>
      <p:sp>
        <p:nvSpPr>
          <p:cNvPr id="507" name="Google Shape;507;p3"/>
          <p:cNvSpPr txBox="1"/>
          <p:nvPr/>
        </p:nvSpPr>
        <p:spPr>
          <a:xfrm>
            <a:off x="8061730" y="3114006"/>
            <a:ext cx="740100" cy="416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Amateur</a:t>
            </a:r>
            <a:endParaRPr b="0" i="0" sz="1000" u="none" cap="none" strike="noStrike">
              <a:solidFill>
                <a:schemeClr val="dk1"/>
              </a:solidFill>
              <a:latin typeface="Arial"/>
              <a:ea typeface="Arial"/>
              <a:cs typeface="Arial"/>
              <a:sym typeface="Arial"/>
            </a:endParaRPr>
          </a:p>
        </p:txBody>
      </p:sp>
      <p:sp>
        <p:nvSpPr>
          <p:cNvPr id="508" name="Google Shape;508;p3"/>
          <p:cNvSpPr/>
          <p:nvPr/>
        </p:nvSpPr>
        <p:spPr>
          <a:xfrm>
            <a:off x="7126650" y="3799675"/>
            <a:ext cx="791400" cy="754200"/>
          </a:xfrm>
          <a:prstGeom prst="roundRect">
            <a:avLst>
              <a:gd fmla="val 16667" name="adj"/>
            </a:avLst>
          </a:prstGeom>
          <a:solidFill>
            <a:srgbClr val="E066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3"/>
          <p:cNvSpPr/>
          <p:nvPr/>
        </p:nvSpPr>
        <p:spPr>
          <a:xfrm>
            <a:off x="8036070" y="3799675"/>
            <a:ext cx="791400" cy="754200"/>
          </a:xfrm>
          <a:prstGeom prst="roundRect">
            <a:avLst>
              <a:gd fmla="val 16667" name="adj"/>
            </a:avLst>
          </a:prstGeom>
          <a:solidFill>
            <a:srgbClr val="4A86E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3"/>
          <p:cNvSpPr txBox="1"/>
          <p:nvPr/>
        </p:nvSpPr>
        <p:spPr>
          <a:xfrm>
            <a:off x="7126650" y="3956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Pro</a:t>
            </a:r>
            <a:endParaRPr b="0" i="0" sz="1000" u="none" cap="none" strike="noStrike">
              <a:solidFill>
                <a:srgbClr val="FFFFFF"/>
              </a:solidFill>
              <a:latin typeface="Arial"/>
              <a:ea typeface="Arial"/>
              <a:cs typeface="Arial"/>
              <a:sym typeface="Arial"/>
            </a:endParaRPr>
          </a:p>
        </p:txBody>
      </p:sp>
      <p:sp>
        <p:nvSpPr>
          <p:cNvPr id="511" name="Google Shape;511;p3"/>
          <p:cNvSpPr txBox="1"/>
          <p:nvPr/>
        </p:nvSpPr>
        <p:spPr>
          <a:xfrm>
            <a:off x="8036075" y="395672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accent6"/>
                </a:solidFill>
                <a:latin typeface="Arial"/>
                <a:ea typeface="Arial"/>
                <a:cs typeface="Arial"/>
                <a:sym typeface="Arial"/>
              </a:rPr>
              <a:t>Semipro</a:t>
            </a:r>
            <a:endParaRPr b="0" i="0" sz="1000" u="none" cap="none" strike="noStrike">
              <a:solidFill>
                <a:schemeClr val="accent6"/>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3" name="Shape 1353"/>
        <p:cNvGrpSpPr/>
        <p:nvPr/>
      </p:nvGrpSpPr>
      <p:grpSpPr>
        <a:xfrm>
          <a:off x="0" y="0"/>
          <a:ext cx="0" cy="0"/>
          <a:chOff x="0" y="0"/>
          <a:chExt cx="0" cy="0"/>
        </a:xfrm>
      </p:grpSpPr>
      <p:sp>
        <p:nvSpPr>
          <p:cNvPr id="1354" name="Google Shape;1354;p30"/>
          <p:cNvSpPr txBox="1"/>
          <p:nvPr>
            <p:ph type="title"/>
          </p:nvPr>
        </p:nvSpPr>
        <p:spPr>
          <a:xfrm>
            <a:off x="607700" y="9343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1차 학습과 2차 학습 비교</a:t>
            </a:r>
            <a:endParaRPr>
              <a:latin typeface="Arial"/>
              <a:ea typeface="Arial"/>
              <a:cs typeface="Arial"/>
              <a:sym typeface="Arial"/>
            </a:endParaRPr>
          </a:p>
        </p:txBody>
      </p:sp>
      <p:graphicFrame>
        <p:nvGraphicFramePr>
          <p:cNvPr id="1355" name="Google Shape;1355;p30"/>
          <p:cNvGraphicFramePr/>
          <p:nvPr/>
        </p:nvGraphicFramePr>
        <p:xfrm>
          <a:off x="952475" y="2028675"/>
          <a:ext cx="3000000" cy="3000000"/>
        </p:xfrm>
        <a:graphic>
          <a:graphicData uri="http://schemas.openxmlformats.org/drawingml/2006/table">
            <a:tbl>
              <a:tblPr>
                <a:noFill/>
                <a:tableStyleId>{0880C0D5-DE4B-4415-B95C-9BB590412095}</a:tableStyleId>
              </a:tblPr>
              <a:tblGrid>
                <a:gridCol w="1034150"/>
                <a:gridCol w="1034150"/>
                <a:gridCol w="1034150"/>
                <a:gridCol w="1034150"/>
                <a:gridCol w="1034150"/>
                <a:gridCol w="1034150"/>
                <a:gridCol w="1034150"/>
              </a:tblGrid>
              <a:tr h="381000">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gridSpan="3">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rgbClr val="434343"/>
                          </a:solidFill>
                          <a:latin typeface="Arial"/>
                          <a:ea typeface="Arial"/>
                          <a:cs typeface="Arial"/>
                          <a:sym typeface="Arial"/>
                        </a:rPr>
                        <a:t>1 차 학습</a:t>
                      </a:r>
                      <a:endParaRPr b="1" sz="10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hMerge="1"/>
                <a:tc hMerge="1"/>
                <a:tc gridSpan="3">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rgbClr val="434343"/>
                          </a:solidFill>
                          <a:latin typeface="Arial"/>
                          <a:ea typeface="Arial"/>
                          <a:cs typeface="Arial"/>
                          <a:sym typeface="Arial"/>
                        </a:rPr>
                        <a:t>2 차 학습</a:t>
                      </a:r>
                      <a:endParaRPr b="1" sz="10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hMerge="1"/>
                <a:tc hMerge="1"/>
              </a:tr>
              <a:tr h="381000">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rgbClr val="434343"/>
                          </a:solidFill>
                          <a:latin typeface="Arial"/>
                          <a:ea typeface="Arial"/>
                          <a:cs typeface="Arial"/>
                          <a:sym typeface="Arial"/>
                        </a:rPr>
                        <a:t>학습 데이터</a:t>
                      </a:r>
                      <a:endParaRPr b="1" sz="10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gridSpan="3">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Train : 80,000 / Val : 9,000</a:t>
                      </a:r>
                      <a:endParaRPr b="1"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c gridSpan="3">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Train : 98,093 / Val : 10,765</a:t>
                      </a:r>
                      <a:endParaRPr b="1"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r>
              <a:tr h="381000">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rgbClr val="434343"/>
                          </a:solidFill>
                          <a:latin typeface="Arial"/>
                          <a:ea typeface="Arial"/>
                          <a:cs typeface="Arial"/>
                          <a:sym typeface="Arial"/>
                        </a:rPr>
                        <a:t>Epoch</a:t>
                      </a:r>
                      <a:endParaRPr b="1" sz="10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gridSpan="3">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88</a:t>
                      </a:r>
                      <a:endParaRPr b="1"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c gridSpan="3">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88</a:t>
                      </a:r>
                      <a:endParaRPr b="1"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r>
              <a:tr h="381000">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rgbClr val="434343"/>
                          </a:solidFill>
                          <a:latin typeface="Arial"/>
                          <a:ea typeface="Arial"/>
                          <a:cs typeface="Arial"/>
                          <a:sym typeface="Arial"/>
                        </a:rPr>
                        <a:t>테스트 데이터</a:t>
                      </a:r>
                      <a:endParaRPr b="1" sz="10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gridSpan="3">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8,000</a:t>
                      </a:r>
                      <a:endParaRPr b="1"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c gridSpan="3">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24,158</a:t>
                      </a:r>
                      <a:endParaRPr b="1"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r>
              <a:tr h="381000">
                <a:tc>
                  <a:txBody>
                    <a:bodyPr/>
                    <a:lstStyle/>
                    <a:p>
                      <a:pPr indent="0" lvl="0" marL="0" marR="0" rtl="0" algn="ctr">
                        <a:lnSpc>
                          <a:spcPct val="100000"/>
                        </a:lnSpc>
                        <a:spcBef>
                          <a:spcPts val="0"/>
                        </a:spcBef>
                        <a:spcAft>
                          <a:spcPts val="0"/>
                        </a:spcAft>
                        <a:buClr>
                          <a:srgbClr val="000000"/>
                        </a:buClr>
                        <a:buSzPts val="1000"/>
                        <a:buFont typeface="Arial"/>
                        <a:buNone/>
                      </a:pPr>
                      <a:r>
                        <a:rPr b="1" lang="en" sz="1000" u="none" cap="none" strike="noStrike">
                          <a:solidFill>
                            <a:srgbClr val="434343"/>
                          </a:solidFill>
                          <a:latin typeface="Arial"/>
                          <a:ea typeface="Arial"/>
                          <a:cs typeface="Arial"/>
                          <a:sym typeface="Arial"/>
                        </a:rPr>
                        <a:t>mAP50-95</a:t>
                      </a:r>
                      <a:endParaRPr b="1" sz="10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EFEFEF"/>
                    </a:solidFill>
                  </a:tcPr>
                </a:tc>
                <a:tc gridSpan="3">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원본 이미지 : 0.95 / 크롭이미지 : 0.83</a:t>
                      </a:r>
                      <a:endParaRPr b="1"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c gridSpan="3">
                  <a:txBody>
                    <a:bodyPr/>
                    <a:lstStyle/>
                    <a:p>
                      <a:pPr indent="0" lvl="0" marL="0" marR="0" rtl="0" algn="ctr">
                        <a:lnSpc>
                          <a:spcPct val="100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0.86</a:t>
                      </a:r>
                      <a:endParaRPr b="1" sz="1200" u="none" cap="none" strike="noStrike">
                        <a:solidFill>
                          <a:srgbClr val="434343"/>
                        </a:solidFill>
                        <a:latin typeface="Arial"/>
                        <a:ea typeface="Arial"/>
                        <a:cs typeface="Arial"/>
                        <a:sym typeface="Arial"/>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9" name="Shape 1359"/>
        <p:cNvGrpSpPr/>
        <p:nvPr/>
      </p:nvGrpSpPr>
      <p:grpSpPr>
        <a:xfrm>
          <a:off x="0" y="0"/>
          <a:ext cx="0" cy="0"/>
          <a:chOff x="0" y="0"/>
          <a:chExt cx="0" cy="0"/>
        </a:xfrm>
      </p:grpSpPr>
      <p:sp>
        <p:nvSpPr>
          <p:cNvPr id="1360" name="Google Shape;1360;p31"/>
          <p:cNvSpPr txBox="1"/>
          <p:nvPr>
            <p:ph type="title"/>
          </p:nvPr>
        </p:nvSpPr>
        <p:spPr>
          <a:xfrm>
            <a:off x="720000" y="28637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YOLO v8 Pose 예측</a:t>
            </a:r>
            <a:endParaRPr>
              <a:latin typeface="Arial"/>
              <a:ea typeface="Arial"/>
              <a:cs typeface="Arial"/>
              <a:sym typeface="Arial"/>
            </a:endParaRPr>
          </a:p>
        </p:txBody>
      </p:sp>
      <p:pic>
        <p:nvPicPr>
          <p:cNvPr id="1361" name="Google Shape;1361;p31" title="output (1).png"/>
          <p:cNvPicPr preferRelativeResize="0"/>
          <p:nvPr/>
        </p:nvPicPr>
        <p:blipFill rotWithShape="1">
          <a:blip r:embed="rId3">
            <a:alphaModFix/>
          </a:blip>
          <a:srcRect b="74634" l="0" r="0" t="0"/>
          <a:stretch/>
        </p:blipFill>
        <p:spPr>
          <a:xfrm>
            <a:off x="165663" y="2141725"/>
            <a:ext cx="8812676" cy="1875124"/>
          </a:xfrm>
          <a:prstGeom prst="rect">
            <a:avLst/>
          </a:prstGeom>
          <a:noFill/>
          <a:ln>
            <a:noFill/>
          </a:ln>
        </p:spPr>
      </p:pic>
      <p:sp>
        <p:nvSpPr>
          <p:cNvPr id="1362" name="Google Shape;1362;p31"/>
          <p:cNvSpPr/>
          <p:nvPr/>
        </p:nvSpPr>
        <p:spPr>
          <a:xfrm>
            <a:off x="2981400" y="1125854"/>
            <a:ext cx="3181200" cy="749100"/>
          </a:xfrm>
          <a:prstGeom prst="rect">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동일이미지에 예측라벨과 정답라벨 시각화</a:t>
            </a:r>
            <a:endParaRPr b="0" i="0" sz="12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Bounding box : 객체 탐지</a:t>
            </a:r>
            <a:endParaRPr b="0" i="0" sz="12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Point label : 관절위치</a:t>
            </a:r>
            <a:endParaRPr b="0" i="0" sz="1200" u="none" cap="none" strike="noStrike">
              <a:solidFill>
                <a:srgbClr val="434343"/>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6" name="Shape 1366"/>
        <p:cNvGrpSpPr/>
        <p:nvPr/>
      </p:nvGrpSpPr>
      <p:grpSpPr>
        <a:xfrm>
          <a:off x="0" y="0"/>
          <a:ext cx="0" cy="0"/>
          <a:chOff x="0" y="0"/>
          <a:chExt cx="0" cy="0"/>
        </a:xfrm>
      </p:grpSpPr>
      <p:sp>
        <p:nvSpPr>
          <p:cNvPr id="1367" name="Google Shape;1367;p32"/>
          <p:cNvSpPr txBox="1"/>
          <p:nvPr>
            <p:ph type="title"/>
          </p:nvPr>
        </p:nvSpPr>
        <p:spPr>
          <a:xfrm>
            <a:off x="720000" y="28637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YOLO v8 Pose 예측</a:t>
            </a:r>
            <a:endParaRPr>
              <a:latin typeface="Arial"/>
              <a:ea typeface="Arial"/>
              <a:cs typeface="Arial"/>
              <a:sym typeface="Arial"/>
            </a:endParaRPr>
          </a:p>
        </p:txBody>
      </p:sp>
      <p:pic>
        <p:nvPicPr>
          <p:cNvPr id="1368" name="Google Shape;1368;p32" title="output (1).png"/>
          <p:cNvPicPr preferRelativeResize="0"/>
          <p:nvPr/>
        </p:nvPicPr>
        <p:blipFill rotWithShape="1">
          <a:blip r:embed="rId3">
            <a:alphaModFix/>
          </a:blip>
          <a:srcRect b="62925" l="0" r="0" t="62089"/>
          <a:stretch/>
        </p:blipFill>
        <p:spPr>
          <a:xfrm flipH="1" rot="10800000">
            <a:off x="165675" y="2166374"/>
            <a:ext cx="8812676" cy="1849276"/>
          </a:xfrm>
          <a:prstGeom prst="rect">
            <a:avLst/>
          </a:prstGeom>
          <a:noFill/>
          <a:ln>
            <a:noFill/>
          </a:ln>
        </p:spPr>
      </p:pic>
      <p:sp>
        <p:nvSpPr>
          <p:cNvPr id="1369" name="Google Shape;1369;p32"/>
          <p:cNvSpPr/>
          <p:nvPr/>
        </p:nvSpPr>
        <p:spPr>
          <a:xfrm>
            <a:off x="2981400" y="1125854"/>
            <a:ext cx="3181200" cy="749100"/>
          </a:xfrm>
          <a:prstGeom prst="rect">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동일이미지에 예측라벨과 정답라벨 시각화</a:t>
            </a:r>
            <a:endParaRPr b="0" i="0" sz="12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Bounding box : 객체 탐지</a:t>
            </a:r>
            <a:endParaRPr b="0" i="0" sz="12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Point label : 관절위치</a:t>
            </a:r>
            <a:endParaRPr b="0" i="0" sz="1200" u="none" cap="none" strike="noStrike">
              <a:solidFill>
                <a:srgbClr val="434343"/>
              </a:solidFill>
              <a:latin typeface="Arial"/>
              <a:ea typeface="Arial"/>
              <a:cs typeface="Arial"/>
              <a:sym typeface="Arial"/>
            </a:endParaRPr>
          </a:p>
        </p:txBody>
      </p:sp>
      <p:pic>
        <p:nvPicPr>
          <p:cNvPr id="1370" name="Google Shape;1370;p32" title="output (1).png"/>
          <p:cNvPicPr preferRelativeResize="0"/>
          <p:nvPr/>
        </p:nvPicPr>
        <p:blipFill rotWithShape="1">
          <a:blip r:embed="rId4">
            <a:alphaModFix/>
          </a:blip>
          <a:srcRect b="36269" l="80" r="-80" t="36490"/>
          <a:stretch/>
        </p:blipFill>
        <p:spPr>
          <a:xfrm>
            <a:off x="175187" y="2102607"/>
            <a:ext cx="8812676" cy="2013272"/>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4" name="Shape 1374"/>
        <p:cNvGrpSpPr/>
        <p:nvPr/>
      </p:nvGrpSpPr>
      <p:grpSpPr>
        <a:xfrm>
          <a:off x="0" y="0"/>
          <a:ext cx="0" cy="0"/>
          <a:chOff x="0" y="0"/>
          <a:chExt cx="0" cy="0"/>
        </a:xfrm>
      </p:grpSpPr>
      <p:sp>
        <p:nvSpPr>
          <p:cNvPr id="1375" name="Google Shape;1375;p33"/>
          <p:cNvSpPr txBox="1"/>
          <p:nvPr>
            <p:ph type="title"/>
          </p:nvPr>
        </p:nvSpPr>
        <p:spPr>
          <a:xfrm>
            <a:off x="720000" y="28637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YOLO v8 Pose 예측</a:t>
            </a:r>
            <a:endParaRPr>
              <a:latin typeface="Arial"/>
              <a:ea typeface="Arial"/>
              <a:cs typeface="Arial"/>
              <a:sym typeface="Arial"/>
            </a:endParaRPr>
          </a:p>
        </p:txBody>
      </p:sp>
      <p:sp>
        <p:nvSpPr>
          <p:cNvPr id="1376" name="Google Shape;1376;p33"/>
          <p:cNvSpPr/>
          <p:nvPr/>
        </p:nvSpPr>
        <p:spPr>
          <a:xfrm>
            <a:off x="2981400" y="1125854"/>
            <a:ext cx="3181200" cy="749100"/>
          </a:xfrm>
          <a:prstGeom prst="rect">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동일이미지에 예측라벨과 정답라벨 시각화</a:t>
            </a:r>
            <a:endParaRPr b="0" i="0" sz="12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Bounding box : 객체 탐지</a:t>
            </a:r>
            <a:endParaRPr b="0" i="0" sz="1200" u="none" cap="none" strike="noStrike">
              <a:solidFill>
                <a:srgbClr val="434343"/>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Point label : 관절위치</a:t>
            </a:r>
            <a:endParaRPr b="0" i="0" sz="1200" u="none" cap="none" strike="noStrike">
              <a:solidFill>
                <a:srgbClr val="434343"/>
              </a:solidFill>
              <a:latin typeface="Arial"/>
              <a:ea typeface="Arial"/>
              <a:cs typeface="Arial"/>
              <a:sym typeface="Arial"/>
            </a:endParaRPr>
          </a:p>
        </p:txBody>
      </p:sp>
      <p:pic>
        <p:nvPicPr>
          <p:cNvPr id="1377" name="Google Shape;1377;p33" title="output (1).png"/>
          <p:cNvPicPr preferRelativeResize="0"/>
          <p:nvPr/>
        </p:nvPicPr>
        <p:blipFill rotWithShape="1">
          <a:blip r:embed="rId3">
            <a:alphaModFix/>
          </a:blip>
          <a:srcRect b="-320" l="170" r="-169" t="72980"/>
          <a:stretch/>
        </p:blipFill>
        <p:spPr>
          <a:xfrm>
            <a:off x="175187" y="2114895"/>
            <a:ext cx="8812676" cy="202054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1" name="Shape 1381"/>
        <p:cNvGrpSpPr/>
        <p:nvPr/>
      </p:nvGrpSpPr>
      <p:grpSpPr>
        <a:xfrm>
          <a:off x="0" y="0"/>
          <a:ext cx="0" cy="0"/>
          <a:chOff x="0" y="0"/>
          <a:chExt cx="0" cy="0"/>
        </a:xfrm>
      </p:grpSpPr>
      <p:sp>
        <p:nvSpPr>
          <p:cNvPr id="1382" name="Google Shape;1382;p34"/>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New data</a:t>
            </a:r>
            <a:endParaRPr>
              <a:latin typeface="Arial"/>
              <a:ea typeface="Arial"/>
              <a:cs typeface="Arial"/>
              <a:sym typeface="Arial"/>
            </a:endParaRPr>
          </a:p>
        </p:txBody>
      </p:sp>
      <p:sp>
        <p:nvSpPr>
          <p:cNvPr id="1383" name="Google Shape;1383;p34"/>
          <p:cNvSpPr/>
          <p:nvPr/>
        </p:nvSpPr>
        <p:spPr>
          <a:xfrm>
            <a:off x="4068900" y="2475623"/>
            <a:ext cx="1006200" cy="460500"/>
          </a:xfrm>
          <a:prstGeom prst="rightArrow">
            <a:avLst>
              <a:gd fmla="val 50000" name="adj1"/>
              <a:gd fmla="val 50000" name="adj2"/>
            </a:avLst>
          </a:prstGeom>
          <a:solidFill>
            <a:srgbClr val="93C47D"/>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84" name="Google Shape;1384;p34" title="sample_mac_원본_예쁘게.mp4">
            <a:hlinkClick r:id="rId3"/>
          </p:cNvPr>
          <p:cNvPicPr preferRelativeResize="0"/>
          <p:nvPr/>
        </p:nvPicPr>
        <p:blipFill>
          <a:blip r:embed="rId4">
            <a:alphaModFix/>
          </a:blip>
          <a:stretch>
            <a:fillRect/>
          </a:stretch>
        </p:blipFill>
        <p:spPr>
          <a:xfrm>
            <a:off x="720000" y="1406850"/>
            <a:ext cx="2834325" cy="2834325"/>
          </a:xfrm>
          <a:prstGeom prst="rect">
            <a:avLst/>
          </a:prstGeom>
          <a:noFill/>
          <a:ln>
            <a:noFill/>
          </a:ln>
        </p:spPr>
      </p:pic>
      <p:pic>
        <p:nvPicPr>
          <p:cNvPr id="1385" name="Google Shape;1385;p34" title="sample_라벨링_예쁘게.mp4">
            <a:hlinkClick r:id="rId5"/>
          </p:cNvPr>
          <p:cNvPicPr preferRelativeResize="0"/>
          <p:nvPr/>
        </p:nvPicPr>
        <p:blipFill>
          <a:blip r:embed="rId6">
            <a:alphaModFix/>
          </a:blip>
          <a:stretch>
            <a:fillRect/>
          </a:stretch>
        </p:blipFill>
        <p:spPr>
          <a:xfrm>
            <a:off x="5405300" y="1406850"/>
            <a:ext cx="2690950" cy="2690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4"/>
                                        </p:tgtEl>
                                        <p:attrNameLst>
                                          <p:attrName>style.visibility</p:attrName>
                                        </p:attrNameLst>
                                      </p:cBhvr>
                                      <p:to>
                                        <p:strVal val="visible"/>
                                      </p:to>
                                    </p:set>
                                    <p:animEffect filter="fade" transition="in">
                                      <p:cBhvr>
                                        <p:cTn dur="1000"/>
                                        <p:tgtEl>
                                          <p:spTgt spid="13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5"/>
                                        </p:tgtEl>
                                        <p:attrNameLst>
                                          <p:attrName>style.visibility</p:attrName>
                                        </p:attrNameLst>
                                      </p:cBhvr>
                                      <p:to>
                                        <p:strVal val="visible"/>
                                      </p:to>
                                    </p:set>
                                    <p:animEffect filter="fade" transition="in">
                                      <p:cBhvr>
                                        <p:cTn dur="1000"/>
                                        <p:tgtEl>
                                          <p:spTgt spid="13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sp>
        <p:nvSpPr>
          <p:cNvPr id="1390" name="Google Shape;1390;p35"/>
          <p:cNvSpPr/>
          <p:nvPr/>
        </p:nvSpPr>
        <p:spPr>
          <a:xfrm flipH="1">
            <a:off x="6534392" y="78169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91" name="Google Shape;1391;p35"/>
          <p:cNvGrpSpPr/>
          <p:nvPr/>
        </p:nvGrpSpPr>
        <p:grpSpPr>
          <a:xfrm>
            <a:off x="6534390" y="1421094"/>
            <a:ext cx="2196275" cy="3244391"/>
            <a:chOff x="2633225" y="3262875"/>
            <a:chExt cx="820915" cy="1212675"/>
          </a:xfrm>
        </p:grpSpPr>
        <p:sp>
          <p:nvSpPr>
            <p:cNvPr id="1392" name="Google Shape;1392;p35"/>
            <p:cNvSpPr/>
            <p:nvPr/>
          </p:nvSpPr>
          <p:spPr>
            <a:xfrm>
              <a:off x="2644165" y="3263375"/>
              <a:ext cx="809975" cy="1211675"/>
            </a:xfrm>
            <a:custGeom>
              <a:rect b="b" l="l" r="r" t="t"/>
              <a:pathLst>
                <a:path extrusionOk="0" h="48467" w="32399">
                  <a:moveTo>
                    <a:pt x="5119" y="2280"/>
                  </a:moveTo>
                  <a:lnTo>
                    <a:pt x="5622" y="2377"/>
                  </a:lnTo>
                  <a:cubicBezTo>
                    <a:pt x="5557" y="2637"/>
                    <a:pt x="5541" y="2897"/>
                    <a:pt x="5541" y="3027"/>
                  </a:cubicBezTo>
                  <a:cubicBezTo>
                    <a:pt x="5541" y="3352"/>
                    <a:pt x="5866" y="3709"/>
                    <a:pt x="6045" y="3953"/>
                  </a:cubicBezTo>
                  <a:cubicBezTo>
                    <a:pt x="6045" y="3953"/>
                    <a:pt x="6077" y="3986"/>
                    <a:pt x="6077" y="4002"/>
                  </a:cubicBezTo>
                  <a:lnTo>
                    <a:pt x="6077" y="4018"/>
                  </a:lnTo>
                  <a:cubicBezTo>
                    <a:pt x="6093" y="4034"/>
                    <a:pt x="6093" y="4067"/>
                    <a:pt x="6110" y="4083"/>
                  </a:cubicBezTo>
                  <a:cubicBezTo>
                    <a:pt x="6126" y="4099"/>
                    <a:pt x="6158" y="4148"/>
                    <a:pt x="6175" y="4181"/>
                  </a:cubicBezTo>
                  <a:lnTo>
                    <a:pt x="6175" y="4197"/>
                  </a:lnTo>
                  <a:cubicBezTo>
                    <a:pt x="6191" y="4246"/>
                    <a:pt x="6207" y="4278"/>
                    <a:pt x="6240" y="4311"/>
                  </a:cubicBezTo>
                  <a:cubicBezTo>
                    <a:pt x="6483" y="4749"/>
                    <a:pt x="6890" y="5480"/>
                    <a:pt x="7182" y="6065"/>
                  </a:cubicBezTo>
                  <a:cubicBezTo>
                    <a:pt x="7215" y="6114"/>
                    <a:pt x="7247" y="6179"/>
                    <a:pt x="7263" y="6212"/>
                  </a:cubicBezTo>
                  <a:cubicBezTo>
                    <a:pt x="7263" y="6212"/>
                    <a:pt x="7263" y="6228"/>
                    <a:pt x="7296" y="6228"/>
                  </a:cubicBezTo>
                  <a:cubicBezTo>
                    <a:pt x="7328" y="6293"/>
                    <a:pt x="7377" y="6374"/>
                    <a:pt x="7393" y="6439"/>
                  </a:cubicBezTo>
                  <a:cubicBezTo>
                    <a:pt x="6806" y="6644"/>
                    <a:pt x="6001" y="6872"/>
                    <a:pt x="5393" y="6872"/>
                  </a:cubicBezTo>
                  <a:cubicBezTo>
                    <a:pt x="5277" y="6872"/>
                    <a:pt x="5168" y="6863"/>
                    <a:pt x="5070" y="6845"/>
                  </a:cubicBezTo>
                  <a:cubicBezTo>
                    <a:pt x="4967" y="6824"/>
                    <a:pt x="4879" y="6814"/>
                    <a:pt x="4804" y="6814"/>
                  </a:cubicBezTo>
                  <a:cubicBezTo>
                    <a:pt x="4371" y="6814"/>
                    <a:pt x="4371" y="7121"/>
                    <a:pt x="4371" y="7121"/>
                  </a:cubicBezTo>
                  <a:cubicBezTo>
                    <a:pt x="4371" y="7121"/>
                    <a:pt x="3819" y="7186"/>
                    <a:pt x="3689" y="7186"/>
                  </a:cubicBezTo>
                  <a:lnTo>
                    <a:pt x="3689" y="7235"/>
                  </a:lnTo>
                  <a:cubicBezTo>
                    <a:pt x="3396" y="7235"/>
                    <a:pt x="2941" y="7251"/>
                    <a:pt x="2941" y="7251"/>
                  </a:cubicBezTo>
                  <a:cubicBezTo>
                    <a:pt x="3006" y="6683"/>
                    <a:pt x="3315" y="4099"/>
                    <a:pt x="3315" y="4099"/>
                  </a:cubicBezTo>
                  <a:cubicBezTo>
                    <a:pt x="3315" y="4099"/>
                    <a:pt x="3385" y="4115"/>
                    <a:pt x="3478" y="4115"/>
                  </a:cubicBezTo>
                  <a:cubicBezTo>
                    <a:pt x="3617" y="4115"/>
                    <a:pt x="3806" y="4080"/>
                    <a:pt x="3884" y="3904"/>
                  </a:cubicBezTo>
                  <a:cubicBezTo>
                    <a:pt x="3981" y="3644"/>
                    <a:pt x="4079" y="3043"/>
                    <a:pt x="4631" y="2702"/>
                  </a:cubicBezTo>
                  <a:cubicBezTo>
                    <a:pt x="4777" y="2621"/>
                    <a:pt x="4956" y="2458"/>
                    <a:pt x="5119" y="2280"/>
                  </a:cubicBezTo>
                  <a:close/>
                  <a:moveTo>
                    <a:pt x="10220" y="27919"/>
                  </a:moveTo>
                  <a:cubicBezTo>
                    <a:pt x="10221" y="27920"/>
                    <a:pt x="11894" y="32355"/>
                    <a:pt x="11894" y="33167"/>
                  </a:cubicBezTo>
                  <a:cubicBezTo>
                    <a:pt x="11894" y="33979"/>
                    <a:pt x="12381" y="38204"/>
                    <a:pt x="12040" y="41437"/>
                  </a:cubicBezTo>
                  <a:cubicBezTo>
                    <a:pt x="12089" y="41453"/>
                    <a:pt x="12170" y="41470"/>
                    <a:pt x="12268" y="41486"/>
                  </a:cubicBezTo>
                  <a:cubicBezTo>
                    <a:pt x="12268" y="41518"/>
                    <a:pt x="12251" y="41518"/>
                    <a:pt x="12251" y="41535"/>
                  </a:cubicBezTo>
                  <a:lnTo>
                    <a:pt x="12186" y="41648"/>
                  </a:lnTo>
                  <a:cubicBezTo>
                    <a:pt x="12170" y="41697"/>
                    <a:pt x="12138" y="41762"/>
                    <a:pt x="12121" y="41795"/>
                  </a:cubicBezTo>
                  <a:cubicBezTo>
                    <a:pt x="11975" y="42103"/>
                    <a:pt x="11862" y="42428"/>
                    <a:pt x="11862" y="42591"/>
                  </a:cubicBezTo>
                  <a:cubicBezTo>
                    <a:pt x="11862" y="42704"/>
                    <a:pt x="11862" y="42834"/>
                    <a:pt x="11894" y="42981"/>
                  </a:cubicBezTo>
                  <a:lnTo>
                    <a:pt x="11894" y="42997"/>
                  </a:lnTo>
                  <a:cubicBezTo>
                    <a:pt x="11927" y="43029"/>
                    <a:pt x="11927" y="43094"/>
                    <a:pt x="11943" y="43159"/>
                  </a:cubicBezTo>
                  <a:cubicBezTo>
                    <a:pt x="11959" y="43224"/>
                    <a:pt x="11975" y="43257"/>
                    <a:pt x="11991" y="43322"/>
                  </a:cubicBezTo>
                  <a:lnTo>
                    <a:pt x="11991" y="43338"/>
                  </a:lnTo>
                  <a:cubicBezTo>
                    <a:pt x="12024" y="43403"/>
                    <a:pt x="12040" y="43468"/>
                    <a:pt x="12073" y="43517"/>
                  </a:cubicBezTo>
                  <a:cubicBezTo>
                    <a:pt x="12073" y="43549"/>
                    <a:pt x="12105" y="43549"/>
                    <a:pt x="12105" y="43566"/>
                  </a:cubicBezTo>
                  <a:cubicBezTo>
                    <a:pt x="12138" y="43631"/>
                    <a:pt x="12170" y="43679"/>
                    <a:pt x="12203" y="43744"/>
                  </a:cubicBezTo>
                  <a:lnTo>
                    <a:pt x="12203" y="43761"/>
                  </a:lnTo>
                  <a:cubicBezTo>
                    <a:pt x="12235" y="43826"/>
                    <a:pt x="12284" y="43891"/>
                    <a:pt x="12333" y="43972"/>
                  </a:cubicBezTo>
                  <a:cubicBezTo>
                    <a:pt x="12333" y="43988"/>
                    <a:pt x="12349" y="43988"/>
                    <a:pt x="12349" y="44004"/>
                  </a:cubicBezTo>
                  <a:cubicBezTo>
                    <a:pt x="12381" y="44069"/>
                    <a:pt x="12446" y="44151"/>
                    <a:pt x="12511" y="44232"/>
                  </a:cubicBezTo>
                  <a:lnTo>
                    <a:pt x="12544" y="44281"/>
                  </a:lnTo>
                  <a:cubicBezTo>
                    <a:pt x="12593" y="44329"/>
                    <a:pt x="12658" y="44394"/>
                    <a:pt x="12706" y="44459"/>
                  </a:cubicBezTo>
                  <a:cubicBezTo>
                    <a:pt x="12593" y="44443"/>
                    <a:pt x="12463" y="44443"/>
                    <a:pt x="12349" y="44411"/>
                  </a:cubicBezTo>
                  <a:lnTo>
                    <a:pt x="12284" y="44411"/>
                  </a:lnTo>
                  <a:cubicBezTo>
                    <a:pt x="12203" y="44411"/>
                    <a:pt x="12121" y="44394"/>
                    <a:pt x="12040" y="44394"/>
                  </a:cubicBezTo>
                  <a:lnTo>
                    <a:pt x="11715" y="44394"/>
                  </a:lnTo>
                  <a:cubicBezTo>
                    <a:pt x="11715" y="44378"/>
                    <a:pt x="11715" y="44378"/>
                    <a:pt x="11732" y="44362"/>
                  </a:cubicBezTo>
                  <a:lnTo>
                    <a:pt x="11732" y="44329"/>
                  </a:lnTo>
                  <a:cubicBezTo>
                    <a:pt x="11732" y="44313"/>
                    <a:pt x="11715" y="44313"/>
                    <a:pt x="11715" y="44281"/>
                  </a:cubicBezTo>
                  <a:cubicBezTo>
                    <a:pt x="11699" y="44232"/>
                    <a:pt x="11683" y="44151"/>
                    <a:pt x="11634" y="44053"/>
                  </a:cubicBezTo>
                  <a:lnTo>
                    <a:pt x="11634" y="44037"/>
                  </a:lnTo>
                  <a:cubicBezTo>
                    <a:pt x="11569" y="43891"/>
                    <a:pt x="11520" y="43679"/>
                    <a:pt x="11439" y="43436"/>
                  </a:cubicBezTo>
                  <a:cubicBezTo>
                    <a:pt x="11358" y="43192"/>
                    <a:pt x="11277" y="42899"/>
                    <a:pt x="11163" y="42542"/>
                  </a:cubicBezTo>
                  <a:cubicBezTo>
                    <a:pt x="11114" y="42331"/>
                    <a:pt x="11049" y="42087"/>
                    <a:pt x="10984" y="41811"/>
                  </a:cubicBezTo>
                  <a:lnTo>
                    <a:pt x="10984" y="41795"/>
                  </a:lnTo>
                  <a:cubicBezTo>
                    <a:pt x="10968" y="41681"/>
                    <a:pt x="10919" y="41535"/>
                    <a:pt x="10903" y="41388"/>
                  </a:cubicBezTo>
                  <a:cubicBezTo>
                    <a:pt x="10838" y="41112"/>
                    <a:pt x="10789" y="40820"/>
                    <a:pt x="10740" y="40495"/>
                  </a:cubicBezTo>
                  <a:lnTo>
                    <a:pt x="10740" y="40462"/>
                  </a:lnTo>
                  <a:cubicBezTo>
                    <a:pt x="10724" y="40300"/>
                    <a:pt x="10675" y="40154"/>
                    <a:pt x="10659" y="39991"/>
                  </a:cubicBezTo>
                  <a:cubicBezTo>
                    <a:pt x="10578" y="39406"/>
                    <a:pt x="10497" y="38756"/>
                    <a:pt x="10464" y="38058"/>
                  </a:cubicBezTo>
                  <a:cubicBezTo>
                    <a:pt x="10399" y="36985"/>
                    <a:pt x="10318" y="32761"/>
                    <a:pt x="10350" y="30762"/>
                  </a:cubicBezTo>
                  <a:lnTo>
                    <a:pt x="10350" y="30665"/>
                  </a:lnTo>
                  <a:lnTo>
                    <a:pt x="10350" y="30600"/>
                  </a:lnTo>
                  <a:lnTo>
                    <a:pt x="10350" y="30486"/>
                  </a:lnTo>
                  <a:lnTo>
                    <a:pt x="10350" y="30356"/>
                  </a:lnTo>
                  <a:lnTo>
                    <a:pt x="10350" y="30307"/>
                  </a:lnTo>
                  <a:lnTo>
                    <a:pt x="10350" y="30194"/>
                  </a:lnTo>
                  <a:lnTo>
                    <a:pt x="10350" y="30161"/>
                  </a:lnTo>
                  <a:lnTo>
                    <a:pt x="10350" y="30031"/>
                  </a:lnTo>
                  <a:lnTo>
                    <a:pt x="10350" y="29999"/>
                  </a:lnTo>
                  <a:lnTo>
                    <a:pt x="10350" y="29901"/>
                  </a:lnTo>
                  <a:cubicBezTo>
                    <a:pt x="10464" y="28796"/>
                    <a:pt x="10221" y="27919"/>
                    <a:pt x="10220" y="27919"/>
                  </a:cubicBezTo>
                  <a:close/>
                  <a:moveTo>
                    <a:pt x="16170" y="0"/>
                  </a:moveTo>
                  <a:cubicBezTo>
                    <a:pt x="15569" y="0"/>
                    <a:pt x="15274" y="427"/>
                    <a:pt x="15274" y="427"/>
                  </a:cubicBezTo>
                  <a:cubicBezTo>
                    <a:pt x="15274" y="225"/>
                    <a:pt x="15016" y="72"/>
                    <a:pt x="14702" y="72"/>
                  </a:cubicBezTo>
                  <a:cubicBezTo>
                    <a:pt x="14536" y="72"/>
                    <a:pt x="14354" y="115"/>
                    <a:pt x="14185" y="216"/>
                  </a:cubicBezTo>
                  <a:cubicBezTo>
                    <a:pt x="13763" y="476"/>
                    <a:pt x="13405" y="2133"/>
                    <a:pt x="13259" y="3141"/>
                  </a:cubicBezTo>
                  <a:lnTo>
                    <a:pt x="12349" y="2962"/>
                  </a:lnTo>
                  <a:lnTo>
                    <a:pt x="11829" y="2864"/>
                  </a:lnTo>
                  <a:lnTo>
                    <a:pt x="11829" y="2816"/>
                  </a:lnTo>
                  <a:lnTo>
                    <a:pt x="11390" y="2718"/>
                  </a:lnTo>
                  <a:lnTo>
                    <a:pt x="11260" y="3303"/>
                  </a:lnTo>
                  <a:lnTo>
                    <a:pt x="11715" y="3401"/>
                  </a:lnTo>
                  <a:lnTo>
                    <a:pt x="11715" y="3368"/>
                  </a:lnTo>
                  <a:lnTo>
                    <a:pt x="12219" y="3466"/>
                  </a:lnTo>
                  <a:lnTo>
                    <a:pt x="13178" y="3644"/>
                  </a:lnTo>
                  <a:cubicBezTo>
                    <a:pt x="13178" y="3758"/>
                    <a:pt x="13161" y="3807"/>
                    <a:pt x="13161" y="3872"/>
                  </a:cubicBezTo>
                  <a:cubicBezTo>
                    <a:pt x="13161" y="4213"/>
                    <a:pt x="13194" y="4538"/>
                    <a:pt x="13340" y="4863"/>
                  </a:cubicBezTo>
                  <a:lnTo>
                    <a:pt x="13340" y="4912"/>
                  </a:lnTo>
                  <a:lnTo>
                    <a:pt x="13340" y="4977"/>
                  </a:lnTo>
                  <a:lnTo>
                    <a:pt x="13340" y="5058"/>
                  </a:lnTo>
                  <a:lnTo>
                    <a:pt x="13340" y="5805"/>
                  </a:lnTo>
                  <a:lnTo>
                    <a:pt x="13275" y="5805"/>
                  </a:lnTo>
                  <a:cubicBezTo>
                    <a:pt x="12869" y="5805"/>
                    <a:pt x="12641" y="6455"/>
                    <a:pt x="12641" y="6455"/>
                  </a:cubicBezTo>
                  <a:cubicBezTo>
                    <a:pt x="12641" y="6455"/>
                    <a:pt x="11878" y="6861"/>
                    <a:pt x="11098" y="6861"/>
                  </a:cubicBezTo>
                  <a:cubicBezTo>
                    <a:pt x="10984" y="6861"/>
                    <a:pt x="10838" y="6845"/>
                    <a:pt x="10692" y="6796"/>
                  </a:cubicBezTo>
                  <a:cubicBezTo>
                    <a:pt x="10675" y="6780"/>
                    <a:pt x="10659" y="6780"/>
                    <a:pt x="10643" y="6764"/>
                  </a:cubicBezTo>
                  <a:cubicBezTo>
                    <a:pt x="10610" y="6732"/>
                    <a:pt x="10594" y="6732"/>
                    <a:pt x="10594" y="6715"/>
                  </a:cubicBezTo>
                  <a:cubicBezTo>
                    <a:pt x="10562" y="6699"/>
                    <a:pt x="10513" y="6650"/>
                    <a:pt x="10480" y="6634"/>
                  </a:cubicBezTo>
                  <a:cubicBezTo>
                    <a:pt x="10448" y="6618"/>
                    <a:pt x="10432" y="6602"/>
                    <a:pt x="10415" y="6602"/>
                  </a:cubicBezTo>
                  <a:cubicBezTo>
                    <a:pt x="10367" y="6569"/>
                    <a:pt x="10334" y="6537"/>
                    <a:pt x="10318" y="6520"/>
                  </a:cubicBezTo>
                  <a:cubicBezTo>
                    <a:pt x="10285" y="6488"/>
                    <a:pt x="10269" y="6472"/>
                    <a:pt x="10253" y="6472"/>
                  </a:cubicBezTo>
                  <a:cubicBezTo>
                    <a:pt x="10204" y="6455"/>
                    <a:pt x="10172" y="6407"/>
                    <a:pt x="10123" y="6390"/>
                  </a:cubicBezTo>
                  <a:cubicBezTo>
                    <a:pt x="10107" y="6374"/>
                    <a:pt x="10090" y="6374"/>
                    <a:pt x="10074" y="6358"/>
                  </a:cubicBezTo>
                  <a:cubicBezTo>
                    <a:pt x="10009" y="6309"/>
                    <a:pt x="9944" y="6277"/>
                    <a:pt x="9879" y="6212"/>
                  </a:cubicBezTo>
                  <a:lnTo>
                    <a:pt x="9847" y="6163"/>
                  </a:lnTo>
                  <a:cubicBezTo>
                    <a:pt x="9798" y="6130"/>
                    <a:pt x="9766" y="6114"/>
                    <a:pt x="9701" y="6065"/>
                  </a:cubicBezTo>
                  <a:lnTo>
                    <a:pt x="9636" y="6000"/>
                  </a:lnTo>
                  <a:cubicBezTo>
                    <a:pt x="9603" y="5968"/>
                    <a:pt x="9554" y="5952"/>
                    <a:pt x="9522" y="5903"/>
                  </a:cubicBezTo>
                  <a:lnTo>
                    <a:pt x="9457" y="5838"/>
                  </a:lnTo>
                  <a:cubicBezTo>
                    <a:pt x="9424" y="5805"/>
                    <a:pt x="9376" y="5789"/>
                    <a:pt x="9343" y="5740"/>
                  </a:cubicBezTo>
                  <a:lnTo>
                    <a:pt x="9278" y="5675"/>
                  </a:lnTo>
                  <a:cubicBezTo>
                    <a:pt x="9229" y="5643"/>
                    <a:pt x="9181" y="5594"/>
                    <a:pt x="9132" y="5562"/>
                  </a:cubicBezTo>
                  <a:lnTo>
                    <a:pt x="9116" y="5545"/>
                  </a:lnTo>
                  <a:cubicBezTo>
                    <a:pt x="8953" y="5383"/>
                    <a:pt x="8791" y="5237"/>
                    <a:pt x="8661" y="5090"/>
                  </a:cubicBezTo>
                  <a:cubicBezTo>
                    <a:pt x="8254" y="4619"/>
                    <a:pt x="7848" y="4213"/>
                    <a:pt x="7605" y="3953"/>
                  </a:cubicBezTo>
                  <a:cubicBezTo>
                    <a:pt x="7572" y="3921"/>
                    <a:pt x="7556" y="3888"/>
                    <a:pt x="7523" y="3856"/>
                  </a:cubicBezTo>
                  <a:lnTo>
                    <a:pt x="7507" y="3839"/>
                  </a:lnTo>
                  <a:cubicBezTo>
                    <a:pt x="7491" y="3807"/>
                    <a:pt x="7475" y="3774"/>
                    <a:pt x="7442" y="3758"/>
                  </a:cubicBezTo>
                  <a:cubicBezTo>
                    <a:pt x="7426" y="3726"/>
                    <a:pt x="7426" y="3709"/>
                    <a:pt x="7410" y="3693"/>
                  </a:cubicBezTo>
                  <a:lnTo>
                    <a:pt x="7410" y="3677"/>
                  </a:lnTo>
                  <a:cubicBezTo>
                    <a:pt x="7491" y="3628"/>
                    <a:pt x="7572" y="3547"/>
                    <a:pt x="7718" y="3384"/>
                  </a:cubicBezTo>
                  <a:cubicBezTo>
                    <a:pt x="7881" y="3222"/>
                    <a:pt x="7930" y="2978"/>
                    <a:pt x="7978" y="2751"/>
                  </a:cubicBezTo>
                  <a:lnTo>
                    <a:pt x="9441" y="3027"/>
                  </a:lnTo>
                  <a:lnTo>
                    <a:pt x="10090" y="3141"/>
                  </a:lnTo>
                  <a:lnTo>
                    <a:pt x="10643" y="3238"/>
                  </a:lnTo>
                  <a:lnTo>
                    <a:pt x="11017" y="3303"/>
                  </a:lnTo>
                  <a:lnTo>
                    <a:pt x="11017" y="3271"/>
                  </a:lnTo>
                  <a:lnTo>
                    <a:pt x="11212" y="3303"/>
                  </a:lnTo>
                  <a:lnTo>
                    <a:pt x="11342" y="2637"/>
                  </a:lnTo>
                  <a:lnTo>
                    <a:pt x="11163" y="2588"/>
                  </a:lnTo>
                  <a:lnTo>
                    <a:pt x="11163" y="2556"/>
                  </a:lnTo>
                  <a:lnTo>
                    <a:pt x="10009" y="2296"/>
                  </a:lnTo>
                  <a:lnTo>
                    <a:pt x="8092" y="1841"/>
                  </a:lnTo>
                  <a:lnTo>
                    <a:pt x="8092" y="1760"/>
                  </a:lnTo>
                  <a:cubicBezTo>
                    <a:pt x="8071" y="1739"/>
                    <a:pt x="8024" y="1711"/>
                    <a:pt x="7962" y="1711"/>
                  </a:cubicBezTo>
                  <a:cubicBezTo>
                    <a:pt x="7928" y="1711"/>
                    <a:pt x="7889" y="1720"/>
                    <a:pt x="7848" y="1743"/>
                  </a:cubicBezTo>
                  <a:cubicBezTo>
                    <a:pt x="7832" y="1581"/>
                    <a:pt x="7816" y="1451"/>
                    <a:pt x="7816" y="1402"/>
                  </a:cubicBezTo>
                  <a:cubicBezTo>
                    <a:pt x="7848" y="1256"/>
                    <a:pt x="7751" y="1110"/>
                    <a:pt x="7605" y="1110"/>
                  </a:cubicBezTo>
                  <a:lnTo>
                    <a:pt x="7572" y="1110"/>
                  </a:lnTo>
                  <a:cubicBezTo>
                    <a:pt x="7475" y="1110"/>
                    <a:pt x="7393" y="1175"/>
                    <a:pt x="7361" y="1272"/>
                  </a:cubicBezTo>
                  <a:lnTo>
                    <a:pt x="7312" y="1272"/>
                  </a:lnTo>
                  <a:cubicBezTo>
                    <a:pt x="7280" y="1175"/>
                    <a:pt x="7182" y="1110"/>
                    <a:pt x="7085" y="1110"/>
                  </a:cubicBezTo>
                  <a:lnTo>
                    <a:pt x="7036" y="1110"/>
                  </a:lnTo>
                  <a:cubicBezTo>
                    <a:pt x="6938" y="1110"/>
                    <a:pt x="6841" y="1191"/>
                    <a:pt x="6825" y="1288"/>
                  </a:cubicBezTo>
                  <a:lnTo>
                    <a:pt x="6776" y="1288"/>
                  </a:lnTo>
                  <a:cubicBezTo>
                    <a:pt x="6760" y="1191"/>
                    <a:pt x="6662" y="1126"/>
                    <a:pt x="6548" y="1126"/>
                  </a:cubicBezTo>
                  <a:lnTo>
                    <a:pt x="6516" y="1126"/>
                  </a:lnTo>
                  <a:cubicBezTo>
                    <a:pt x="6418" y="1126"/>
                    <a:pt x="6305" y="1207"/>
                    <a:pt x="6288" y="1321"/>
                  </a:cubicBezTo>
                  <a:lnTo>
                    <a:pt x="6288" y="1337"/>
                  </a:lnTo>
                  <a:lnTo>
                    <a:pt x="6223" y="1337"/>
                  </a:lnTo>
                  <a:cubicBezTo>
                    <a:pt x="6191" y="1272"/>
                    <a:pt x="6126" y="1207"/>
                    <a:pt x="6045" y="1207"/>
                  </a:cubicBezTo>
                  <a:lnTo>
                    <a:pt x="6012" y="1207"/>
                  </a:lnTo>
                  <a:cubicBezTo>
                    <a:pt x="5931" y="1207"/>
                    <a:pt x="5866" y="1256"/>
                    <a:pt x="5817" y="1321"/>
                  </a:cubicBezTo>
                  <a:lnTo>
                    <a:pt x="5785" y="1321"/>
                  </a:lnTo>
                  <a:cubicBezTo>
                    <a:pt x="5801" y="1028"/>
                    <a:pt x="5931" y="769"/>
                    <a:pt x="5655" y="557"/>
                  </a:cubicBezTo>
                  <a:cubicBezTo>
                    <a:pt x="5375" y="348"/>
                    <a:pt x="4795" y="222"/>
                    <a:pt x="4359" y="222"/>
                  </a:cubicBezTo>
                  <a:cubicBezTo>
                    <a:pt x="4288" y="222"/>
                    <a:pt x="4221" y="225"/>
                    <a:pt x="4160" y="232"/>
                  </a:cubicBezTo>
                  <a:cubicBezTo>
                    <a:pt x="3900" y="281"/>
                    <a:pt x="3526" y="476"/>
                    <a:pt x="3266" y="720"/>
                  </a:cubicBezTo>
                  <a:lnTo>
                    <a:pt x="2519" y="541"/>
                  </a:lnTo>
                  <a:cubicBezTo>
                    <a:pt x="2324" y="590"/>
                    <a:pt x="2161" y="720"/>
                    <a:pt x="2129" y="931"/>
                  </a:cubicBezTo>
                  <a:lnTo>
                    <a:pt x="2064" y="1207"/>
                  </a:lnTo>
                  <a:cubicBezTo>
                    <a:pt x="2031" y="1418"/>
                    <a:pt x="2113" y="1613"/>
                    <a:pt x="2275" y="1727"/>
                  </a:cubicBezTo>
                  <a:lnTo>
                    <a:pt x="2698" y="1808"/>
                  </a:lnTo>
                  <a:cubicBezTo>
                    <a:pt x="2551" y="2166"/>
                    <a:pt x="2389" y="2556"/>
                    <a:pt x="2226" y="2735"/>
                  </a:cubicBezTo>
                  <a:cubicBezTo>
                    <a:pt x="1707" y="3271"/>
                    <a:pt x="2161" y="3482"/>
                    <a:pt x="2161" y="3482"/>
                  </a:cubicBezTo>
                  <a:cubicBezTo>
                    <a:pt x="2161" y="3482"/>
                    <a:pt x="0" y="8178"/>
                    <a:pt x="537" y="9494"/>
                  </a:cubicBezTo>
                  <a:lnTo>
                    <a:pt x="537" y="9526"/>
                  </a:lnTo>
                  <a:cubicBezTo>
                    <a:pt x="569" y="9559"/>
                    <a:pt x="585" y="9607"/>
                    <a:pt x="602" y="9624"/>
                  </a:cubicBezTo>
                  <a:cubicBezTo>
                    <a:pt x="602" y="9624"/>
                    <a:pt x="602" y="9640"/>
                    <a:pt x="618" y="9640"/>
                  </a:cubicBezTo>
                  <a:cubicBezTo>
                    <a:pt x="650" y="9689"/>
                    <a:pt x="683" y="9721"/>
                    <a:pt x="732" y="9737"/>
                  </a:cubicBezTo>
                  <a:cubicBezTo>
                    <a:pt x="1075" y="9991"/>
                    <a:pt x="2252" y="10037"/>
                    <a:pt x="3075" y="10037"/>
                  </a:cubicBezTo>
                  <a:cubicBezTo>
                    <a:pt x="3305" y="10037"/>
                    <a:pt x="3507" y="10033"/>
                    <a:pt x="3656" y="10030"/>
                  </a:cubicBezTo>
                  <a:cubicBezTo>
                    <a:pt x="3656" y="10111"/>
                    <a:pt x="3673" y="10176"/>
                    <a:pt x="3673" y="10257"/>
                  </a:cubicBezTo>
                  <a:cubicBezTo>
                    <a:pt x="3673" y="10257"/>
                    <a:pt x="4176" y="10290"/>
                    <a:pt x="4387" y="10290"/>
                  </a:cubicBezTo>
                  <a:cubicBezTo>
                    <a:pt x="4387" y="10290"/>
                    <a:pt x="4387" y="10534"/>
                    <a:pt x="4566" y="10745"/>
                  </a:cubicBezTo>
                  <a:cubicBezTo>
                    <a:pt x="4631" y="10810"/>
                    <a:pt x="4743" y="10831"/>
                    <a:pt x="4885" y="10831"/>
                  </a:cubicBezTo>
                  <a:cubicBezTo>
                    <a:pt x="5167" y="10831"/>
                    <a:pt x="5568" y="10745"/>
                    <a:pt x="5947" y="10745"/>
                  </a:cubicBezTo>
                  <a:cubicBezTo>
                    <a:pt x="6207" y="10745"/>
                    <a:pt x="6370" y="10777"/>
                    <a:pt x="6435" y="10842"/>
                  </a:cubicBezTo>
                  <a:cubicBezTo>
                    <a:pt x="6516" y="10907"/>
                    <a:pt x="6516" y="10940"/>
                    <a:pt x="6516" y="10940"/>
                  </a:cubicBezTo>
                  <a:lnTo>
                    <a:pt x="6516" y="10956"/>
                  </a:lnTo>
                  <a:lnTo>
                    <a:pt x="6516" y="10988"/>
                  </a:lnTo>
                  <a:lnTo>
                    <a:pt x="6516" y="11200"/>
                  </a:lnTo>
                  <a:cubicBezTo>
                    <a:pt x="6532" y="11573"/>
                    <a:pt x="6548" y="12240"/>
                    <a:pt x="6532" y="12906"/>
                  </a:cubicBezTo>
                  <a:cubicBezTo>
                    <a:pt x="6516" y="13458"/>
                    <a:pt x="6500" y="14011"/>
                    <a:pt x="6386" y="14319"/>
                  </a:cubicBezTo>
                  <a:cubicBezTo>
                    <a:pt x="6175" y="15164"/>
                    <a:pt x="5037" y="17910"/>
                    <a:pt x="6272" y="18723"/>
                  </a:cubicBezTo>
                  <a:cubicBezTo>
                    <a:pt x="6272" y="18723"/>
                    <a:pt x="5135" y="20786"/>
                    <a:pt x="5135" y="23191"/>
                  </a:cubicBezTo>
                  <a:cubicBezTo>
                    <a:pt x="5135" y="25157"/>
                    <a:pt x="6223" y="32680"/>
                    <a:pt x="6451" y="34564"/>
                  </a:cubicBezTo>
                  <a:cubicBezTo>
                    <a:pt x="6678" y="36465"/>
                    <a:pt x="8709" y="44427"/>
                    <a:pt x="8319" y="46295"/>
                  </a:cubicBezTo>
                  <a:cubicBezTo>
                    <a:pt x="8310" y="46345"/>
                    <a:pt x="8367" y="46364"/>
                    <a:pt x="8468" y="46364"/>
                  </a:cubicBezTo>
                  <a:cubicBezTo>
                    <a:pt x="8533" y="46364"/>
                    <a:pt x="8615" y="46357"/>
                    <a:pt x="8709" y="46344"/>
                  </a:cubicBezTo>
                  <a:lnTo>
                    <a:pt x="8709" y="46344"/>
                  </a:lnTo>
                  <a:cubicBezTo>
                    <a:pt x="8693" y="46425"/>
                    <a:pt x="8693" y="46507"/>
                    <a:pt x="8693" y="46588"/>
                  </a:cubicBezTo>
                  <a:cubicBezTo>
                    <a:pt x="8693" y="46653"/>
                    <a:pt x="8693" y="46734"/>
                    <a:pt x="8709" y="46766"/>
                  </a:cubicBezTo>
                  <a:lnTo>
                    <a:pt x="8709" y="46783"/>
                  </a:lnTo>
                  <a:cubicBezTo>
                    <a:pt x="8709" y="46815"/>
                    <a:pt x="8726" y="46831"/>
                    <a:pt x="8726" y="46848"/>
                  </a:cubicBezTo>
                  <a:lnTo>
                    <a:pt x="8726" y="46864"/>
                  </a:lnTo>
                  <a:cubicBezTo>
                    <a:pt x="8742" y="46896"/>
                    <a:pt x="8742" y="46913"/>
                    <a:pt x="8774" y="46929"/>
                  </a:cubicBezTo>
                  <a:cubicBezTo>
                    <a:pt x="8791" y="46945"/>
                    <a:pt x="8791" y="46945"/>
                    <a:pt x="8823" y="46945"/>
                  </a:cubicBezTo>
                  <a:lnTo>
                    <a:pt x="9197" y="46945"/>
                  </a:lnTo>
                  <a:cubicBezTo>
                    <a:pt x="9262" y="46945"/>
                    <a:pt x="9311" y="46929"/>
                    <a:pt x="9376" y="46929"/>
                  </a:cubicBezTo>
                  <a:lnTo>
                    <a:pt x="9392" y="46929"/>
                  </a:lnTo>
                  <a:cubicBezTo>
                    <a:pt x="9457" y="46929"/>
                    <a:pt x="9522" y="46913"/>
                    <a:pt x="9603" y="46896"/>
                  </a:cubicBezTo>
                  <a:lnTo>
                    <a:pt x="9619" y="46896"/>
                  </a:lnTo>
                  <a:cubicBezTo>
                    <a:pt x="9701" y="46864"/>
                    <a:pt x="9766" y="46864"/>
                    <a:pt x="9847" y="46848"/>
                  </a:cubicBezTo>
                  <a:lnTo>
                    <a:pt x="9863" y="46848"/>
                  </a:lnTo>
                  <a:cubicBezTo>
                    <a:pt x="10822" y="46669"/>
                    <a:pt x="12203" y="46344"/>
                    <a:pt x="13194" y="46247"/>
                  </a:cubicBezTo>
                  <a:cubicBezTo>
                    <a:pt x="13243" y="46247"/>
                    <a:pt x="13275" y="46214"/>
                    <a:pt x="13291" y="46214"/>
                  </a:cubicBezTo>
                  <a:cubicBezTo>
                    <a:pt x="13373" y="46669"/>
                    <a:pt x="13438" y="47075"/>
                    <a:pt x="13568" y="47335"/>
                  </a:cubicBezTo>
                  <a:cubicBezTo>
                    <a:pt x="13809" y="47908"/>
                    <a:pt x="15071" y="48467"/>
                    <a:pt x="15732" y="48467"/>
                  </a:cubicBezTo>
                  <a:cubicBezTo>
                    <a:pt x="15783" y="48467"/>
                    <a:pt x="15831" y="48463"/>
                    <a:pt x="15875" y="48456"/>
                  </a:cubicBezTo>
                  <a:cubicBezTo>
                    <a:pt x="15924" y="48456"/>
                    <a:pt x="15940" y="48440"/>
                    <a:pt x="15972" y="48408"/>
                  </a:cubicBezTo>
                  <a:lnTo>
                    <a:pt x="16005" y="48408"/>
                  </a:lnTo>
                  <a:lnTo>
                    <a:pt x="16053" y="48359"/>
                  </a:lnTo>
                  <a:cubicBezTo>
                    <a:pt x="16053" y="48359"/>
                    <a:pt x="16053" y="48326"/>
                    <a:pt x="16086" y="48326"/>
                  </a:cubicBezTo>
                  <a:cubicBezTo>
                    <a:pt x="16102" y="48310"/>
                    <a:pt x="16118" y="48278"/>
                    <a:pt x="16118" y="48229"/>
                  </a:cubicBezTo>
                  <a:lnTo>
                    <a:pt x="16118" y="48213"/>
                  </a:lnTo>
                  <a:cubicBezTo>
                    <a:pt x="16135" y="48164"/>
                    <a:pt x="16135" y="48148"/>
                    <a:pt x="16135" y="48115"/>
                  </a:cubicBezTo>
                  <a:lnTo>
                    <a:pt x="16135" y="48083"/>
                  </a:lnTo>
                  <a:cubicBezTo>
                    <a:pt x="16135" y="48050"/>
                    <a:pt x="16167" y="48001"/>
                    <a:pt x="16167" y="47969"/>
                  </a:cubicBezTo>
                  <a:lnTo>
                    <a:pt x="16167" y="47920"/>
                  </a:lnTo>
                  <a:lnTo>
                    <a:pt x="16167" y="47790"/>
                  </a:lnTo>
                  <a:lnTo>
                    <a:pt x="16167" y="47725"/>
                  </a:lnTo>
                  <a:lnTo>
                    <a:pt x="16167" y="47628"/>
                  </a:lnTo>
                  <a:cubicBezTo>
                    <a:pt x="16167" y="47579"/>
                    <a:pt x="16167" y="47546"/>
                    <a:pt x="16135" y="47514"/>
                  </a:cubicBezTo>
                  <a:cubicBezTo>
                    <a:pt x="16135" y="47498"/>
                    <a:pt x="16135" y="47465"/>
                    <a:pt x="16118" y="47433"/>
                  </a:cubicBezTo>
                  <a:cubicBezTo>
                    <a:pt x="16118" y="47384"/>
                    <a:pt x="16102" y="47335"/>
                    <a:pt x="16102" y="47270"/>
                  </a:cubicBezTo>
                  <a:cubicBezTo>
                    <a:pt x="16102" y="47254"/>
                    <a:pt x="16102" y="47238"/>
                    <a:pt x="16086" y="47221"/>
                  </a:cubicBezTo>
                  <a:cubicBezTo>
                    <a:pt x="16086" y="47173"/>
                    <a:pt x="16053" y="47140"/>
                    <a:pt x="16053" y="47091"/>
                  </a:cubicBezTo>
                  <a:cubicBezTo>
                    <a:pt x="15956" y="46604"/>
                    <a:pt x="15777" y="46100"/>
                    <a:pt x="15631" y="45808"/>
                  </a:cubicBezTo>
                  <a:cubicBezTo>
                    <a:pt x="15387" y="45320"/>
                    <a:pt x="15209" y="44313"/>
                    <a:pt x="15062" y="43598"/>
                  </a:cubicBezTo>
                  <a:cubicBezTo>
                    <a:pt x="15046" y="43533"/>
                    <a:pt x="15046" y="43501"/>
                    <a:pt x="15030" y="43436"/>
                  </a:cubicBezTo>
                  <a:lnTo>
                    <a:pt x="15030" y="43403"/>
                  </a:lnTo>
                  <a:cubicBezTo>
                    <a:pt x="15030" y="43354"/>
                    <a:pt x="14997" y="43322"/>
                    <a:pt x="14997" y="43273"/>
                  </a:cubicBezTo>
                  <a:lnTo>
                    <a:pt x="14997" y="43273"/>
                  </a:lnTo>
                  <a:cubicBezTo>
                    <a:pt x="15046" y="43338"/>
                    <a:pt x="15079" y="43371"/>
                    <a:pt x="15127" y="43436"/>
                  </a:cubicBezTo>
                  <a:lnTo>
                    <a:pt x="15209" y="43566"/>
                  </a:lnTo>
                  <a:cubicBezTo>
                    <a:pt x="15209" y="43566"/>
                    <a:pt x="14965" y="41453"/>
                    <a:pt x="15209" y="39829"/>
                  </a:cubicBezTo>
                  <a:cubicBezTo>
                    <a:pt x="15452" y="38204"/>
                    <a:pt x="15891" y="32550"/>
                    <a:pt x="15891" y="31916"/>
                  </a:cubicBezTo>
                  <a:cubicBezTo>
                    <a:pt x="15891" y="31298"/>
                    <a:pt x="14997" y="26781"/>
                    <a:pt x="14916" y="25287"/>
                  </a:cubicBezTo>
                  <a:cubicBezTo>
                    <a:pt x="14884" y="24344"/>
                    <a:pt x="14819" y="23174"/>
                    <a:pt x="14705" y="22070"/>
                  </a:cubicBezTo>
                  <a:lnTo>
                    <a:pt x="14640" y="21582"/>
                  </a:lnTo>
                  <a:lnTo>
                    <a:pt x="14640" y="21550"/>
                  </a:lnTo>
                  <a:cubicBezTo>
                    <a:pt x="14624" y="21387"/>
                    <a:pt x="14591" y="21241"/>
                    <a:pt x="14575" y="21095"/>
                  </a:cubicBezTo>
                  <a:lnTo>
                    <a:pt x="14575" y="21078"/>
                  </a:lnTo>
                  <a:cubicBezTo>
                    <a:pt x="14559" y="20932"/>
                    <a:pt x="14510" y="20786"/>
                    <a:pt x="14494" y="20656"/>
                  </a:cubicBezTo>
                  <a:cubicBezTo>
                    <a:pt x="14494" y="20624"/>
                    <a:pt x="14477" y="20591"/>
                    <a:pt x="14477" y="20575"/>
                  </a:cubicBezTo>
                  <a:cubicBezTo>
                    <a:pt x="14429" y="20429"/>
                    <a:pt x="14412" y="20299"/>
                    <a:pt x="14380" y="20185"/>
                  </a:cubicBezTo>
                  <a:lnTo>
                    <a:pt x="14396" y="19632"/>
                  </a:lnTo>
                  <a:cubicBezTo>
                    <a:pt x="14396" y="19632"/>
                    <a:pt x="14397" y="19633"/>
                    <a:pt x="14399" y="19633"/>
                  </a:cubicBezTo>
                  <a:cubicBezTo>
                    <a:pt x="14437" y="19633"/>
                    <a:pt x="14796" y="19589"/>
                    <a:pt x="14965" y="17926"/>
                  </a:cubicBezTo>
                  <a:cubicBezTo>
                    <a:pt x="14981" y="17731"/>
                    <a:pt x="15030" y="17536"/>
                    <a:pt x="15062" y="17374"/>
                  </a:cubicBezTo>
                  <a:cubicBezTo>
                    <a:pt x="15079" y="17325"/>
                    <a:pt x="15111" y="17260"/>
                    <a:pt x="15127" y="17179"/>
                  </a:cubicBezTo>
                  <a:cubicBezTo>
                    <a:pt x="15127" y="17163"/>
                    <a:pt x="15127" y="17130"/>
                    <a:pt x="15144" y="17130"/>
                  </a:cubicBezTo>
                  <a:cubicBezTo>
                    <a:pt x="15160" y="17081"/>
                    <a:pt x="15192" y="17016"/>
                    <a:pt x="15209" y="16968"/>
                  </a:cubicBezTo>
                  <a:cubicBezTo>
                    <a:pt x="15209" y="16951"/>
                    <a:pt x="15225" y="16935"/>
                    <a:pt x="15225" y="16935"/>
                  </a:cubicBezTo>
                  <a:cubicBezTo>
                    <a:pt x="15241" y="16870"/>
                    <a:pt x="15274" y="16838"/>
                    <a:pt x="15290" y="16773"/>
                  </a:cubicBezTo>
                  <a:cubicBezTo>
                    <a:pt x="15290" y="16757"/>
                    <a:pt x="15306" y="16757"/>
                    <a:pt x="15306" y="16724"/>
                  </a:cubicBezTo>
                  <a:cubicBezTo>
                    <a:pt x="15322" y="16675"/>
                    <a:pt x="15355" y="16627"/>
                    <a:pt x="15387" y="16594"/>
                  </a:cubicBezTo>
                  <a:cubicBezTo>
                    <a:pt x="15387" y="16594"/>
                    <a:pt x="15387" y="16562"/>
                    <a:pt x="15404" y="16562"/>
                  </a:cubicBezTo>
                  <a:cubicBezTo>
                    <a:pt x="15631" y="16155"/>
                    <a:pt x="15891" y="15863"/>
                    <a:pt x="16167" y="15505"/>
                  </a:cubicBezTo>
                  <a:cubicBezTo>
                    <a:pt x="16167" y="15505"/>
                    <a:pt x="16167" y="15489"/>
                    <a:pt x="16183" y="15489"/>
                  </a:cubicBezTo>
                  <a:cubicBezTo>
                    <a:pt x="16200" y="15457"/>
                    <a:pt x="16248" y="15408"/>
                    <a:pt x="16265" y="15375"/>
                  </a:cubicBezTo>
                  <a:lnTo>
                    <a:pt x="16297" y="15327"/>
                  </a:lnTo>
                  <a:cubicBezTo>
                    <a:pt x="16330" y="15294"/>
                    <a:pt x="16346" y="15245"/>
                    <a:pt x="16378" y="15229"/>
                  </a:cubicBezTo>
                  <a:cubicBezTo>
                    <a:pt x="16411" y="15213"/>
                    <a:pt x="16411" y="15180"/>
                    <a:pt x="16427" y="15164"/>
                  </a:cubicBezTo>
                  <a:lnTo>
                    <a:pt x="16492" y="15050"/>
                  </a:lnTo>
                  <a:cubicBezTo>
                    <a:pt x="16508" y="15018"/>
                    <a:pt x="16508" y="15002"/>
                    <a:pt x="16525" y="14985"/>
                  </a:cubicBezTo>
                  <a:cubicBezTo>
                    <a:pt x="16573" y="14920"/>
                    <a:pt x="16590" y="14855"/>
                    <a:pt x="16622" y="14807"/>
                  </a:cubicBezTo>
                  <a:cubicBezTo>
                    <a:pt x="17223" y="13588"/>
                    <a:pt x="18783" y="10014"/>
                    <a:pt x="18539" y="8795"/>
                  </a:cubicBezTo>
                  <a:cubicBezTo>
                    <a:pt x="18296" y="7576"/>
                    <a:pt x="16655" y="7008"/>
                    <a:pt x="16606" y="6975"/>
                  </a:cubicBezTo>
                  <a:cubicBezTo>
                    <a:pt x="16525" y="6943"/>
                    <a:pt x="16443" y="6878"/>
                    <a:pt x="16362" y="6813"/>
                  </a:cubicBezTo>
                  <a:cubicBezTo>
                    <a:pt x="16167" y="6650"/>
                    <a:pt x="15972" y="6472"/>
                    <a:pt x="15972" y="6325"/>
                  </a:cubicBezTo>
                  <a:cubicBezTo>
                    <a:pt x="15972" y="6212"/>
                    <a:pt x="16167" y="5903"/>
                    <a:pt x="16346" y="5578"/>
                  </a:cubicBezTo>
                  <a:cubicBezTo>
                    <a:pt x="16655" y="5350"/>
                    <a:pt x="16866" y="5074"/>
                    <a:pt x="17012" y="4847"/>
                  </a:cubicBezTo>
                  <a:cubicBezTo>
                    <a:pt x="17077" y="4766"/>
                    <a:pt x="17158" y="4619"/>
                    <a:pt x="17240" y="4489"/>
                  </a:cubicBezTo>
                  <a:lnTo>
                    <a:pt x="28092" y="6647"/>
                  </a:lnTo>
                  <a:lnTo>
                    <a:pt x="28092" y="6647"/>
                  </a:lnTo>
                  <a:lnTo>
                    <a:pt x="28061" y="6732"/>
                  </a:lnTo>
                  <a:lnTo>
                    <a:pt x="28321" y="6796"/>
                  </a:lnTo>
                  <a:lnTo>
                    <a:pt x="28353" y="6732"/>
                  </a:lnTo>
                  <a:cubicBezTo>
                    <a:pt x="28451" y="6796"/>
                    <a:pt x="28678" y="6845"/>
                    <a:pt x="28776" y="6861"/>
                  </a:cubicBezTo>
                  <a:lnTo>
                    <a:pt x="28808" y="6861"/>
                  </a:lnTo>
                  <a:cubicBezTo>
                    <a:pt x="28857" y="6861"/>
                    <a:pt x="28889" y="6878"/>
                    <a:pt x="28938" y="6878"/>
                  </a:cubicBezTo>
                  <a:cubicBezTo>
                    <a:pt x="29214" y="6943"/>
                    <a:pt x="29783" y="7040"/>
                    <a:pt x="29864" y="7170"/>
                  </a:cubicBezTo>
                  <a:cubicBezTo>
                    <a:pt x="29978" y="7300"/>
                    <a:pt x="30027" y="7625"/>
                    <a:pt x="30027" y="8113"/>
                  </a:cubicBezTo>
                  <a:cubicBezTo>
                    <a:pt x="30027" y="8600"/>
                    <a:pt x="30189" y="9494"/>
                    <a:pt x="30547" y="9949"/>
                  </a:cubicBezTo>
                  <a:cubicBezTo>
                    <a:pt x="30667" y="10097"/>
                    <a:pt x="30854" y="10149"/>
                    <a:pt x="31050" y="10149"/>
                  </a:cubicBezTo>
                  <a:cubicBezTo>
                    <a:pt x="31411" y="10149"/>
                    <a:pt x="31805" y="9974"/>
                    <a:pt x="31879" y="9900"/>
                  </a:cubicBezTo>
                  <a:lnTo>
                    <a:pt x="31944" y="9851"/>
                  </a:lnTo>
                  <a:lnTo>
                    <a:pt x="31960" y="9819"/>
                  </a:lnTo>
                  <a:lnTo>
                    <a:pt x="32009" y="9786"/>
                  </a:lnTo>
                  <a:cubicBezTo>
                    <a:pt x="32025" y="9770"/>
                    <a:pt x="32025" y="9737"/>
                    <a:pt x="32041" y="9721"/>
                  </a:cubicBezTo>
                  <a:cubicBezTo>
                    <a:pt x="32058" y="9705"/>
                    <a:pt x="32058" y="9689"/>
                    <a:pt x="32090" y="9656"/>
                  </a:cubicBezTo>
                  <a:cubicBezTo>
                    <a:pt x="32106" y="9640"/>
                    <a:pt x="32106" y="9624"/>
                    <a:pt x="32123" y="9607"/>
                  </a:cubicBezTo>
                  <a:cubicBezTo>
                    <a:pt x="32139" y="9575"/>
                    <a:pt x="32139" y="9559"/>
                    <a:pt x="32171" y="9542"/>
                  </a:cubicBezTo>
                  <a:cubicBezTo>
                    <a:pt x="32188" y="9526"/>
                    <a:pt x="32188" y="9494"/>
                    <a:pt x="32204" y="9477"/>
                  </a:cubicBezTo>
                  <a:cubicBezTo>
                    <a:pt x="32204" y="9461"/>
                    <a:pt x="32220" y="9445"/>
                    <a:pt x="32220" y="9412"/>
                  </a:cubicBezTo>
                  <a:cubicBezTo>
                    <a:pt x="32220" y="9396"/>
                    <a:pt x="32253" y="9380"/>
                    <a:pt x="32253" y="9364"/>
                  </a:cubicBezTo>
                  <a:cubicBezTo>
                    <a:pt x="32253" y="9331"/>
                    <a:pt x="32269" y="9315"/>
                    <a:pt x="32269" y="9299"/>
                  </a:cubicBezTo>
                  <a:cubicBezTo>
                    <a:pt x="32269" y="9282"/>
                    <a:pt x="32285" y="9250"/>
                    <a:pt x="32285" y="9234"/>
                  </a:cubicBezTo>
                  <a:cubicBezTo>
                    <a:pt x="32285" y="9217"/>
                    <a:pt x="32285" y="9201"/>
                    <a:pt x="32301" y="9201"/>
                  </a:cubicBezTo>
                  <a:lnTo>
                    <a:pt x="32301" y="9152"/>
                  </a:lnTo>
                  <a:lnTo>
                    <a:pt x="32301" y="9120"/>
                  </a:lnTo>
                  <a:cubicBezTo>
                    <a:pt x="32366" y="9071"/>
                    <a:pt x="32399" y="9071"/>
                    <a:pt x="32399" y="9055"/>
                  </a:cubicBezTo>
                  <a:lnTo>
                    <a:pt x="32399" y="8990"/>
                  </a:lnTo>
                  <a:cubicBezTo>
                    <a:pt x="32269" y="8373"/>
                    <a:pt x="31294" y="7170"/>
                    <a:pt x="30774" y="6926"/>
                  </a:cubicBezTo>
                  <a:cubicBezTo>
                    <a:pt x="30254" y="6699"/>
                    <a:pt x="29556" y="6520"/>
                    <a:pt x="29166" y="6439"/>
                  </a:cubicBezTo>
                  <a:lnTo>
                    <a:pt x="29149" y="6439"/>
                  </a:lnTo>
                  <a:cubicBezTo>
                    <a:pt x="29101" y="6439"/>
                    <a:pt x="29084" y="6423"/>
                    <a:pt x="29036" y="6423"/>
                  </a:cubicBezTo>
                  <a:lnTo>
                    <a:pt x="29019" y="6423"/>
                  </a:lnTo>
                  <a:cubicBezTo>
                    <a:pt x="29003" y="6423"/>
                    <a:pt x="28954" y="6390"/>
                    <a:pt x="28954" y="6390"/>
                  </a:cubicBezTo>
                  <a:lnTo>
                    <a:pt x="28889" y="6390"/>
                  </a:lnTo>
                  <a:cubicBezTo>
                    <a:pt x="28792" y="6374"/>
                    <a:pt x="28646" y="6358"/>
                    <a:pt x="28564" y="6358"/>
                  </a:cubicBezTo>
                  <a:lnTo>
                    <a:pt x="28548" y="6358"/>
                  </a:lnTo>
                  <a:lnTo>
                    <a:pt x="28564" y="6293"/>
                  </a:lnTo>
                  <a:lnTo>
                    <a:pt x="28304" y="6228"/>
                  </a:lnTo>
                  <a:lnTo>
                    <a:pt x="28272" y="6374"/>
                  </a:lnTo>
                  <a:lnTo>
                    <a:pt x="28239" y="6439"/>
                  </a:lnTo>
                  <a:lnTo>
                    <a:pt x="28272" y="6309"/>
                  </a:lnTo>
                  <a:lnTo>
                    <a:pt x="17565" y="4051"/>
                  </a:lnTo>
                  <a:cubicBezTo>
                    <a:pt x="17922" y="3319"/>
                    <a:pt x="18328" y="2361"/>
                    <a:pt x="18328" y="1841"/>
                  </a:cubicBezTo>
                  <a:cubicBezTo>
                    <a:pt x="18328" y="1110"/>
                    <a:pt x="17548" y="362"/>
                    <a:pt x="16606" y="70"/>
                  </a:cubicBezTo>
                  <a:cubicBezTo>
                    <a:pt x="16446" y="20"/>
                    <a:pt x="16301" y="0"/>
                    <a:pt x="1617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93" name="Google Shape;1393;p35"/>
            <p:cNvGrpSpPr/>
            <p:nvPr/>
          </p:nvGrpSpPr>
          <p:grpSpPr>
            <a:xfrm>
              <a:off x="2633225" y="3262875"/>
              <a:ext cx="819325" cy="1212675"/>
              <a:chOff x="5635250" y="3310300"/>
              <a:chExt cx="819325" cy="1212675"/>
            </a:xfrm>
          </p:grpSpPr>
          <p:sp>
            <p:nvSpPr>
              <p:cNvPr id="1394" name="Google Shape;1394;p35"/>
              <p:cNvSpPr/>
              <p:nvPr/>
            </p:nvSpPr>
            <p:spPr>
              <a:xfrm>
                <a:off x="5782300" y="3342100"/>
                <a:ext cx="149350" cy="149825"/>
              </a:xfrm>
              <a:custGeom>
                <a:rect b="b" l="l" r="r" t="t"/>
                <a:pathLst>
                  <a:path extrusionOk="0" h="5993" w="5974">
                    <a:moveTo>
                      <a:pt x="1725" y="0"/>
                    </a:moveTo>
                    <a:cubicBezTo>
                      <a:pt x="1194" y="0"/>
                      <a:pt x="504" y="73"/>
                      <a:pt x="406" y="122"/>
                    </a:cubicBezTo>
                    <a:cubicBezTo>
                      <a:pt x="244" y="170"/>
                      <a:pt x="0" y="1389"/>
                      <a:pt x="0" y="1714"/>
                    </a:cubicBezTo>
                    <a:cubicBezTo>
                      <a:pt x="0" y="2055"/>
                      <a:pt x="325" y="2413"/>
                      <a:pt x="504" y="2656"/>
                    </a:cubicBezTo>
                    <a:cubicBezTo>
                      <a:pt x="699" y="2900"/>
                      <a:pt x="2128" y="5597"/>
                      <a:pt x="2128" y="5597"/>
                    </a:cubicBezTo>
                    <a:cubicBezTo>
                      <a:pt x="2346" y="5815"/>
                      <a:pt x="4319" y="5992"/>
                      <a:pt x="5314" y="5992"/>
                    </a:cubicBezTo>
                    <a:cubicBezTo>
                      <a:pt x="5729" y="5992"/>
                      <a:pt x="5974" y="5961"/>
                      <a:pt x="5849" y="5890"/>
                    </a:cubicBezTo>
                    <a:cubicBezTo>
                      <a:pt x="5378" y="5646"/>
                      <a:pt x="3835" y="4574"/>
                      <a:pt x="3185" y="3810"/>
                    </a:cubicBezTo>
                    <a:cubicBezTo>
                      <a:pt x="2518" y="3063"/>
                      <a:pt x="1869" y="2461"/>
                      <a:pt x="1934" y="2396"/>
                    </a:cubicBezTo>
                    <a:cubicBezTo>
                      <a:pt x="2015" y="2331"/>
                      <a:pt x="2356" y="1665"/>
                      <a:pt x="2421" y="1535"/>
                    </a:cubicBezTo>
                    <a:cubicBezTo>
                      <a:pt x="2567" y="1243"/>
                      <a:pt x="2356" y="349"/>
                      <a:pt x="2356" y="122"/>
                    </a:cubicBezTo>
                    <a:cubicBezTo>
                      <a:pt x="2356" y="31"/>
                      <a:pt x="2075" y="0"/>
                      <a:pt x="1725"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35"/>
              <p:cNvSpPr/>
              <p:nvPr/>
            </p:nvSpPr>
            <p:spPr>
              <a:xfrm>
                <a:off x="5782300" y="3342100"/>
                <a:ext cx="63775" cy="50350"/>
              </a:xfrm>
              <a:custGeom>
                <a:rect b="b" l="l" r="r" t="t"/>
                <a:pathLst>
                  <a:path extrusionOk="0" h="2014" w="2551">
                    <a:moveTo>
                      <a:pt x="1709" y="0"/>
                    </a:moveTo>
                    <a:cubicBezTo>
                      <a:pt x="1177" y="0"/>
                      <a:pt x="488" y="73"/>
                      <a:pt x="390" y="122"/>
                    </a:cubicBezTo>
                    <a:cubicBezTo>
                      <a:pt x="244" y="170"/>
                      <a:pt x="16" y="1194"/>
                      <a:pt x="0" y="1617"/>
                    </a:cubicBezTo>
                    <a:cubicBezTo>
                      <a:pt x="121" y="1596"/>
                      <a:pt x="320" y="1568"/>
                      <a:pt x="512" y="1568"/>
                    </a:cubicBezTo>
                    <a:cubicBezTo>
                      <a:pt x="783" y="1568"/>
                      <a:pt x="1040" y="1625"/>
                      <a:pt x="1040" y="1844"/>
                    </a:cubicBezTo>
                    <a:cubicBezTo>
                      <a:pt x="1036" y="1969"/>
                      <a:pt x="1084" y="2014"/>
                      <a:pt x="1166" y="2014"/>
                    </a:cubicBezTo>
                    <a:cubicBezTo>
                      <a:pt x="1375" y="2014"/>
                      <a:pt x="1801" y="1727"/>
                      <a:pt x="2147" y="1727"/>
                    </a:cubicBezTo>
                    <a:cubicBezTo>
                      <a:pt x="2197" y="1727"/>
                      <a:pt x="2245" y="1733"/>
                      <a:pt x="2291" y="1746"/>
                    </a:cubicBezTo>
                    <a:lnTo>
                      <a:pt x="2405" y="1535"/>
                    </a:lnTo>
                    <a:cubicBezTo>
                      <a:pt x="2551" y="1243"/>
                      <a:pt x="2340" y="349"/>
                      <a:pt x="2340" y="122"/>
                    </a:cubicBezTo>
                    <a:cubicBezTo>
                      <a:pt x="2340" y="31"/>
                      <a:pt x="2058" y="0"/>
                      <a:pt x="1709" y="0"/>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35"/>
              <p:cNvSpPr/>
              <p:nvPr/>
            </p:nvSpPr>
            <p:spPr>
              <a:xfrm>
                <a:off x="5785950" y="3396300"/>
                <a:ext cx="48750" cy="20750"/>
              </a:xfrm>
              <a:custGeom>
                <a:rect b="b" l="l" r="r" t="t"/>
                <a:pathLst>
                  <a:path extrusionOk="0" h="830" w="1950">
                    <a:moveTo>
                      <a:pt x="0" y="1"/>
                    </a:moveTo>
                    <a:cubicBezTo>
                      <a:pt x="98" y="180"/>
                      <a:pt x="260" y="342"/>
                      <a:pt x="358" y="488"/>
                    </a:cubicBezTo>
                    <a:cubicBezTo>
                      <a:pt x="406" y="537"/>
                      <a:pt x="455" y="667"/>
                      <a:pt x="569" y="830"/>
                    </a:cubicBezTo>
                    <a:cubicBezTo>
                      <a:pt x="569" y="748"/>
                      <a:pt x="634" y="651"/>
                      <a:pt x="748" y="618"/>
                    </a:cubicBezTo>
                    <a:cubicBezTo>
                      <a:pt x="1047" y="514"/>
                      <a:pt x="1325" y="483"/>
                      <a:pt x="1607" y="483"/>
                    </a:cubicBezTo>
                    <a:cubicBezTo>
                      <a:pt x="1678" y="483"/>
                      <a:pt x="1749" y="485"/>
                      <a:pt x="1820" y="488"/>
                    </a:cubicBezTo>
                    <a:cubicBezTo>
                      <a:pt x="1869" y="488"/>
                      <a:pt x="1901" y="488"/>
                      <a:pt x="1950" y="505"/>
                    </a:cubicBezTo>
                    <a:cubicBezTo>
                      <a:pt x="1804" y="342"/>
                      <a:pt x="1723" y="245"/>
                      <a:pt x="1739" y="228"/>
                    </a:cubicBezTo>
                    <a:lnTo>
                      <a:pt x="1739" y="228"/>
                    </a:lnTo>
                    <a:cubicBezTo>
                      <a:pt x="1678" y="290"/>
                      <a:pt x="1302" y="421"/>
                      <a:pt x="902" y="421"/>
                    </a:cubicBezTo>
                    <a:cubicBezTo>
                      <a:pt x="557" y="421"/>
                      <a:pt x="196" y="324"/>
                      <a:pt x="0"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35"/>
              <p:cNvSpPr/>
              <p:nvPr/>
            </p:nvSpPr>
            <p:spPr>
              <a:xfrm>
                <a:off x="5824125" y="3448700"/>
                <a:ext cx="107000" cy="43250"/>
              </a:xfrm>
              <a:custGeom>
                <a:rect b="b" l="l" r="r" t="t"/>
                <a:pathLst>
                  <a:path extrusionOk="0" h="1730" w="4280">
                    <a:moveTo>
                      <a:pt x="1918" y="1"/>
                    </a:moveTo>
                    <a:cubicBezTo>
                      <a:pt x="2470" y="553"/>
                      <a:pt x="585" y="326"/>
                      <a:pt x="1" y="505"/>
                    </a:cubicBezTo>
                    <a:cubicBezTo>
                      <a:pt x="261" y="992"/>
                      <a:pt x="439" y="1366"/>
                      <a:pt x="439" y="1366"/>
                    </a:cubicBezTo>
                    <a:cubicBezTo>
                      <a:pt x="667" y="1559"/>
                      <a:pt x="2622" y="1729"/>
                      <a:pt x="3612" y="1729"/>
                    </a:cubicBezTo>
                    <a:cubicBezTo>
                      <a:pt x="4033" y="1729"/>
                      <a:pt x="4280" y="1698"/>
                      <a:pt x="4144" y="1626"/>
                    </a:cubicBezTo>
                    <a:cubicBezTo>
                      <a:pt x="3770" y="1414"/>
                      <a:pt x="2681" y="667"/>
                      <a:pt x="1918"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35"/>
              <p:cNvSpPr/>
              <p:nvPr/>
            </p:nvSpPr>
            <p:spPr>
              <a:xfrm>
                <a:off x="5806250" y="3352825"/>
                <a:ext cx="43075" cy="52050"/>
              </a:xfrm>
              <a:custGeom>
                <a:rect b="b" l="l" r="r" t="t"/>
                <a:pathLst>
                  <a:path extrusionOk="0" h="2082" w="1723">
                    <a:moveTo>
                      <a:pt x="1563" y="1"/>
                    </a:moveTo>
                    <a:cubicBezTo>
                      <a:pt x="1451" y="1"/>
                      <a:pt x="1315" y="68"/>
                      <a:pt x="1252" y="278"/>
                    </a:cubicBezTo>
                    <a:cubicBezTo>
                      <a:pt x="1122" y="733"/>
                      <a:pt x="894" y="944"/>
                      <a:pt x="894" y="944"/>
                    </a:cubicBezTo>
                    <a:cubicBezTo>
                      <a:pt x="894" y="944"/>
                      <a:pt x="851" y="939"/>
                      <a:pt x="784" y="939"/>
                    </a:cubicBezTo>
                    <a:cubicBezTo>
                      <a:pt x="583" y="939"/>
                      <a:pt x="171" y="984"/>
                      <a:pt x="98" y="1350"/>
                    </a:cubicBezTo>
                    <a:cubicBezTo>
                      <a:pt x="1" y="1789"/>
                      <a:pt x="651" y="2081"/>
                      <a:pt x="651" y="2081"/>
                    </a:cubicBezTo>
                    <a:cubicBezTo>
                      <a:pt x="894" y="2000"/>
                      <a:pt x="959" y="2032"/>
                      <a:pt x="1300" y="1707"/>
                    </a:cubicBezTo>
                    <a:cubicBezTo>
                      <a:pt x="1560" y="1415"/>
                      <a:pt x="1577" y="976"/>
                      <a:pt x="1625" y="651"/>
                    </a:cubicBezTo>
                    <a:cubicBezTo>
                      <a:pt x="1658" y="294"/>
                      <a:pt x="1723" y="99"/>
                      <a:pt x="1707" y="50"/>
                    </a:cubicBezTo>
                    <a:cubicBezTo>
                      <a:pt x="1678" y="21"/>
                      <a:pt x="1624" y="1"/>
                      <a:pt x="1563"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35"/>
              <p:cNvSpPr/>
              <p:nvPr/>
            </p:nvSpPr>
            <p:spPr>
              <a:xfrm>
                <a:off x="6353000" y="3468125"/>
                <a:ext cx="101175" cy="94800"/>
              </a:xfrm>
              <a:custGeom>
                <a:rect b="b" l="l" r="r" t="t"/>
                <a:pathLst>
                  <a:path extrusionOk="0" h="3792" w="4047">
                    <a:moveTo>
                      <a:pt x="158" y="1"/>
                    </a:moveTo>
                    <a:cubicBezTo>
                      <a:pt x="145" y="1"/>
                      <a:pt x="135" y="2"/>
                      <a:pt x="130" y="4"/>
                    </a:cubicBezTo>
                    <a:cubicBezTo>
                      <a:pt x="82" y="36"/>
                      <a:pt x="0" y="296"/>
                      <a:pt x="65" y="361"/>
                    </a:cubicBezTo>
                    <a:cubicBezTo>
                      <a:pt x="130" y="410"/>
                      <a:pt x="407" y="475"/>
                      <a:pt x="537" y="508"/>
                    </a:cubicBezTo>
                    <a:cubicBezTo>
                      <a:pt x="650" y="524"/>
                      <a:pt x="1528" y="670"/>
                      <a:pt x="1625" y="800"/>
                    </a:cubicBezTo>
                    <a:cubicBezTo>
                      <a:pt x="1723" y="946"/>
                      <a:pt x="1788" y="1271"/>
                      <a:pt x="1788" y="1759"/>
                    </a:cubicBezTo>
                    <a:cubicBezTo>
                      <a:pt x="1788" y="2246"/>
                      <a:pt x="1950" y="3140"/>
                      <a:pt x="2291" y="3595"/>
                    </a:cubicBezTo>
                    <a:cubicBezTo>
                      <a:pt x="2415" y="3741"/>
                      <a:pt x="2599" y="3792"/>
                      <a:pt x="2792" y="3792"/>
                    </a:cubicBezTo>
                    <a:cubicBezTo>
                      <a:pt x="3157" y="3792"/>
                      <a:pt x="3555" y="3610"/>
                      <a:pt x="3640" y="3546"/>
                    </a:cubicBezTo>
                    <a:cubicBezTo>
                      <a:pt x="3900" y="3383"/>
                      <a:pt x="4046" y="2831"/>
                      <a:pt x="4030" y="2652"/>
                    </a:cubicBezTo>
                    <a:cubicBezTo>
                      <a:pt x="3900" y="2019"/>
                      <a:pt x="2925" y="832"/>
                      <a:pt x="2405" y="589"/>
                    </a:cubicBezTo>
                    <a:cubicBezTo>
                      <a:pt x="1755" y="280"/>
                      <a:pt x="699" y="69"/>
                      <a:pt x="569" y="53"/>
                    </a:cubicBezTo>
                    <a:cubicBezTo>
                      <a:pt x="471" y="39"/>
                      <a:pt x="241" y="1"/>
                      <a:pt x="158" y="1"/>
                    </a:cubicBezTo>
                    <a:close/>
                  </a:path>
                </a:pathLst>
              </a:custGeom>
              <a:solidFill>
                <a:srgbClr val="3225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35"/>
              <p:cNvSpPr/>
              <p:nvPr/>
            </p:nvSpPr>
            <p:spPr>
              <a:xfrm>
                <a:off x="6403375" y="3501925"/>
                <a:ext cx="28850" cy="55400"/>
              </a:xfrm>
              <a:custGeom>
                <a:rect b="b" l="l" r="r" t="t"/>
                <a:pathLst>
                  <a:path extrusionOk="0" h="2216" w="1154">
                    <a:moveTo>
                      <a:pt x="163" y="0"/>
                    </a:moveTo>
                    <a:cubicBezTo>
                      <a:pt x="81" y="0"/>
                      <a:pt x="0" y="65"/>
                      <a:pt x="0" y="147"/>
                    </a:cubicBezTo>
                    <a:lnTo>
                      <a:pt x="0" y="423"/>
                    </a:lnTo>
                    <a:cubicBezTo>
                      <a:pt x="0" y="878"/>
                      <a:pt x="146" y="1706"/>
                      <a:pt x="439" y="2096"/>
                    </a:cubicBezTo>
                    <a:cubicBezTo>
                      <a:pt x="518" y="2176"/>
                      <a:pt x="638" y="2216"/>
                      <a:pt x="775" y="2216"/>
                    </a:cubicBezTo>
                    <a:cubicBezTo>
                      <a:pt x="834" y="2216"/>
                      <a:pt x="895" y="2209"/>
                      <a:pt x="959" y="2194"/>
                    </a:cubicBezTo>
                    <a:cubicBezTo>
                      <a:pt x="1073" y="2178"/>
                      <a:pt x="1154" y="2031"/>
                      <a:pt x="1089" y="1918"/>
                    </a:cubicBezTo>
                    <a:cubicBezTo>
                      <a:pt x="894" y="1446"/>
                      <a:pt x="390" y="325"/>
                      <a:pt x="244" y="65"/>
                    </a:cubicBezTo>
                    <a:cubicBezTo>
                      <a:pt x="211" y="17"/>
                      <a:pt x="195" y="0"/>
                      <a:pt x="163" y="0"/>
                    </a:cubicBezTo>
                    <a:close/>
                  </a:path>
                </a:pathLst>
              </a:custGeom>
              <a:solidFill>
                <a:srgbClr val="4238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35"/>
              <p:cNvSpPr/>
              <p:nvPr/>
            </p:nvSpPr>
            <p:spPr>
              <a:xfrm>
                <a:off x="6405400" y="3501925"/>
                <a:ext cx="26825" cy="55425"/>
              </a:xfrm>
              <a:custGeom>
                <a:rect b="b" l="l" r="r" t="t"/>
                <a:pathLst>
                  <a:path extrusionOk="0" h="2217" w="1073">
                    <a:moveTo>
                      <a:pt x="0" y="0"/>
                    </a:moveTo>
                    <a:cubicBezTo>
                      <a:pt x="163" y="309"/>
                      <a:pt x="650" y="1365"/>
                      <a:pt x="845" y="1836"/>
                    </a:cubicBezTo>
                    <a:cubicBezTo>
                      <a:pt x="910" y="1950"/>
                      <a:pt x="829" y="2096"/>
                      <a:pt x="715" y="2113"/>
                    </a:cubicBezTo>
                    <a:cubicBezTo>
                      <a:pt x="650" y="2121"/>
                      <a:pt x="593" y="2125"/>
                      <a:pt x="539" y="2125"/>
                    </a:cubicBezTo>
                    <a:cubicBezTo>
                      <a:pt x="484" y="2125"/>
                      <a:pt x="431" y="2121"/>
                      <a:pt x="374" y="2113"/>
                    </a:cubicBezTo>
                    <a:lnTo>
                      <a:pt x="374" y="2113"/>
                    </a:lnTo>
                    <a:cubicBezTo>
                      <a:pt x="453" y="2180"/>
                      <a:pt x="570" y="2216"/>
                      <a:pt x="699" y="2216"/>
                    </a:cubicBezTo>
                    <a:cubicBezTo>
                      <a:pt x="757" y="2216"/>
                      <a:pt x="817" y="2209"/>
                      <a:pt x="878" y="2194"/>
                    </a:cubicBezTo>
                    <a:cubicBezTo>
                      <a:pt x="992" y="2178"/>
                      <a:pt x="1073" y="2031"/>
                      <a:pt x="1008" y="1918"/>
                    </a:cubicBezTo>
                    <a:cubicBezTo>
                      <a:pt x="797" y="1446"/>
                      <a:pt x="309" y="325"/>
                      <a:pt x="147" y="65"/>
                    </a:cubicBezTo>
                    <a:cubicBezTo>
                      <a:pt x="114" y="17"/>
                      <a:pt x="98" y="0"/>
                      <a:pt x="65" y="0"/>
                    </a:cubicBezTo>
                    <a:close/>
                  </a:path>
                </a:pathLst>
              </a:custGeom>
              <a:solidFill>
                <a:srgbClr val="3E34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35"/>
              <p:cNvSpPr/>
              <p:nvPr/>
            </p:nvSpPr>
            <p:spPr>
              <a:xfrm>
                <a:off x="6353800" y="3467650"/>
                <a:ext cx="100775" cy="88325"/>
              </a:xfrm>
              <a:custGeom>
                <a:rect b="b" l="l" r="r" t="t"/>
                <a:pathLst>
                  <a:path extrusionOk="0" h="3533" w="4031">
                    <a:moveTo>
                      <a:pt x="162" y="0"/>
                    </a:moveTo>
                    <a:cubicBezTo>
                      <a:pt x="130" y="0"/>
                      <a:pt x="107" y="3"/>
                      <a:pt x="98" y="7"/>
                    </a:cubicBezTo>
                    <a:cubicBezTo>
                      <a:pt x="66" y="39"/>
                      <a:pt x="33" y="153"/>
                      <a:pt x="1" y="250"/>
                    </a:cubicBezTo>
                    <a:cubicBezTo>
                      <a:pt x="98" y="380"/>
                      <a:pt x="1512" y="527"/>
                      <a:pt x="2292" y="981"/>
                    </a:cubicBezTo>
                    <a:cubicBezTo>
                      <a:pt x="2763" y="1274"/>
                      <a:pt x="3575" y="2736"/>
                      <a:pt x="3657" y="3370"/>
                    </a:cubicBezTo>
                    <a:cubicBezTo>
                      <a:pt x="3657" y="3402"/>
                      <a:pt x="3657" y="3467"/>
                      <a:pt x="3640" y="3532"/>
                    </a:cubicBezTo>
                    <a:cubicBezTo>
                      <a:pt x="3884" y="3321"/>
                      <a:pt x="4030" y="2834"/>
                      <a:pt x="3998" y="2671"/>
                    </a:cubicBezTo>
                    <a:cubicBezTo>
                      <a:pt x="3868" y="2038"/>
                      <a:pt x="2893" y="851"/>
                      <a:pt x="2373" y="608"/>
                    </a:cubicBezTo>
                    <a:cubicBezTo>
                      <a:pt x="1691" y="315"/>
                      <a:pt x="635" y="88"/>
                      <a:pt x="537" y="55"/>
                    </a:cubicBezTo>
                    <a:cubicBezTo>
                      <a:pt x="440" y="19"/>
                      <a:pt x="260" y="0"/>
                      <a:pt x="162" y="0"/>
                    </a:cubicBezTo>
                    <a:close/>
                  </a:path>
                </a:pathLst>
              </a:custGeom>
              <a:solidFill>
                <a:srgbClr val="3E34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35"/>
              <p:cNvSpPr/>
              <p:nvPr/>
            </p:nvSpPr>
            <p:spPr>
              <a:xfrm>
                <a:off x="6355025" y="3468275"/>
                <a:ext cx="98725" cy="69825"/>
              </a:xfrm>
              <a:custGeom>
                <a:rect b="b" l="l" r="r" t="t"/>
                <a:pathLst>
                  <a:path extrusionOk="0" h="2793" w="3949">
                    <a:moveTo>
                      <a:pt x="134" y="1"/>
                    </a:moveTo>
                    <a:cubicBezTo>
                      <a:pt x="91" y="1"/>
                      <a:pt x="59" y="5"/>
                      <a:pt x="49" y="14"/>
                    </a:cubicBezTo>
                    <a:cubicBezTo>
                      <a:pt x="17" y="14"/>
                      <a:pt x="17" y="30"/>
                      <a:pt x="1" y="47"/>
                    </a:cubicBezTo>
                    <a:cubicBezTo>
                      <a:pt x="82" y="47"/>
                      <a:pt x="326" y="95"/>
                      <a:pt x="423" y="112"/>
                    </a:cubicBezTo>
                    <a:cubicBezTo>
                      <a:pt x="553" y="144"/>
                      <a:pt x="1642" y="388"/>
                      <a:pt x="2324" y="713"/>
                    </a:cubicBezTo>
                    <a:cubicBezTo>
                      <a:pt x="2844" y="956"/>
                      <a:pt x="3754" y="2094"/>
                      <a:pt x="3949" y="2792"/>
                    </a:cubicBezTo>
                    <a:lnTo>
                      <a:pt x="3949" y="2646"/>
                    </a:lnTo>
                    <a:cubicBezTo>
                      <a:pt x="3819" y="2013"/>
                      <a:pt x="2844" y="826"/>
                      <a:pt x="2324" y="583"/>
                    </a:cubicBezTo>
                    <a:cubicBezTo>
                      <a:pt x="1642" y="290"/>
                      <a:pt x="586" y="63"/>
                      <a:pt x="488" y="47"/>
                    </a:cubicBezTo>
                    <a:cubicBezTo>
                      <a:pt x="408" y="24"/>
                      <a:pt x="238" y="1"/>
                      <a:pt x="134" y="1"/>
                    </a:cubicBezTo>
                    <a:close/>
                  </a:path>
                </a:pathLst>
              </a:custGeom>
              <a:solidFill>
                <a:srgbClr val="42383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35"/>
              <p:cNvSpPr/>
              <p:nvPr/>
            </p:nvSpPr>
            <p:spPr>
              <a:xfrm>
                <a:off x="6364775" y="3469425"/>
                <a:ext cx="8150" cy="12200"/>
              </a:xfrm>
              <a:custGeom>
                <a:rect b="b" l="l" r="r" t="t"/>
                <a:pathLst>
                  <a:path extrusionOk="0" h="488" w="326">
                    <a:moveTo>
                      <a:pt x="114" y="1"/>
                    </a:moveTo>
                    <a:cubicBezTo>
                      <a:pt x="33" y="147"/>
                      <a:pt x="1" y="309"/>
                      <a:pt x="33" y="439"/>
                    </a:cubicBezTo>
                    <a:lnTo>
                      <a:pt x="66" y="439"/>
                    </a:lnTo>
                    <a:cubicBezTo>
                      <a:pt x="82" y="472"/>
                      <a:pt x="163" y="472"/>
                      <a:pt x="244" y="488"/>
                    </a:cubicBezTo>
                    <a:cubicBezTo>
                      <a:pt x="196" y="342"/>
                      <a:pt x="244" y="179"/>
                      <a:pt x="326" y="33"/>
                    </a:cubicBezTo>
                    <a:cubicBezTo>
                      <a:pt x="228" y="17"/>
                      <a:pt x="163" y="1"/>
                      <a:pt x="114" y="1"/>
                    </a:cubicBezTo>
                    <a:close/>
                  </a:path>
                </a:pathLst>
              </a:custGeom>
              <a:solidFill>
                <a:srgbClr val="6565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35"/>
              <p:cNvSpPr/>
              <p:nvPr/>
            </p:nvSpPr>
            <p:spPr>
              <a:xfrm>
                <a:off x="5937050" y="3381275"/>
                <a:ext cx="413525" cy="94275"/>
              </a:xfrm>
              <a:custGeom>
                <a:rect b="b" l="l" r="r" t="t"/>
                <a:pathLst>
                  <a:path extrusionOk="0" h="3771" w="16541">
                    <a:moveTo>
                      <a:pt x="114" y="1"/>
                    </a:moveTo>
                    <a:lnTo>
                      <a:pt x="0" y="488"/>
                    </a:lnTo>
                    <a:lnTo>
                      <a:pt x="16476" y="3770"/>
                    </a:lnTo>
                    <a:lnTo>
                      <a:pt x="16541" y="3462"/>
                    </a:lnTo>
                    <a:lnTo>
                      <a:pt x="114" y="1"/>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35"/>
              <p:cNvSpPr/>
              <p:nvPr/>
            </p:nvSpPr>
            <p:spPr>
              <a:xfrm>
                <a:off x="5938275" y="3385750"/>
                <a:ext cx="411900" cy="86950"/>
              </a:xfrm>
              <a:custGeom>
                <a:rect b="b" l="l" r="r" t="t"/>
                <a:pathLst>
                  <a:path extrusionOk="0" h="3478" w="16476">
                    <a:moveTo>
                      <a:pt x="16" y="0"/>
                    </a:moveTo>
                    <a:lnTo>
                      <a:pt x="0" y="114"/>
                    </a:lnTo>
                    <a:lnTo>
                      <a:pt x="16443" y="3478"/>
                    </a:lnTo>
                    <a:lnTo>
                      <a:pt x="16476" y="3396"/>
                    </a:lnTo>
                    <a:lnTo>
                      <a:pt x="16" y="0"/>
                    </a:lnTo>
                    <a:close/>
                  </a:path>
                </a:pathLst>
              </a:custGeom>
              <a:solidFill>
                <a:srgbClr val="F4F4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35"/>
              <p:cNvSpPr/>
              <p:nvPr/>
            </p:nvSpPr>
            <p:spPr>
              <a:xfrm>
                <a:off x="5937050" y="3381275"/>
                <a:ext cx="15450" cy="15050"/>
              </a:xfrm>
              <a:custGeom>
                <a:rect b="b" l="l" r="r" t="t"/>
                <a:pathLst>
                  <a:path extrusionOk="0" h="602" w="618">
                    <a:moveTo>
                      <a:pt x="114" y="1"/>
                    </a:moveTo>
                    <a:lnTo>
                      <a:pt x="0" y="504"/>
                    </a:lnTo>
                    <a:lnTo>
                      <a:pt x="520" y="602"/>
                    </a:lnTo>
                    <a:cubicBezTo>
                      <a:pt x="407" y="423"/>
                      <a:pt x="455" y="196"/>
                      <a:pt x="618" y="98"/>
                    </a:cubicBezTo>
                    <a:lnTo>
                      <a:pt x="114" y="1"/>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35"/>
              <p:cNvSpPr/>
              <p:nvPr/>
            </p:nvSpPr>
            <p:spPr>
              <a:xfrm>
                <a:off x="6348125" y="3465375"/>
                <a:ext cx="9775" cy="13825"/>
              </a:xfrm>
              <a:custGeom>
                <a:rect b="b" l="l" r="r" t="t"/>
                <a:pathLst>
                  <a:path extrusionOk="0" h="553" w="391">
                    <a:moveTo>
                      <a:pt x="114" y="0"/>
                    </a:moveTo>
                    <a:lnTo>
                      <a:pt x="0" y="488"/>
                    </a:lnTo>
                    <a:lnTo>
                      <a:pt x="293" y="553"/>
                    </a:lnTo>
                    <a:lnTo>
                      <a:pt x="390" y="49"/>
                    </a:lnTo>
                    <a:lnTo>
                      <a:pt x="114" y="0"/>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35"/>
              <p:cNvSpPr/>
              <p:nvPr/>
            </p:nvSpPr>
            <p:spPr>
              <a:xfrm>
                <a:off x="6349350" y="3469025"/>
                <a:ext cx="7725" cy="6125"/>
              </a:xfrm>
              <a:custGeom>
                <a:rect b="b" l="l" r="r" t="t"/>
                <a:pathLst>
                  <a:path extrusionOk="0" h="245" w="309">
                    <a:moveTo>
                      <a:pt x="33" y="0"/>
                    </a:moveTo>
                    <a:lnTo>
                      <a:pt x="0" y="195"/>
                    </a:lnTo>
                    <a:lnTo>
                      <a:pt x="276" y="244"/>
                    </a:lnTo>
                    <a:lnTo>
                      <a:pt x="309" y="49"/>
                    </a:lnTo>
                    <a:lnTo>
                      <a:pt x="33" y="0"/>
                    </a:lnTo>
                    <a:close/>
                  </a:path>
                </a:pathLst>
              </a:custGeom>
              <a:solidFill>
                <a:srgbClr val="DADB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35"/>
              <p:cNvSpPr/>
              <p:nvPr/>
            </p:nvSpPr>
            <p:spPr>
              <a:xfrm>
                <a:off x="5694950" y="3324000"/>
                <a:ext cx="12225" cy="29675"/>
              </a:xfrm>
              <a:custGeom>
                <a:rect b="b" l="l" r="r" t="t"/>
                <a:pathLst>
                  <a:path extrusionOk="0" h="1187" w="489">
                    <a:moveTo>
                      <a:pt x="488" y="1"/>
                    </a:moveTo>
                    <a:lnTo>
                      <a:pt x="488" y="1"/>
                    </a:lnTo>
                    <a:cubicBezTo>
                      <a:pt x="309" y="50"/>
                      <a:pt x="147" y="196"/>
                      <a:pt x="98" y="391"/>
                    </a:cubicBezTo>
                    <a:lnTo>
                      <a:pt x="49" y="683"/>
                    </a:lnTo>
                    <a:cubicBezTo>
                      <a:pt x="1" y="878"/>
                      <a:pt x="82" y="1089"/>
                      <a:pt x="244" y="1187"/>
                    </a:cubicBezTo>
                    <a:lnTo>
                      <a:pt x="488" y="1"/>
                    </a:lnTo>
                    <a:close/>
                  </a:path>
                </a:pathLst>
              </a:custGeom>
              <a:solidFill>
                <a:srgbClr val="8787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35"/>
              <p:cNvSpPr/>
              <p:nvPr/>
            </p:nvSpPr>
            <p:spPr>
              <a:xfrm>
                <a:off x="5920800" y="3375200"/>
                <a:ext cx="8150" cy="17475"/>
              </a:xfrm>
              <a:custGeom>
                <a:rect b="b" l="l" r="r" t="t"/>
                <a:pathLst>
                  <a:path extrusionOk="0" h="699" w="326">
                    <a:moveTo>
                      <a:pt x="147" y="0"/>
                    </a:moveTo>
                    <a:lnTo>
                      <a:pt x="1" y="666"/>
                    </a:lnTo>
                    <a:lnTo>
                      <a:pt x="179" y="699"/>
                    </a:lnTo>
                    <a:lnTo>
                      <a:pt x="326" y="33"/>
                    </a:lnTo>
                    <a:lnTo>
                      <a:pt x="147"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35"/>
              <p:cNvSpPr/>
              <p:nvPr/>
            </p:nvSpPr>
            <p:spPr>
              <a:xfrm>
                <a:off x="5925675" y="3377225"/>
                <a:ext cx="14250" cy="17475"/>
              </a:xfrm>
              <a:custGeom>
                <a:rect b="b" l="l" r="r" t="t"/>
                <a:pathLst>
                  <a:path extrusionOk="0" h="699" w="570">
                    <a:moveTo>
                      <a:pt x="131" y="0"/>
                    </a:moveTo>
                    <a:lnTo>
                      <a:pt x="1" y="601"/>
                    </a:lnTo>
                    <a:lnTo>
                      <a:pt x="439" y="699"/>
                    </a:lnTo>
                    <a:lnTo>
                      <a:pt x="569" y="98"/>
                    </a:lnTo>
                    <a:lnTo>
                      <a:pt x="131" y="0"/>
                    </a:lnTo>
                    <a:close/>
                  </a:path>
                </a:pathLst>
              </a:custGeom>
              <a:solidFill>
                <a:srgbClr val="5858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35"/>
              <p:cNvSpPr/>
              <p:nvPr/>
            </p:nvSpPr>
            <p:spPr>
              <a:xfrm>
                <a:off x="5860675" y="4418425"/>
                <a:ext cx="169425" cy="65975"/>
              </a:xfrm>
              <a:custGeom>
                <a:rect b="b" l="l" r="r" t="t"/>
                <a:pathLst>
                  <a:path extrusionOk="0" h="2639" w="6777">
                    <a:moveTo>
                      <a:pt x="2132" y="0"/>
                    </a:moveTo>
                    <a:cubicBezTo>
                      <a:pt x="1713" y="0"/>
                      <a:pt x="1394" y="33"/>
                      <a:pt x="1301" y="126"/>
                    </a:cubicBezTo>
                    <a:cubicBezTo>
                      <a:pt x="1008" y="402"/>
                      <a:pt x="180" y="1523"/>
                      <a:pt x="180" y="1702"/>
                    </a:cubicBezTo>
                    <a:cubicBezTo>
                      <a:pt x="180" y="1702"/>
                      <a:pt x="1" y="2384"/>
                      <a:pt x="212" y="2595"/>
                    </a:cubicBezTo>
                    <a:cubicBezTo>
                      <a:pt x="242" y="2625"/>
                      <a:pt x="312" y="2638"/>
                      <a:pt x="415" y="2638"/>
                    </a:cubicBezTo>
                    <a:cubicBezTo>
                      <a:pt x="1104" y="2638"/>
                      <a:pt x="3265" y="2054"/>
                      <a:pt x="4664" y="1913"/>
                    </a:cubicBezTo>
                    <a:cubicBezTo>
                      <a:pt x="6305" y="1734"/>
                      <a:pt x="6776" y="857"/>
                      <a:pt x="6630" y="711"/>
                    </a:cubicBezTo>
                    <a:cubicBezTo>
                      <a:pt x="6500" y="564"/>
                      <a:pt x="5655" y="240"/>
                      <a:pt x="4632" y="158"/>
                    </a:cubicBezTo>
                    <a:cubicBezTo>
                      <a:pt x="3963" y="106"/>
                      <a:pt x="2886" y="0"/>
                      <a:pt x="2132"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35"/>
              <p:cNvSpPr/>
              <p:nvPr/>
            </p:nvSpPr>
            <p:spPr>
              <a:xfrm>
                <a:off x="5863125" y="4434550"/>
                <a:ext cx="166975" cy="49850"/>
              </a:xfrm>
              <a:custGeom>
                <a:rect b="b" l="l" r="r" t="t"/>
                <a:pathLst>
                  <a:path extrusionOk="0" h="1994" w="6679">
                    <a:moveTo>
                      <a:pt x="6435" y="1"/>
                    </a:moveTo>
                    <a:lnTo>
                      <a:pt x="6435" y="33"/>
                    </a:lnTo>
                    <a:cubicBezTo>
                      <a:pt x="6337" y="163"/>
                      <a:pt x="6191" y="407"/>
                      <a:pt x="5850" y="537"/>
                    </a:cubicBezTo>
                    <a:cubicBezTo>
                      <a:pt x="4387" y="1122"/>
                      <a:pt x="1885" y="1333"/>
                      <a:pt x="0" y="1609"/>
                    </a:cubicBezTo>
                    <a:cubicBezTo>
                      <a:pt x="0" y="1756"/>
                      <a:pt x="17" y="1869"/>
                      <a:pt x="98" y="1950"/>
                    </a:cubicBezTo>
                    <a:cubicBezTo>
                      <a:pt x="127" y="1980"/>
                      <a:pt x="198" y="1993"/>
                      <a:pt x="301" y="1993"/>
                    </a:cubicBezTo>
                    <a:cubicBezTo>
                      <a:pt x="990" y="1993"/>
                      <a:pt x="3151" y="1409"/>
                      <a:pt x="4550" y="1268"/>
                    </a:cubicBezTo>
                    <a:cubicBezTo>
                      <a:pt x="6191" y="1089"/>
                      <a:pt x="6678" y="228"/>
                      <a:pt x="6532" y="66"/>
                    </a:cubicBezTo>
                    <a:cubicBezTo>
                      <a:pt x="6516" y="49"/>
                      <a:pt x="6483" y="17"/>
                      <a:pt x="6435" y="1"/>
                    </a:cubicBezTo>
                    <a:close/>
                  </a:path>
                </a:pathLst>
              </a:custGeom>
              <a:solidFill>
                <a:srgbClr val="5C3D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35"/>
              <p:cNvSpPr/>
              <p:nvPr/>
            </p:nvSpPr>
            <p:spPr>
              <a:xfrm>
                <a:off x="5860675" y="4419100"/>
                <a:ext cx="91425" cy="65400"/>
              </a:xfrm>
              <a:custGeom>
                <a:rect b="b" l="l" r="r" t="t"/>
                <a:pathLst>
                  <a:path extrusionOk="0" h="2616" w="3657">
                    <a:moveTo>
                      <a:pt x="2078" y="1"/>
                    </a:moveTo>
                    <a:cubicBezTo>
                      <a:pt x="1674" y="1"/>
                      <a:pt x="1367" y="31"/>
                      <a:pt x="1268" y="115"/>
                    </a:cubicBezTo>
                    <a:cubicBezTo>
                      <a:pt x="1008" y="375"/>
                      <a:pt x="180" y="1496"/>
                      <a:pt x="180" y="1675"/>
                    </a:cubicBezTo>
                    <a:cubicBezTo>
                      <a:pt x="180" y="1675"/>
                      <a:pt x="1" y="2357"/>
                      <a:pt x="212" y="2568"/>
                    </a:cubicBezTo>
                    <a:cubicBezTo>
                      <a:pt x="245" y="2601"/>
                      <a:pt x="313" y="2615"/>
                      <a:pt x="410" y="2615"/>
                    </a:cubicBezTo>
                    <a:cubicBezTo>
                      <a:pt x="650" y="2615"/>
                      <a:pt x="1068" y="2531"/>
                      <a:pt x="1577" y="2439"/>
                    </a:cubicBezTo>
                    <a:cubicBezTo>
                      <a:pt x="2032" y="1756"/>
                      <a:pt x="2552" y="1626"/>
                      <a:pt x="2942" y="1187"/>
                    </a:cubicBezTo>
                    <a:cubicBezTo>
                      <a:pt x="3185" y="927"/>
                      <a:pt x="3608" y="456"/>
                      <a:pt x="3657" y="83"/>
                    </a:cubicBezTo>
                    <a:cubicBezTo>
                      <a:pt x="3114" y="39"/>
                      <a:pt x="2534" y="1"/>
                      <a:pt x="2078"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35"/>
              <p:cNvSpPr/>
              <p:nvPr/>
            </p:nvSpPr>
            <p:spPr>
              <a:xfrm>
                <a:off x="5939900" y="4335025"/>
                <a:ext cx="119025" cy="187225"/>
              </a:xfrm>
              <a:custGeom>
                <a:rect b="b" l="l" r="r" t="t"/>
                <a:pathLst>
                  <a:path extrusionOk="0" h="7489" w="4761">
                    <a:moveTo>
                      <a:pt x="1117" y="1"/>
                    </a:moveTo>
                    <a:cubicBezTo>
                      <a:pt x="959" y="1"/>
                      <a:pt x="792" y="26"/>
                      <a:pt x="618" y="82"/>
                    </a:cubicBezTo>
                    <a:cubicBezTo>
                      <a:pt x="618" y="82"/>
                      <a:pt x="0" y="1285"/>
                      <a:pt x="0" y="1610"/>
                    </a:cubicBezTo>
                    <a:cubicBezTo>
                      <a:pt x="0" y="2032"/>
                      <a:pt x="130" y="2601"/>
                      <a:pt x="894" y="3527"/>
                    </a:cubicBezTo>
                    <a:cubicBezTo>
                      <a:pt x="1641" y="4404"/>
                      <a:pt x="1576" y="5753"/>
                      <a:pt x="1836" y="6370"/>
                    </a:cubicBezTo>
                    <a:cubicBezTo>
                      <a:pt x="2090" y="6923"/>
                      <a:pt x="3318" y="7489"/>
                      <a:pt x="3994" y="7489"/>
                    </a:cubicBezTo>
                    <a:cubicBezTo>
                      <a:pt x="4054" y="7489"/>
                      <a:pt x="4110" y="7484"/>
                      <a:pt x="4160" y="7475"/>
                    </a:cubicBezTo>
                    <a:cubicBezTo>
                      <a:pt x="4761" y="7378"/>
                      <a:pt x="4257" y="5525"/>
                      <a:pt x="3916" y="4810"/>
                    </a:cubicBezTo>
                    <a:cubicBezTo>
                      <a:pt x="3542" y="4112"/>
                      <a:pt x="3331" y="2324"/>
                      <a:pt x="3185" y="1869"/>
                    </a:cubicBezTo>
                    <a:cubicBezTo>
                      <a:pt x="3055" y="1482"/>
                      <a:pt x="2329" y="1"/>
                      <a:pt x="1117"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35"/>
              <p:cNvSpPr/>
              <p:nvPr/>
            </p:nvSpPr>
            <p:spPr>
              <a:xfrm>
                <a:off x="5940700" y="4364775"/>
                <a:ext cx="113350" cy="158200"/>
              </a:xfrm>
              <a:custGeom>
                <a:rect b="b" l="l" r="r" t="t"/>
                <a:pathLst>
                  <a:path extrusionOk="0" h="6328" w="4534">
                    <a:moveTo>
                      <a:pt x="952" y="1"/>
                    </a:moveTo>
                    <a:cubicBezTo>
                      <a:pt x="554" y="1"/>
                      <a:pt x="161" y="273"/>
                      <a:pt x="1" y="679"/>
                    </a:cubicBezTo>
                    <a:cubicBezTo>
                      <a:pt x="66" y="1086"/>
                      <a:pt x="261" y="1622"/>
                      <a:pt x="894" y="2353"/>
                    </a:cubicBezTo>
                    <a:cubicBezTo>
                      <a:pt x="1642" y="3247"/>
                      <a:pt x="1593" y="4579"/>
                      <a:pt x="1853" y="5196"/>
                    </a:cubicBezTo>
                    <a:cubicBezTo>
                      <a:pt x="2095" y="5755"/>
                      <a:pt x="3360" y="6328"/>
                      <a:pt x="4021" y="6328"/>
                    </a:cubicBezTo>
                    <a:cubicBezTo>
                      <a:pt x="4071" y="6328"/>
                      <a:pt x="4118" y="6324"/>
                      <a:pt x="4160" y="6318"/>
                    </a:cubicBezTo>
                    <a:cubicBezTo>
                      <a:pt x="4534" y="6253"/>
                      <a:pt x="4518" y="5603"/>
                      <a:pt x="4355" y="4936"/>
                    </a:cubicBezTo>
                    <a:cubicBezTo>
                      <a:pt x="3900" y="3637"/>
                      <a:pt x="2893" y="2987"/>
                      <a:pt x="2340" y="1931"/>
                    </a:cubicBezTo>
                    <a:cubicBezTo>
                      <a:pt x="2048" y="1394"/>
                      <a:pt x="1999" y="631"/>
                      <a:pt x="1544" y="241"/>
                    </a:cubicBezTo>
                    <a:cubicBezTo>
                      <a:pt x="1367" y="74"/>
                      <a:pt x="1158" y="1"/>
                      <a:pt x="952" y="1"/>
                    </a:cubicBezTo>
                    <a:close/>
                  </a:path>
                </a:pathLst>
              </a:custGeom>
              <a:solidFill>
                <a:srgbClr val="5C3D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35"/>
              <p:cNvSpPr/>
              <p:nvPr/>
            </p:nvSpPr>
            <p:spPr>
              <a:xfrm>
                <a:off x="5946400" y="4334750"/>
                <a:ext cx="77600" cy="68550"/>
              </a:xfrm>
              <a:custGeom>
                <a:rect b="b" l="l" r="r" t="t"/>
                <a:pathLst>
                  <a:path extrusionOk="0" h="2742" w="3104">
                    <a:moveTo>
                      <a:pt x="843" y="0"/>
                    </a:moveTo>
                    <a:cubicBezTo>
                      <a:pt x="689" y="0"/>
                      <a:pt x="527" y="24"/>
                      <a:pt x="358" y="77"/>
                    </a:cubicBezTo>
                    <a:cubicBezTo>
                      <a:pt x="358" y="77"/>
                      <a:pt x="179" y="434"/>
                      <a:pt x="0" y="824"/>
                    </a:cubicBezTo>
                    <a:cubicBezTo>
                      <a:pt x="104" y="791"/>
                      <a:pt x="209" y="776"/>
                      <a:pt x="315" y="776"/>
                    </a:cubicBezTo>
                    <a:cubicBezTo>
                      <a:pt x="1360" y="776"/>
                      <a:pt x="2493" y="2238"/>
                      <a:pt x="2876" y="2563"/>
                    </a:cubicBezTo>
                    <a:cubicBezTo>
                      <a:pt x="2957" y="2612"/>
                      <a:pt x="3022" y="2677"/>
                      <a:pt x="3104" y="2742"/>
                    </a:cubicBezTo>
                    <a:cubicBezTo>
                      <a:pt x="3022" y="2368"/>
                      <a:pt x="2957" y="2043"/>
                      <a:pt x="2925" y="1880"/>
                    </a:cubicBezTo>
                    <a:cubicBezTo>
                      <a:pt x="2795" y="1491"/>
                      <a:pt x="2063" y="0"/>
                      <a:pt x="843"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35"/>
              <p:cNvSpPr/>
              <p:nvPr/>
            </p:nvSpPr>
            <p:spPr>
              <a:xfrm>
                <a:off x="5774175" y="3749625"/>
                <a:ext cx="270550" cy="719975"/>
              </a:xfrm>
              <a:custGeom>
                <a:rect b="b" l="l" r="r" t="t"/>
                <a:pathLst>
                  <a:path extrusionOk="0" h="28799" w="10822">
                    <a:moveTo>
                      <a:pt x="8162" y="1"/>
                    </a:moveTo>
                    <a:cubicBezTo>
                      <a:pt x="6158" y="1"/>
                      <a:pt x="1217" y="415"/>
                      <a:pt x="1137" y="1141"/>
                    </a:cubicBezTo>
                    <a:cubicBezTo>
                      <a:pt x="1137" y="1141"/>
                      <a:pt x="0" y="3221"/>
                      <a:pt x="0" y="5609"/>
                    </a:cubicBezTo>
                    <a:cubicBezTo>
                      <a:pt x="0" y="7575"/>
                      <a:pt x="1105" y="15098"/>
                      <a:pt x="1316" y="16983"/>
                    </a:cubicBezTo>
                    <a:cubicBezTo>
                      <a:pt x="1544" y="18900"/>
                      <a:pt x="3575" y="26862"/>
                      <a:pt x="3185" y="28730"/>
                    </a:cubicBezTo>
                    <a:cubicBezTo>
                      <a:pt x="3178" y="28776"/>
                      <a:pt x="3230" y="28799"/>
                      <a:pt x="3327" y="28799"/>
                    </a:cubicBezTo>
                    <a:cubicBezTo>
                      <a:pt x="3910" y="28799"/>
                      <a:pt x="6093" y="27993"/>
                      <a:pt x="6483" y="26780"/>
                    </a:cubicBezTo>
                    <a:cubicBezTo>
                      <a:pt x="6483" y="26780"/>
                      <a:pt x="5411" y="24278"/>
                      <a:pt x="5167" y="20492"/>
                    </a:cubicBezTo>
                    <a:cubicBezTo>
                      <a:pt x="5086" y="19225"/>
                      <a:pt x="5004" y="13424"/>
                      <a:pt x="5102" y="12336"/>
                    </a:cubicBezTo>
                    <a:cubicBezTo>
                      <a:pt x="5199" y="11231"/>
                      <a:pt x="4956" y="10354"/>
                      <a:pt x="4956" y="10354"/>
                    </a:cubicBezTo>
                    <a:lnTo>
                      <a:pt x="4956" y="10354"/>
                    </a:lnTo>
                    <a:cubicBezTo>
                      <a:pt x="4956" y="10355"/>
                      <a:pt x="6645" y="14789"/>
                      <a:pt x="6645" y="15602"/>
                    </a:cubicBezTo>
                    <a:cubicBezTo>
                      <a:pt x="6645" y="16414"/>
                      <a:pt x="7133" y="20639"/>
                      <a:pt x="6792" y="23872"/>
                    </a:cubicBezTo>
                    <a:cubicBezTo>
                      <a:pt x="8108" y="24051"/>
                      <a:pt x="9310" y="24782"/>
                      <a:pt x="10058" y="25870"/>
                    </a:cubicBezTo>
                    <a:lnTo>
                      <a:pt x="10139" y="26000"/>
                    </a:lnTo>
                    <a:cubicBezTo>
                      <a:pt x="10139" y="26000"/>
                      <a:pt x="9895" y="23888"/>
                      <a:pt x="10139" y="22263"/>
                    </a:cubicBezTo>
                    <a:cubicBezTo>
                      <a:pt x="10382" y="20622"/>
                      <a:pt x="10821" y="15001"/>
                      <a:pt x="10821" y="14367"/>
                    </a:cubicBezTo>
                    <a:cubicBezTo>
                      <a:pt x="10821" y="13733"/>
                      <a:pt x="9928" y="9233"/>
                      <a:pt x="9846" y="7721"/>
                    </a:cubicBezTo>
                    <a:cubicBezTo>
                      <a:pt x="9765" y="6194"/>
                      <a:pt x="9684" y="4001"/>
                      <a:pt x="9310" y="2587"/>
                    </a:cubicBezTo>
                    <a:cubicBezTo>
                      <a:pt x="8904" y="1157"/>
                      <a:pt x="9229" y="312"/>
                      <a:pt x="8985" y="69"/>
                    </a:cubicBezTo>
                    <a:cubicBezTo>
                      <a:pt x="8933" y="23"/>
                      <a:pt x="8627" y="1"/>
                      <a:pt x="8162" y="1"/>
                    </a:cubicBezTo>
                    <a:close/>
                  </a:path>
                </a:pathLst>
              </a:custGeom>
              <a:solidFill>
                <a:srgbClr val="BBE2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35"/>
              <p:cNvSpPr/>
              <p:nvPr/>
            </p:nvSpPr>
            <p:spPr>
              <a:xfrm>
                <a:off x="5896025" y="4310250"/>
                <a:ext cx="40650" cy="138150"/>
              </a:xfrm>
              <a:custGeom>
                <a:rect b="b" l="l" r="r" t="t"/>
                <a:pathLst>
                  <a:path extrusionOk="0" h="5526" w="1626">
                    <a:moveTo>
                      <a:pt x="504" y="1"/>
                    </a:moveTo>
                    <a:cubicBezTo>
                      <a:pt x="407" y="423"/>
                      <a:pt x="325" y="878"/>
                      <a:pt x="244" y="1349"/>
                    </a:cubicBezTo>
                    <a:cubicBezTo>
                      <a:pt x="0" y="2731"/>
                      <a:pt x="212" y="4160"/>
                      <a:pt x="618" y="5525"/>
                    </a:cubicBezTo>
                    <a:cubicBezTo>
                      <a:pt x="1073" y="5200"/>
                      <a:pt x="1479" y="4810"/>
                      <a:pt x="1625" y="4355"/>
                    </a:cubicBezTo>
                    <a:cubicBezTo>
                      <a:pt x="1625" y="4355"/>
                      <a:pt x="894" y="2682"/>
                      <a:pt x="504" y="1"/>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35"/>
              <p:cNvSpPr/>
              <p:nvPr/>
            </p:nvSpPr>
            <p:spPr>
              <a:xfrm>
                <a:off x="5876525" y="3962950"/>
                <a:ext cx="27650" cy="117025"/>
              </a:xfrm>
              <a:custGeom>
                <a:rect b="b" l="l" r="r" t="t"/>
                <a:pathLst>
                  <a:path extrusionOk="0" h="4681" w="1106">
                    <a:moveTo>
                      <a:pt x="49" y="1"/>
                    </a:moveTo>
                    <a:lnTo>
                      <a:pt x="49" y="1"/>
                    </a:lnTo>
                    <a:cubicBezTo>
                      <a:pt x="1" y="797"/>
                      <a:pt x="1" y="1544"/>
                      <a:pt x="212" y="2357"/>
                    </a:cubicBezTo>
                    <a:cubicBezTo>
                      <a:pt x="407" y="3104"/>
                      <a:pt x="683" y="3900"/>
                      <a:pt x="959" y="4680"/>
                    </a:cubicBezTo>
                    <a:cubicBezTo>
                      <a:pt x="959" y="4290"/>
                      <a:pt x="992" y="3982"/>
                      <a:pt x="1008" y="3803"/>
                    </a:cubicBezTo>
                    <a:cubicBezTo>
                      <a:pt x="1105" y="2682"/>
                      <a:pt x="862" y="1837"/>
                      <a:pt x="862" y="1837"/>
                    </a:cubicBezTo>
                    <a:cubicBezTo>
                      <a:pt x="585" y="1317"/>
                      <a:pt x="407" y="943"/>
                      <a:pt x="49" y="1"/>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35"/>
              <p:cNvSpPr/>
              <p:nvPr/>
            </p:nvSpPr>
            <p:spPr>
              <a:xfrm>
                <a:off x="5794075" y="3749225"/>
                <a:ext cx="220175" cy="112625"/>
              </a:xfrm>
              <a:custGeom>
                <a:rect b="b" l="l" r="r" t="t"/>
                <a:pathLst>
                  <a:path extrusionOk="0" h="4505" w="8807">
                    <a:moveTo>
                      <a:pt x="7333" y="0"/>
                    </a:moveTo>
                    <a:cubicBezTo>
                      <a:pt x="5346" y="0"/>
                      <a:pt x="404" y="415"/>
                      <a:pt x="325" y="1141"/>
                    </a:cubicBezTo>
                    <a:cubicBezTo>
                      <a:pt x="325" y="1141"/>
                      <a:pt x="179" y="1401"/>
                      <a:pt x="0" y="1856"/>
                    </a:cubicBezTo>
                    <a:cubicBezTo>
                      <a:pt x="85" y="1681"/>
                      <a:pt x="235" y="1614"/>
                      <a:pt x="436" y="1614"/>
                    </a:cubicBezTo>
                    <a:cubicBezTo>
                      <a:pt x="1041" y="1614"/>
                      <a:pt x="2108" y="2221"/>
                      <a:pt x="3266" y="2343"/>
                    </a:cubicBezTo>
                    <a:cubicBezTo>
                      <a:pt x="5784" y="2619"/>
                      <a:pt x="8157" y="2587"/>
                      <a:pt x="8807" y="4504"/>
                    </a:cubicBezTo>
                    <a:cubicBezTo>
                      <a:pt x="8725" y="3805"/>
                      <a:pt x="8628" y="3123"/>
                      <a:pt x="8465" y="2587"/>
                    </a:cubicBezTo>
                    <a:cubicBezTo>
                      <a:pt x="8059" y="1157"/>
                      <a:pt x="8384" y="312"/>
                      <a:pt x="8140" y="68"/>
                    </a:cubicBezTo>
                    <a:cubicBezTo>
                      <a:pt x="8095" y="23"/>
                      <a:pt x="7793" y="0"/>
                      <a:pt x="7333" y="0"/>
                    </a:cubicBezTo>
                    <a:close/>
                  </a:path>
                </a:pathLst>
              </a:custGeom>
              <a:solidFill>
                <a:srgbClr val="A2D9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35"/>
              <p:cNvSpPr/>
              <p:nvPr/>
            </p:nvSpPr>
            <p:spPr>
              <a:xfrm>
                <a:off x="5843225" y="3773675"/>
                <a:ext cx="47950" cy="15050"/>
              </a:xfrm>
              <a:custGeom>
                <a:rect b="b" l="l" r="r" t="t"/>
                <a:pathLst>
                  <a:path extrusionOk="0" h="602" w="1918">
                    <a:moveTo>
                      <a:pt x="1917" y="0"/>
                    </a:moveTo>
                    <a:cubicBezTo>
                      <a:pt x="1349" y="114"/>
                      <a:pt x="715" y="325"/>
                      <a:pt x="0" y="601"/>
                    </a:cubicBezTo>
                    <a:cubicBezTo>
                      <a:pt x="0" y="601"/>
                      <a:pt x="439" y="574"/>
                      <a:pt x="1138" y="574"/>
                    </a:cubicBezTo>
                    <a:cubicBezTo>
                      <a:pt x="1371" y="574"/>
                      <a:pt x="1633" y="577"/>
                      <a:pt x="1917" y="585"/>
                    </a:cubicBezTo>
                    <a:lnTo>
                      <a:pt x="1917" y="0"/>
                    </a:ln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35"/>
              <p:cNvSpPr/>
              <p:nvPr/>
            </p:nvSpPr>
            <p:spPr>
              <a:xfrm>
                <a:off x="5900500" y="3769100"/>
                <a:ext cx="56475" cy="25725"/>
              </a:xfrm>
              <a:custGeom>
                <a:rect b="b" l="l" r="r" t="t"/>
                <a:pathLst>
                  <a:path extrusionOk="0" h="1029" w="2259">
                    <a:moveTo>
                      <a:pt x="1257" y="1"/>
                    </a:moveTo>
                    <a:cubicBezTo>
                      <a:pt x="882" y="1"/>
                      <a:pt x="463" y="37"/>
                      <a:pt x="0" y="118"/>
                    </a:cubicBezTo>
                    <a:lnTo>
                      <a:pt x="0" y="784"/>
                    </a:lnTo>
                    <a:cubicBezTo>
                      <a:pt x="406" y="817"/>
                      <a:pt x="845" y="833"/>
                      <a:pt x="1284" y="866"/>
                    </a:cubicBezTo>
                    <a:cubicBezTo>
                      <a:pt x="1641" y="914"/>
                      <a:pt x="1966" y="979"/>
                      <a:pt x="2259" y="1028"/>
                    </a:cubicBezTo>
                    <a:lnTo>
                      <a:pt x="2259" y="102"/>
                    </a:lnTo>
                    <a:cubicBezTo>
                      <a:pt x="1966" y="37"/>
                      <a:pt x="1633" y="1"/>
                      <a:pt x="1257" y="1"/>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35"/>
              <p:cNvSpPr/>
              <p:nvPr/>
            </p:nvSpPr>
            <p:spPr>
              <a:xfrm>
                <a:off x="5971175" y="3775300"/>
                <a:ext cx="35775" cy="39025"/>
              </a:xfrm>
              <a:custGeom>
                <a:rect b="b" l="l" r="r" t="t"/>
                <a:pathLst>
                  <a:path extrusionOk="0" h="1561" w="1431">
                    <a:moveTo>
                      <a:pt x="0" y="0"/>
                    </a:moveTo>
                    <a:lnTo>
                      <a:pt x="0" y="926"/>
                    </a:lnTo>
                    <a:cubicBezTo>
                      <a:pt x="910" y="1219"/>
                      <a:pt x="1398" y="1560"/>
                      <a:pt x="1398" y="1560"/>
                    </a:cubicBezTo>
                    <a:lnTo>
                      <a:pt x="1430" y="1008"/>
                    </a:lnTo>
                    <a:cubicBezTo>
                      <a:pt x="1430" y="1008"/>
                      <a:pt x="1040" y="374"/>
                      <a:pt x="0" y="0"/>
                    </a:cubicBezTo>
                    <a:close/>
                  </a:path>
                </a:pathLst>
              </a:custGeom>
              <a:solidFill>
                <a:srgbClr val="4B2A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35"/>
              <p:cNvSpPr/>
              <p:nvPr/>
            </p:nvSpPr>
            <p:spPr>
              <a:xfrm>
                <a:off x="5977675" y="3419825"/>
                <a:ext cx="94025" cy="76800"/>
              </a:xfrm>
              <a:custGeom>
                <a:rect b="b" l="l" r="r" t="t"/>
                <a:pathLst>
                  <a:path extrusionOk="0" h="3072" w="3761">
                    <a:moveTo>
                      <a:pt x="980" y="1"/>
                    </a:moveTo>
                    <a:cubicBezTo>
                      <a:pt x="441" y="1"/>
                      <a:pt x="33" y="30"/>
                      <a:pt x="33" y="116"/>
                    </a:cubicBezTo>
                    <a:cubicBezTo>
                      <a:pt x="33" y="360"/>
                      <a:pt x="0" y="1741"/>
                      <a:pt x="0" y="1741"/>
                    </a:cubicBezTo>
                    <a:cubicBezTo>
                      <a:pt x="0" y="1741"/>
                      <a:pt x="569" y="2326"/>
                      <a:pt x="1625" y="2846"/>
                    </a:cubicBezTo>
                    <a:cubicBezTo>
                      <a:pt x="1983" y="3011"/>
                      <a:pt x="2347" y="3071"/>
                      <a:pt x="2664" y="3071"/>
                    </a:cubicBezTo>
                    <a:cubicBezTo>
                      <a:pt x="3312" y="3071"/>
                      <a:pt x="3761" y="2819"/>
                      <a:pt x="3542" y="2699"/>
                    </a:cubicBezTo>
                    <a:cubicBezTo>
                      <a:pt x="3217" y="2537"/>
                      <a:pt x="2714" y="2196"/>
                      <a:pt x="2714" y="1920"/>
                    </a:cubicBezTo>
                    <a:cubicBezTo>
                      <a:pt x="2714" y="1660"/>
                      <a:pt x="3737" y="197"/>
                      <a:pt x="3542" y="132"/>
                    </a:cubicBezTo>
                    <a:cubicBezTo>
                      <a:pt x="3405" y="101"/>
                      <a:pt x="1972" y="1"/>
                      <a:pt x="980"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35"/>
              <p:cNvSpPr/>
              <p:nvPr/>
            </p:nvSpPr>
            <p:spPr>
              <a:xfrm>
                <a:off x="5987825" y="3471875"/>
                <a:ext cx="83925" cy="24650"/>
              </a:xfrm>
              <a:custGeom>
                <a:rect b="b" l="l" r="r" t="t"/>
                <a:pathLst>
                  <a:path extrusionOk="0" h="986" w="3357">
                    <a:moveTo>
                      <a:pt x="0" y="0"/>
                    </a:moveTo>
                    <a:cubicBezTo>
                      <a:pt x="260" y="228"/>
                      <a:pt x="699" y="487"/>
                      <a:pt x="1235" y="764"/>
                    </a:cubicBezTo>
                    <a:cubicBezTo>
                      <a:pt x="1572" y="927"/>
                      <a:pt x="1924" y="986"/>
                      <a:pt x="2235" y="986"/>
                    </a:cubicBezTo>
                    <a:cubicBezTo>
                      <a:pt x="2885" y="986"/>
                      <a:pt x="3356" y="727"/>
                      <a:pt x="3136" y="617"/>
                    </a:cubicBezTo>
                    <a:cubicBezTo>
                      <a:pt x="2990" y="536"/>
                      <a:pt x="2828" y="439"/>
                      <a:pt x="2681" y="325"/>
                    </a:cubicBezTo>
                    <a:cubicBezTo>
                      <a:pt x="2410" y="408"/>
                      <a:pt x="2122" y="447"/>
                      <a:pt x="1828" y="447"/>
                    </a:cubicBezTo>
                    <a:cubicBezTo>
                      <a:pt x="1208" y="447"/>
                      <a:pt x="563" y="276"/>
                      <a:pt x="0" y="0"/>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35"/>
              <p:cNvSpPr/>
              <p:nvPr/>
            </p:nvSpPr>
            <p:spPr>
              <a:xfrm>
                <a:off x="5977675" y="3419225"/>
                <a:ext cx="93450" cy="49325"/>
              </a:xfrm>
              <a:custGeom>
                <a:rect b="b" l="l" r="r" t="t"/>
                <a:pathLst>
                  <a:path extrusionOk="0" h="1973" w="3738">
                    <a:moveTo>
                      <a:pt x="1088" y="0"/>
                    </a:moveTo>
                    <a:cubicBezTo>
                      <a:pt x="497" y="0"/>
                      <a:pt x="33" y="32"/>
                      <a:pt x="33" y="124"/>
                    </a:cubicBezTo>
                    <a:cubicBezTo>
                      <a:pt x="0" y="254"/>
                      <a:pt x="0" y="790"/>
                      <a:pt x="33" y="1196"/>
                    </a:cubicBezTo>
                    <a:cubicBezTo>
                      <a:pt x="598" y="1640"/>
                      <a:pt x="1430" y="1973"/>
                      <a:pt x="2225" y="1973"/>
                    </a:cubicBezTo>
                    <a:cubicBezTo>
                      <a:pt x="2390" y="1973"/>
                      <a:pt x="2554" y="1958"/>
                      <a:pt x="2714" y="1927"/>
                    </a:cubicBezTo>
                    <a:cubicBezTo>
                      <a:pt x="2730" y="1651"/>
                      <a:pt x="3737" y="221"/>
                      <a:pt x="3542" y="140"/>
                    </a:cubicBezTo>
                    <a:cubicBezTo>
                      <a:pt x="3410" y="89"/>
                      <a:pt x="2072" y="0"/>
                      <a:pt x="1088"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35"/>
              <p:cNvSpPr/>
              <p:nvPr/>
            </p:nvSpPr>
            <p:spPr>
              <a:xfrm>
                <a:off x="5972800" y="3310300"/>
                <a:ext cx="129200" cy="150650"/>
              </a:xfrm>
              <a:custGeom>
                <a:rect b="b" l="l" r="r" t="t"/>
                <a:pathLst>
                  <a:path extrusionOk="0" h="6026" w="5168">
                    <a:moveTo>
                      <a:pt x="2990" y="0"/>
                    </a:moveTo>
                    <a:cubicBezTo>
                      <a:pt x="2402" y="0"/>
                      <a:pt x="2113" y="419"/>
                      <a:pt x="2113" y="419"/>
                    </a:cubicBezTo>
                    <a:cubicBezTo>
                      <a:pt x="2113" y="217"/>
                      <a:pt x="1855" y="64"/>
                      <a:pt x="1541" y="64"/>
                    </a:cubicBezTo>
                    <a:cubicBezTo>
                      <a:pt x="1375" y="64"/>
                      <a:pt x="1193" y="106"/>
                      <a:pt x="1024" y="208"/>
                    </a:cubicBezTo>
                    <a:cubicBezTo>
                      <a:pt x="471" y="565"/>
                      <a:pt x="0" y="3295"/>
                      <a:pt x="17" y="3847"/>
                    </a:cubicBezTo>
                    <a:cubicBezTo>
                      <a:pt x="33" y="4400"/>
                      <a:pt x="147" y="4887"/>
                      <a:pt x="569" y="5456"/>
                    </a:cubicBezTo>
                    <a:cubicBezTo>
                      <a:pt x="991" y="6008"/>
                      <a:pt x="1723" y="6024"/>
                      <a:pt x="1723" y="6024"/>
                    </a:cubicBezTo>
                    <a:cubicBezTo>
                      <a:pt x="1748" y="6025"/>
                      <a:pt x="1773" y="6025"/>
                      <a:pt x="1798" y="6025"/>
                    </a:cubicBezTo>
                    <a:cubicBezTo>
                      <a:pt x="2953" y="6025"/>
                      <a:pt x="3599" y="5299"/>
                      <a:pt x="3949" y="4822"/>
                    </a:cubicBezTo>
                    <a:cubicBezTo>
                      <a:pt x="4306" y="4318"/>
                      <a:pt x="5167" y="2564"/>
                      <a:pt x="5167" y="1832"/>
                    </a:cubicBezTo>
                    <a:cubicBezTo>
                      <a:pt x="5167" y="1101"/>
                      <a:pt x="4355" y="370"/>
                      <a:pt x="3445" y="78"/>
                    </a:cubicBezTo>
                    <a:cubicBezTo>
                      <a:pt x="3277" y="23"/>
                      <a:pt x="3126" y="0"/>
                      <a:pt x="2990" y="0"/>
                    </a:cubicBezTo>
                    <a:close/>
                  </a:path>
                </a:pathLst>
              </a:custGeom>
              <a:solidFill>
                <a:srgbClr val="5E16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35"/>
              <p:cNvSpPr/>
              <p:nvPr/>
            </p:nvSpPr>
            <p:spPr>
              <a:xfrm>
                <a:off x="5701050" y="3324000"/>
                <a:ext cx="223425" cy="69500"/>
              </a:xfrm>
              <a:custGeom>
                <a:rect b="b" l="l" r="r" t="t"/>
                <a:pathLst>
                  <a:path extrusionOk="0" h="2780" w="8937">
                    <a:moveTo>
                      <a:pt x="244" y="1"/>
                    </a:moveTo>
                    <a:lnTo>
                      <a:pt x="0" y="1203"/>
                    </a:lnTo>
                    <a:lnTo>
                      <a:pt x="748" y="1333"/>
                    </a:lnTo>
                    <a:lnTo>
                      <a:pt x="7198" y="2487"/>
                    </a:lnTo>
                    <a:lnTo>
                      <a:pt x="7848" y="2617"/>
                    </a:lnTo>
                    <a:lnTo>
                      <a:pt x="8384" y="2714"/>
                    </a:lnTo>
                    <a:lnTo>
                      <a:pt x="8774" y="2779"/>
                    </a:lnTo>
                    <a:lnTo>
                      <a:pt x="8937" y="2016"/>
                    </a:lnTo>
                    <a:lnTo>
                      <a:pt x="7783" y="1756"/>
                    </a:lnTo>
                    <a:lnTo>
                      <a:pt x="1560" y="310"/>
                    </a:lnTo>
                    <a:lnTo>
                      <a:pt x="244" y="1"/>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35"/>
              <p:cNvSpPr/>
              <p:nvPr/>
            </p:nvSpPr>
            <p:spPr>
              <a:xfrm>
                <a:off x="5635250" y="3397025"/>
                <a:ext cx="106850" cy="164750"/>
              </a:xfrm>
              <a:custGeom>
                <a:rect b="b" l="l" r="r" t="t"/>
                <a:pathLst>
                  <a:path extrusionOk="0" h="6590" w="4274">
                    <a:moveTo>
                      <a:pt x="2826" y="0"/>
                    </a:moveTo>
                    <a:cubicBezTo>
                      <a:pt x="2641" y="0"/>
                      <a:pt x="2535" y="53"/>
                      <a:pt x="2535" y="53"/>
                    </a:cubicBezTo>
                    <a:cubicBezTo>
                      <a:pt x="2535" y="53"/>
                      <a:pt x="0" y="5512"/>
                      <a:pt x="1089" y="6309"/>
                    </a:cubicBezTo>
                    <a:cubicBezTo>
                      <a:pt x="1420" y="6543"/>
                      <a:pt x="2500" y="6589"/>
                      <a:pt x="3312" y="6589"/>
                    </a:cubicBezTo>
                    <a:cubicBezTo>
                      <a:pt x="3852" y="6589"/>
                      <a:pt x="4273" y="6569"/>
                      <a:pt x="4273" y="6569"/>
                    </a:cubicBezTo>
                    <a:cubicBezTo>
                      <a:pt x="4176" y="5902"/>
                      <a:pt x="4241" y="3774"/>
                      <a:pt x="4241" y="3774"/>
                    </a:cubicBezTo>
                    <a:cubicBezTo>
                      <a:pt x="3981" y="3774"/>
                      <a:pt x="3282" y="3790"/>
                      <a:pt x="3282" y="3790"/>
                    </a:cubicBezTo>
                    <a:cubicBezTo>
                      <a:pt x="3347" y="3222"/>
                      <a:pt x="3640" y="638"/>
                      <a:pt x="3640" y="638"/>
                    </a:cubicBezTo>
                    <a:cubicBezTo>
                      <a:pt x="3640" y="638"/>
                      <a:pt x="3705" y="297"/>
                      <a:pt x="3364" y="134"/>
                    </a:cubicBezTo>
                    <a:cubicBezTo>
                      <a:pt x="3148" y="30"/>
                      <a:pt x="2965" y="0"/>
                      <a:pt x="2826"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35"/>
              <p:cNvSpPr/>
              <p:nvPr/>
            </p:nvSpPr>
            <p:spPr>
              <a:xfrm>
                <a:off x="5687225" y="3315625"/>
                <a:ext cx="105650" cy="96925"/>
              </a:xfrm>
              <a:custGeom>
                <a:rect b="b" l="l" r="r" t="t"/>
                <a:pathLst>
                  <a:path extrusionOk="0" h="3877" w="4226">
                    <a:moveTo>
                      <a:pt x="2670" y="1"/>
                    </a:moveTo>
                    <a:cubicBezTo>
                      <a:pt x="2599" y="1"/>
                      <a:pt x="2532" y="4"/>
                      <a:pt x="2471" y="11"/>
                    </a:cubicBezTo>
                    <a:cubicBezTo>
                      <a:pt x="2032" y="76"/>
                      <a:pt x="1382" y="563"/>
                      <a:pt x="1252" y="937"/>
                    </a:cubicBezTo>
                    <a:cubicBezTo>
                      <a:pt x="1106" y="1294"/>
                      <a:pt x="813" y="2237"/>
                      <a:pt x="537" y="2529"/>
                    </a:cubicBezTo>
                    <a:cubicBezTo>
                      <a:pt x="1" y="3065"/>
                      <a:pt x="472" y="3293"/>
                      <a:pt x="472" y="3293"/>
                    </a:cubicBezTo>
                    <a:cubicBezTo>
                      <a:pt x="472" y="3293"/>
                      <a:pt x="580" y="3247"/>
                      <a:pt x="761" y="3247"/>
                    </a:cubicBezTo>
                    <a:cubicBezTo>
                      <a:pt x="902" y="3247"/>
                      <a:pt x="1088" y="3275"/>
                      <a:pt x="1301" y="3374"/>
                    </a:cubicBezTo>
                    <a:cubicBezTo>
                      <a:pt x="1658" y="3537"/>
                      <a:pt x="1610" y="3862"/>
                      <a:pt x="1610" y="3862"/>
                    </a:cubicBezTo>
                    <a:cubicBezTo>
                      <a:pt x="1610" y="3862"/>
                      <a:pt x="1678" y="3876"/>
                      <a:pt x="1768" y="3876"/>
                    </a:cubicBezTo>
                    <a:cubicBezTo>
                      <a:pt x="1911" y="3876"/>
                      <a:pt x="2109" y="3840"/>
                      <a:pt x="2178" y="3650"/>
                    </a:cubicBezTo>
                    <a:cubicBezTo>
                      <a:pt x="2276" y="3407"/>
                      <a:pt x="2389" y="2805"/>
                      <a:pt x="2926" y="2448"/>
                    </a:cubicBezTo>
                    <a:cubicBezTo>
                      <a:pt x="3218" y="2269"/>
                      <a:pt x="3657" y="1847"/>
                      <a:pt x="3787" y="1441"/>
                    </a:cubicBezTo>
                    <a:cubicBezTo>
                      <a:pt x="3852" y="1197"/>
                      <a:pt x="4095" y="1099"/>
                      <a:pt x="4095" y="1099"/>
                    </a:cubicBezTo>
                    <a:cubicBezTo>
                      <a:pt x="4112" y="807"/>
                      <a:pt x="4225" y="547"/>
                      <a:pt x="3965" y="336"/>
                    </a:cubicBezTo>
                    <a:cubicBezTo>
                      <a:pt x="3686" y="126"/>
                      <a:pt x="3106" y="1"/>
                      <a:pt x="2670" y="1"/>
                    </a:cubicBez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35"/>
              <p:cNvSpPr/>
              <p:nvPr/>
            </p:nvSpPr>
            <p:spPr>
              <a:xfrm>
                <a:off x="5658000" y="3490950"/>
                <a:ext cx="84100" cy="70425"/>
              </a:xfrm>
              <a:custGeom>
                <a:rect b="b" l="l" r="r" t="t"/>
                <a:pathLst>
                  <a:path extrusionOk="0" h="2817" w="3364">
                    <a:moveTo>
                      <a:pt x="3331" y="1"/>
                    </a:moveTo>
                    <a:cubicBezTo>
                      <a:pt x="3152" y="1"/>
                      <a:pt x="2600" y="1"/>
                      <a:pt x="2372" y="17"/>
                    </a:cubicBezTo>
                    <a:cubicBezTo>
                      <a:pt x="2129" y="2003"/>
                      <a:pt x="907" y="2305"/>
                      <a:pt x="240" y="2305"/>
                    </a:cubicBezTo>
                    <a:cubicBezTo>
                      <a:pt x="148" y="2305"/>
                      <a:pt x="67" y="2300"/>
                      <a:pt x="0" y="2292"/>
                    </a:cubicBezTo>
                    <a:lnTo>
                      <a:pt x="0" y="2292"/>
                    </a:lnTo>
                    <a:cubicBezTo>
                      <a:pt x="33" y="2389"/>
                      <a:pt x="98" y="2470"/>
                      <a:pt x="179" y="2535"/>
                    </a:cubicBezTo>
                    <a:cubicBezTo>
                      <a:pt x="510" y="2769"/>
                      <a:pt x="1590" y="2816"/>
                      <a:pt x="2402" y="2816"/>
                    </a:cubicBezTo>
                    <a:cubicBezTo>
                      <a:pt x="2942" y="2816"/>
                      <a:pt x="3363" y="2795"/>
                      <a:pt x="3363" y="2795"/>
                    </a:cubicBezTo>
                    <a:cubicBezTo>
                      <a:pt x="3282" y="2145"/>
                      <a:pt x="3331" y="1"/>
                      <a:pt x="3331"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35"/>
              <p:cNvSpPr/>
              <p:nvPr/>
            </p:nvSpPr>
            <p:spPr>
              <a:xfrm>
                <a:off x="5785950" y="3340650"/>
                <a:ext cx="15850" cy="24875"/>
              </a:xfrm>
              <a:custGeom>
                <a:rect b="b" l="l" r="r" t="t"/>
                <a:pathLst>
                  <a:path extrusionOk="0" h="995" w="634">
                    <a:moveTo>
                      <a:pt x="341" y="1"/>
                    </a:moveTo>
                    <a:cubicBezTo>
                      <a:pt x="244" y="1"/>
                      <a:pt x="163" y="50"/>
                      <a:pt x="146" y="147"/>
                    </a:cubicBezTo>
                    <a:lnTo>
                      <a:pt x="16" y="765"/>
                    </a:lnTo>
                    <a:cubicBezTo>
                      <a:pt x="0" y="895"/>
                      <a:pt x="81" y="992"/>
                      <a:pt x="179" y="992"/>
                    </a:cubicBezTo>
                    <a:cubicBezTo>
                      <a:pt x="189" y="994"/>
                      <a:pt x="199" y="995"/>
                      <a:pt x="209" y="995"/>
                    </a:cubicBezTo>
                    <a:cubicBezTo>
                      <a:pt x="293" y="995"/>
                      <a:pt x="361" y="935"/>
                      <a:pt x="390" y="862"/>
                    </a:cubicBezTo>
                    <a:lnTo>
                      <a:pt x="585" y="261"/>
                    </a:lnTo>
                    <a:cubicBezTo>
                      <a:pt x="634" y="131"/>
                      <a:pt x="520" y="1"/>
                      <a:pt x="390"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35"/>
              <p:cNvSpPr/>
              <p:nvPr/>
            </p:nvSpPr>
            <p:spPr>
              <a:xfrm>
                <a:off x="5796900" y="3337825"/>
                <a:ext cx="18325" cy="28450"/>
              </a:xfrm>
              <a:custGeom>
                <a:rect b="b" l="l" r="r" t="t"/>
                <a:pathLst>
                  <a:path extrusionOk="0" h="1138" w="733">
                    <a:moveTo>
                      <a:pt x="440" y="0"/>
                    </a:moveTo>
                    <a:cubicBezTo>
                      <a:pt x="326" y="0"/>
                      <a:pt x="228" y="81"/>
                      <a:pt x="212" y="195"/>
                    </a:cubicBezTo>
                    <a:lnTo>
                      <a:pt x="50" y="894"/>
                    </a:lnTo>
                    <a:cubicBezTo>
                      <a:pt x="1" y="1024"/>
                      <a:pt x="115" y="1138"/>
                      <a:pt x="245" y="1138"/>
                    </a:cubicBezTo>
                    <a:cubicBezTo>
                      <a:pt x="358" y="1138"/>
                      <a:pt x="440" y="1105"/>
                      <a:pt x="472" y="1008"/>
                    </a:cubicBezTo>
                    <a:lnTo>
                      <a:pt x="700" y="309"/>
                    </a:lnTo>
                    <a:cubicBezTo>
                      <a:pt x="732" y="163"/>
                      <a:pt x="635" y="0"/>
                      <a:pt x="472"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35"/>
              <p:cNvSpPr/>
              <p:nvPr/>
            </p:nvSpPr>
            <p:spPr>
              <a:xfrm>
                <a:off x="5810800" y="3337400"/>
                <a:ext cx="18225" cy="28500"/>
              </a:xfrm>
              <a:custGeom>
                <a:rect b="b" l="l" r="r" t="t"/>
                <a:pathLst>
                  <a:path extrusionOk="0" h="1140" w="729">
                    <a:moveTo>
                      <a:pt x="420" y="1"/>
                    </a:moveTo>
                    <a:cubicBezTo>
                      <a:pt x="322" y="1"/>
                      <a:pt x="225" y="82"/>
                      <a:pt x="192" y="180"/>
                    </a:cubicBezTo>
                    <a:lnTo>
                      <a:pt x="46" y="895"/>
                    </a:lnTo>
                    <a:cubicBezTo>
                      <a:pt x="0" y="1017"/>
                      <a:pt x="70" y="1140"/>
                      <a:pt x="214" y="1140"/>
                    </a:cubicBezTo>
                    <a:cubicBezTo>
                      <a:pt x="223" y="1140"/>
                      <a:pt x="232" y="1139"/>
                      <a:pt x="241" y="1138"/>
                    </a:cubicBezTo>
                    <a:cubicBezTo>
                      <a:pt x="339" y="1138"/>
                      <a:pt x="420" y="1090"/>
                      <a:pt x="469" y="992"/>
                    </a:cubicBezTo>
                    <a:lnTo>
                      <a:pt x="696" y="310"/>
                    </a:lnTo>
                    <a:cubicBezTo>
                      <a:pt x="729" y="163"/>
                      <a:pt x="631" y="1"/>
                      <a:pt x="469"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35"/>
              <p:cNvSpPr/>
              <p:nvPr/>
            </p:nvSpPr>
            <p:spPr>
              <a:xfrm>
                <a:off x="5824950" y="3337825"/>
                <a:ext cx="16675" cy="27225"/>
              </a:xfrm>
              <a:custGeom>
                <a:rect b="b" l="l" r="r" t="t"/>
                <a:pathLst>
                  <a:path extrusionOk="0" h="1089" w="667">
                    <a:moveTo>
                      <a:pt x="374" y="0"/>
                    </a:moveTo>
                    <a:cubicBezTo>
                      <a:pt x="260" y="0"/>
                      <a:pt x="179" y="65"/>
                      <a:pt x="163" y="163"/>
                    </a:cubicBezTo>
                    <a:lnTo>
                      <a:pt x="16" y="813"/>
                    </a:lnTo>
                    <a:cubicBezTo>
                      <a:pt x="0" y="943"/>
                      <a:pt x="81" y="1056"/>
                      <a:pt x="179" y="1089"/>
                    </a:cubicBezTo>
                    <a:cubicBezTo>
                      <a:pt x="260" y="1089"/>
                      <a:pt x="374" y="1024"/>
                      <a:pt x="390" y="943"/>
                    </a:cubicBezTo>
                    <a:lnTo>
                      <a:pt x="617" y="293"/>
                    </a:lnTo>
                    <a:cubicBezTo>
                      <a:pt x="666" y="146"/>
                      <a:pt x="552" y="0"/>
                      <a:pt x="406"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35"/>
              <p:cNvSpPr/>
              <p:nvPr/>
            </p:nvSpPr>
            <p:spPr>
              <a:xfrm>
                <a:off x="5733550" y="3455175"/>
                <a:ext cx="381450" cy="345750"/>
              </a:xfrm>
              <a:custGeom>
                <a:rect b="b" l="l" r="r" t="t"/>
                <a:pathLst>
                  <a:path extrusionOk="0" h="13830" w="15258">
                    <a:moveTo>
                      <a:pt x="9704" y="1"/>
                    </a:moveTo>
                    <a:cubicBezTo>
                      <a:pt x="9316" y="1"/>
                      <a:pt x="9099" y="636"/>
                      <a:pt x="9099" y="636"/>
                    </a:cubicBezTo>
                    <a:cubicBezTo>
                      <a:pt x="9099" y="636"/>
                      <a:pt x="8335" y="1042"/>
                      <a:pt x="7556" y="1042"/>
                    </a:cubicBezTo>
                    <a:cubicBezTo>
                      <a:pt x="6917" y="1042"/>
                      <a:pt x="5677" y="406"/>
                      <a:pt x="4747" y="406"/>
                    </a:cubicBezTo>
                    <a:cubicBezTo>
                      <a:pt x="4564" y="406"/>
                      <a:pt x="4393" y="431"/>
                      <a:pt x="4241" y="489"/>
                    </a:cubicBezTo>
                    <a:cubicBezTo>
                      <a:pt x="3678" y="715"/>
                      <a:pt x="2590" y="1086"/>
                      <a:pt x="1834" y="1086"/>
                    </a:cubicBezTo>
                    <a:cubicBezTo>
                      <a:pt x="1717" y="1086"/>
                      <a:pt x="1609" y="1078"/>
                      <a:pt x="1511" y="1058"/>
                    </a:cubicBezTo>
                    <a:cubicBezTo>
                      <a:pt x="1406" y="1036"/>
                      <a:pt x="1316" y="1027"/>
                      <a:pt x="1239" y="1027"/>
                    </a:cubicBezTo>
                    <a:cubicBezTo>
                      <a:pt x="796" y="1027"/>
                      <a:pt x="796" y="1334"/>
                      <a:pt x="796" y="1334"/>
                    </a:cubicBezTo>
                    <a:cubicBezTo>
                      <a:pt x="796" y="1334"/>
                      <a:pt x="244" y="1399"/>
                      <a:pt x="130" y="1399"/>
                    </a:cubicBezTo>
                    <a:cubicBezTo>
                      <a:pt x="130" y="1399"/>
                      <a:pt x="0" y="3349"/>
                      <a:pt x="130" y="4470"/>
                    </a:cubicBezTo>
                    <a:cubicBezTo>
                      <a:pt x="130" y="4470"/>
                      <a:pt x="634" y="4519"/>
                      <a:pt x="829" y="4519"/>
                    </a:cubicBezTo>
                    <a:cubicBezTo>
                      <a:pt x="829" y="4519"/>
                      <a:pt x="829" y="4763"/>
                      <a:pt x="1024" y="4958"/>
                    </a:cubicBezTo>
                    <a:cubicBezTo>
                      <a:pt x="1089" y="5028"/>
                      <a:pt x="1201" y="5051"/>
                      <a:pt x="1342" y="5051"/>
                    </a:cubicBezTo>
                    <a:cubicBezTo>
                      <a:pt x="1625" y="5051"/>
                      <a:pt x="2026" y="4958"/>
                      <a:pt x="2405" y="4958"/>
                    </a:cubicBezTo>
                    <a:cubicBezTo>
                      <a:pt x="2974" y="4958"/>
                      <a:pt x="2990" y="5169"/>
                      <a:pt x="2990" y="5169"/>
                    </a:cubicBezTo>
                    <a:cubicBezTo>
                      <a:pt x="2990" y="5169"/>
                      <a:pt x="3104" y="7703"/>
                      <a:pt x="2892" y="8532"/>
                    </a:cubicBezTo>
                    <a:cubicBezTo>
                      <a:pt x="2665" y="9393"/>
                      <a:pt x="1528" y="12123"/>
                      <a:pt x="2762" y="12935"/>
                    </a:cubicBezTo>
                    <a:cubicBezTo>
                      <a:pt x="3256" y="13262"/>
                      <a:pt x="3789" y="13375"/>
                      <a:pt x="4402" y="13375"/>
                    </a:cubicBezTo>
                    <a:cubicBezTo>
                      <a:pt x="5162" y="13375"/>
                      <a:pt x="6045" y="13202"/>
                      <a:pt x="7133" y="13049"/>
                    </a:cubicBezTo>
                    <a:cubicBezTo>
                      <a:pt x="7427" y="13007"/>
                      <a:pt x="7708" y="12989"/>
                      <a:pt x="7974" y="12989"/>
                    </a:cubicBezTo>
                    <a:cubicBezTo>
                      <a:pt x="9787" y="12989"/>
                      <a:pt x="10935" y="13829"/>
                      <a:pt x="10935" y="13829"/>
                    </a:cubicBezTo>
                    <a:cubicBezTo>
                      <a:pt x="10935" y="13829"/>
                      <a:pt x="10936" y="13829"/>
                      <a:pt x="10938" y="13829"/>
                    </a:cubicBezTo>
                    <a:cubicBezTo>
                      <a:pt x="10974" y="13829"/>
                      <a:pt x="11319" y="13785"/>
                      <a:pt x="11504" y="12123"/>
                    </a:cubicBezTo>
                    <a:cubicBezTo>
                      <a:pt x="11683" y="10384"/>
                      <a:pt x="12592" y="10059"/>
                      <a:pt x="13096" y="9003"/>
                    </a:cubicBezTo>
                    <a:cubicBezTo>
                      <a:pt x="13697" y="7785"/>
                      <a:pt x="15257" y="4210"/>
                      <a:pt x="15013" y="2992"/>
                    </a:cubicBezTo>
                    <a:cubicBezTo>
                      <a:pt x="14770" y="1773"/>
                      <a:pt x="13080" y="1188"/>
                      <a:pt x="13080" y="1188"/>
                    </a:cubicBezTo>
                    <a:cubicBezTo>
                      <a:pt x="13080" y="1188"/>
                      <a:pt x="13039" y="1423"/>
                      <a:pt x="12487" y="1423"/>
                    </a:cubicBezTo>
                    <a:cubicBezTo>
                      <a:pt x="12343" y="1423"/>
                      <a:pt x="12164" y="1407"/>
                      <a:pt x="11943" y="1367"/>
                    </a:cubicBezTo>
                    <a:cubicBezTo>
                      <a:pt x="10870" y="1139"/>
                      <a:pt x="10058" y="2"/>
                      <a:pt x="9733" y="2"/>
                    </a:cubicBezTo>
                    <a:cubicBezTo>
                      <a:pt x="9723" y="1"/>
                      <a:pt x="9714" y="1"/>
                      <a:pt x="9704" y="1"/>
                    </a:cubicBezTo>
                    <a:close/>
                  </a:path>
                </a:pathLst>
              </a:custGeom>
              <a:solidFill>
                <a:srgbClr val="FFDB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35"/>
              <p:cNvSpPr/>
              <p:nvPr/>
            </p:nvSpPr>
            <p:spPr>
              <a:xfrm>
                <a:off x="5733150" y="3488100"/>
                <a:ext cx="20725" cy="79250"/>
              </a:xfrm>
              <a:custGeom>
                <a:rect b="b" l="l" r="r" t="t"/>
                <a:pathLst>
                  <a:path extrusionOk="0" h="3170" w="829">
                    <a:moveTo>
                      <a:pt x="796" y="1"/>
                    </a:moveTo>
                    <a:lnTo>
                      <a:pt x="796" y="1"/>
                    </a:lnTo>
                    <a:cubicBezTo>
                      <a:pt x="796" y="1"/>
                      <a:pt x="244" y="66"/>
                      <a:pt x="114" y="66"/>
                    </a:cubicBezTo>
                    <a:cubicBezTo>
                      <a:pt x="114" y="66"/>
                      <a:pt x="0" y="2016"/>
                      <a:pt x="114" y="3137"/>
                    </a:cubicBezTo>
                    <a:cubicBezTo>
                      <a:pt x="114" y="3137"/>
                      <a:pt x="634" y="3169"/>
                      <a:pt x="829" y="3169"/>
                    </a:cubicBezTo>
                    <a:cubicBezTo>
                      <a:pt x="829" y="3169"/>
                      <a:pt x="715" y="2113"/>
                      <a:pt x="715" y="1431"/>
                    </a:cubicBezTo>
                    <a:cubicBezTo>
                      <a:pt x="731" y="732"/>
                      <a:pt x="796" y="1"/>
                      <a:pt x="796" y="1"/>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35"/>
              <p:cNvSpPr/>
              <p:nvPr/>
            </p:nvSpPr>
            <p:spPr>
              <a:xfrm>
                <a:off x="5895900" y="3674975"/>
                <a:ext cx="166700" cy="68650"/>
              </a:xfrm>
              <a:custGeom>
                <a:rect b="b" l="l" r="r" t="t"/>
                <a:pathLst>
                  <a:path extrusionOk="0" h="2746" w="6668">
                    <a:moveTo>
                      <a:pt x="6667" y="0"/>
                    </a:moveTo>
                    <a:cubicBezTo>
                      <a:pt x="6635" y="49"/>
                      <a:pt x="5952" y="812"/>
                      <a:pt x="2735" y="1771"/>
                    </a:cubicBezTo>
                    <a:cubicBezTo>
                      <a:pt x="2459" y="1852"/>
                      <a:pt x="639" y="2437"/>
                      <a:pt x="265" y="2583"/>
                    </a:cubicBezTo>
                    <a:cubicBezTo>
                      <a:pt x="1" y="2685"/>
                      <a:pt x="130" y="2722"/>
                      <a:pt x="441" y="2722"/>
                    </a:cubicBezTo>
                    <a:cubicBezTo>
                      <a:pt x="1122" y="2722"/>
                      <a:pt x="2675" y="2547"/>
                      <a:pt x="2865" y="2502"/>
                    </a:cubicBezTo>
                    <a:cubicBezTo>
                      <a:pt x="3406" y="2424"/>
                      <a:pt x="3909" y="2364"/>
                      <a:pt x="4298" y="2364"/>
                    </a:cubicBezTo>
                    <a:cubicBezTo>
                      <a:pt x="4799" y="2364"/>
                      <a:pt x="5111" y="2463"/>
                      <a:pt x="5075" y="2746"/>
                    </a:cubicBezTo>
                    <a:cubicBezTo>
                      <a:pt x="5384" y="1462"/>
                      <a:pt x="6131" y="1105"/>
                      <a:pt x="6586" y="163"/>
                    </a:cubicBezTo>
                    <a:cubicBezTo>
                      <a:pt x="6602" y="114"/>
                      <a:pt x="6651" y="49"/>
                      <a:pt x="6667" y="0"/>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35"/>
              <p:cNvSpPr/>
              <p:nvPr/>
            </p:nvSpPr>
            <p:spPr>
              <a:xfrm>
                <a:off x="5806250" y="3550250"/>
                <a:ext cx="56900" cy="82075"/>
              </a:xfrm>
              <a:custGeom>
                <a:rect b="b" l="l" r="r" t="t"/>
                <a:pathLst>
                  <a:path extrusionOk="0" h="3283" w="2276">
                    <a:moveTo>
                      <a:pt x="2275" y="1"/>
                    </a:moveTo>
                    <a:lnTo>
                      <a:pt x="2275" y="1"/>
                    </a:lnTo>
                    <a:cubicBezTo>
                      <a:pt x="2093" y="491"/>
                      <a:pt x="1077" y="1284"/>
                      <a:pt x="332" y="1284"/>
                    </a:cubicBezTo>
                    <a:cubicBezTo>
                      <a:pt x="213" y="1284"/>
                      <a:pt x="101" y="1264"/>
                      <a:pt x="1" y="1220"/>
                    </a:cubicBezTo>
                    <a:lnTo>
                      <a:pt x="1" y="1220"/>
                    </a:lnTo>
                    <a:cubicBezTo>
                      <a:pt x="82" y="1268"/>
                      <a:pt x="82" y="1317"/>
                      <a:pt x="82" y="1317"/>
                    </a:cubicBezTo>
                    <a:cubicBezTo>
                      <a:pt x="82" y="1317"/>
                      <a:pt x="147" y="2357"/>
                      <a:pt x="114" y="3283"/>
                    </a:cubicBezTo>
                    <a:cubicBezTo>
                      <a:pt x="261" y="2259"/>
                      <a:pt x="2145" y="992"/>
                      <a:pt x="2275" y="1"/>
                    </a:cubicBezTo>
                    <a:close/>
                  </a:path>
                </a:pathLst>
              </a:custGeom>
              <a:solidFill>
                <a:srgbClr val="FFC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442" name="Google Shape;1442;p35"/>
          <p:cNvSpPr/>
          <p:nvPr/>
        </p:nvSpPr>
        <p:spPr>
          <a:xfrm>
            <a:off x="453251" y="7817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35"/>
          <p:cNvSpPr txBox="1"/>
          <p:nvPr>
            <p:ph type="title"/>
          </p:nvPr>
        </p:nvSpPr>
        <p:spPr>
          <a:xfrm>
            <a:off x="2286576" y="1228950"/>
            <a:ext cx="4661700" cy="841800"/>
          </a:xfrm>
          <a:prstGeom prst="rect">
            <a:avLst/>
          </a:prstGeom>
          <a:noFill/>
          <a:ln>
            <a:noFill/>
          </a:ln>
        </p:spPr>
        <p:txBody>
          <a:bodyPr anchorCtr="0" anchor="ctr" bIns="91400" lIns="91400" spcFirstLastPara="1" rIns="91400" wrap="square" tIns="91400">
            <a:noAutofit/>
          </a:bodyPr>
          <a:lstStyle/>
          <a:p>
            <a:pPr indent="0" lvl="0" marL="0" rtl="0" algn="l">
              <a:lnSpc>
                <a:spcPct val="100000"/>
              </a:lnSpc>
              <a:spcBef>
                <a:spcPts val="0"/>
              </a:spcBef>
              <a:spcAft>
                <a:spcPts val="0"/>
              </a:spcAft>
              <a:buSzPts val="3600"/>
              <a:buNone/>
            </a:pPr>
            <a:r>
              <a:rPr lang="en" sz="1500">
                <a:latin typeface="Arial"/>
                <a:ea typeface="Arial"/>
                <a:cs typeface="Arial"/>
                <a:sym typeface="Arial"/>
              </a:rPr>
              <a:t>모델 소개 및 학습</a:t>
            </a:r>
            <a:endParaRPr sz="1500">
              <a:latin typeface="Arial"/>
              <a:ea typeface="Arial"/>
              <a:cs typeface="Arial"/>
              <a:sym typeface="Arial"/>
            </a:endParaRPr>
          </a:p>
        </p:txBody>
      </p:sp>
      <p:sp>
        <p:nvSpPr>
          <p:cNvPr id="1444" name="Google Shape;1444;p35"/>
          <p:cNvSpPr txBox="1"/>
          <p:nvPr>
            <p:ph idx="2" type="title"/>
          </p:nvPr>
        </p:nvSpPr>
        <p:spPr>
          <a:xfrm>
            <a:off x="1277375" y="1456100"/>
            <a:ext cx="10092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03</a:t>
            </a:r>
            <a:endParaRPr/>
          </a:p>
        </p:txBody>
      </p:sp>
      <p:sp>
        <p:nvSpPr>
          <p:cNvPr id="1445" name="Google Shape;1445;p35"/>
          <p:cNvSpPr txBox="1"/>
          <p:nvPr>
            <p:ph idx="1" type="subTitle"/>
          </p:nvPr>
        </p:nvSpPr>
        <p:spPr>
          <a:xfrm>
            <a:off x="2231050" y="1845650"/>
            <a:ext cx="3702000" cy="606900"/>
          </a:xfrm>
          <a:prstGeom prst="rect">
            <a:avLst/>
          </a:prstGeom>
          <a:solidFill>
            <a:srgbClr val="B6D7A8"/>
          </a:solid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1400"/>
              <a:buNone/>
            </a:pPr>
            <a:r>
              <a:rPr b="1" lang="en" sz="2600">
                <a:solidFill>
                  <a:srgbClr val="434343"/>
                </a:solidFill>
                <a:latin typeface="Arial"/>
                <a:ea typeface="Arial"/>
                <a:cs typeface="Arial"/>
                <a:sym typeface="Arial"/>
              </a:rPr>
              <a:t>ST - GCN 모델 소개</a:t>
            </a:r>
            <a:endParaRPr b="1" sz="2600">
              <a:solidFill>
                <a:srgbClr val="434343"/>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36"/>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Merriweather"/>
                <a:ea typeface="Merriweather"/>
                <a:cs typeface="Merriweather"/>
                <a:sym typeface="Merriweather"/>
              </a:rPr>
              <a:t>ST-GCN</a:t>
            </a:r>
            <a:endParaRPr>
              <a:latin typeface="Merriweather"/>
              <a:ea typeface="Merriweather"/>
              <a:cs typeface="Merriweather"/>
              <a:sym typeface="Merriweather"/>
            </a:endParaRPr>
          </a:p>
          <a:p>
            <a:pPr indent="0" lvl="0" marL="0" rtl="0" algn="ctr">
              <a:lnSpc>
                <a:spcPct val="100000"/>
              </a:lnSpc>
              <a:spcBef>
                <a:spcPts val="0"/>
              </a:spcBef>
              <a:spcAft>
                <a:spcPts val="0"/>
              </a:spcAft>
              <a:buSzPts val="3500"/>
              <a:buNone/>
            </a:pPr>
            <a:r>
              <a:rPr b="0" lang="en" sz="1500">
                <a:latin typeface="Merriweather"/>
                <a:ea typeface="Merriweather"/>
                <a:cs typeface="Merriweather"/>
                <a:sym typeface="Merriweather"/>
              </a:rPr>
              <a:t>Spatial Temporal Graph Convolutional Networks</a:t>
            </a:r>
            <a:r>
              <a:rPr b="0" lang="en" sz="1500"/>
              <a:t> </a:t>
            </a:r>
            <a:endParaRPr b="0" sz="1500"/>
          </a:p>
          <a:p>
            <a:pPr indent="0" lvl="0" marL="0" rtl="0" algn="ctr">
              <a:lnSpc>
                <a:spcPct val="100000"/>
              </a:lnSpc>
              <a:spcBef>
                <a:spcPts val="0"/>
              </a:spcBef>
              <a:spcAft>
                <a:spcPts val="0"/>
              </a:spcAft>
              <a:buSzPts val="3500"/>
              <a:buNone/>
            </a:pPr>
            <a:r>
              <a:t/>
            </a:r>
            <a:endParaRPr/>
          </a:p>
        </p:txBody>
      </p:sp>
      <p:pic>
        <p:nvPicPr>
          <p:cNvPr id="1451" name="Google Shape;1451;p36" title="figure1.PNG"/>
          <p:cNvPicPr preferRelativeResize="0"/>
          <p:nvPr/>
        </p:nvPicPr>
        <p:blipFill rotWithShape="1">
          <a:blip r:embed="rId3">
            <a:alphaModFix/>
          </a:blip>
          <a:srcRect b="0" l="0" r="0" t="0"/>
          <a:stretch/>
        </p:blipFill>
        <p:spPr>
          <a:xfrm>
            <a:off x="5336050" y="1461875"/>
            <a:ext cx="2927450" cy="2788400"/>
          </a:xfrm>
          <a:prstGeom prst="rect">
            <a:avLst/>
          </a:prstGeom>
          <a:noFill/>
          <a:ln>
            <a:noFill/>
          </a:ln>
        </p:spPr>
      </p:pic>
      <p:sp>
        <p:nvSpPr>
          <p:cNvPr id="1452" name="Google Shape;1452;p36"/>
          <p:cNvSpPr/>
          <p:nvPr/>
        </p:nvSpPr>
        <p:spPr>
          <a:xfrm>
            <a:off x="2380650" y="142012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36"/>
          <p:cNvSpPr/>
          <p:nvPr/>
        </p:nvSpPr>
        <p:spPr>
          <a:xfrm>
            <a:off x="2380650" y="1813000"/>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36"/>
          <p:cNvSpPr/>
          <p:nvPr/>
        </p:nvSpPr>
        <p:spPr>
          <a:xfrm>
            <a:off x="2380650" y="212792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36"/>
          <p:cNvSpPr/>
          <p:nvPr/>
        </p:nvSpPr>
        <p:spPr>
          <a:xfrm>
            <a:off x="1711700" y="198937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36"/>
          <p:cNvSpPr/>
          <p:nvPr/>
        </p:nvSpPr>
        <p:spPr>
          <a:xfrm>
            <a:off x="3049600" y="198937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36"/>
          <p:cNvSpPr/>
          <p:nvPr/>
        </p:nvSpPr>
        <p:spPr>
          <a:xfrm>
            <a:off x="1597375" y="268452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36"/>
          <p:cNvSpPr/>
          <p:nvPr/>
        </p:nvSpPr>
        <p:spPr>
          <a:xfrm>
            <a:off x="1597375" y="3306063"/>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36"/>
          <p:cNvSpPr/>
          <p:nvPr/>
        </p:nvSpPr>
        <p:spPr>
          <a:xfrm>
            <a:off x="2380650" y="298332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36"/>
          <p:cNvSpPr/>
          <p:nvPr/>
        </p:nvSpPr>
        <p:spPr>
          <a:xfrm>
            <a:off x="2120075" y="298332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36"/>
          <p:cNvSpPr/>
          <p:nvPr/>
        </p:nvSpPr>
        <p:spPr>
          <a:xfrm>
            <a:off x="2641225" y="298332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36"/>
          <p:cNvSpPr/>
          <p:nvPr/>
        </p:nvSpPr>
        <p:spPr>
          <a:xfrm>
            <a:off x="3213400" y="268452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36"/>
          <p:cNvSpPr/>
          <p:nvPr/>
        </p:nvSpPr>
        <p:spPr>
          <a:xfrm>
            <a:off x="3295000" y="345907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36"/>
          <p:cNvSpPr/>
          <p:nvPr/>
        </p:nvSpPr>
        <p:spPr>
          <a:xfrm>
            <a:off x="2120075" y="3803038"/>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36"/>
          <p:cNvSpPr/>
          <p:nvPr/>
        </p:nvSpPr>
        <p:spPr>
          <a:xfrm>
            <a:off x="2697225" y="380302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36"/>
          <p:cNvSpPr/>
          <p:nvPr/>
        </p:nvSpPr>
        <p:spPr>
          <a:xfrm>
            <a:off x="2697225" y="441557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36"/>
          <p:cNvSpPr/>
          <p:nvPr/>
        </p:nvSpPr>
        <p:spPr>
          <a:xfrm>
            <a:off x="2120075" y="4415575"/>
            <a:ext cx="163800" cy="153000"/>
          </a:xfrm>
          <a:prstGeom prst="ellipse">
            <a:avLst/>
          </a:prstGeom>
          <a:solidFill>
            <a:schemeClr val="lt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36"/>
          <p:cNvSpPr txBox="1"/>
          <p:nvPr/>
        </p:nvSpPr>
        <p:spPr>
          <a:xfrm>
            <a:off x="2544450" y="1290463"/>
            <a:ext cx="6756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Head </a:t>
            </a:r>
            <a:endParaRPr b="0" i="0" sz="1000" u="none" cap="none" strike="noStrike">
              <a:solidFill>
                <a:schemeClr val="dk1"/>
              </a:solidFill>
              <a:latin typeface="Arial"/>
              <a:ea typeface="Arial"/>
              <a:cs typeface="Arial"/>
              <a:sym typeface="Arial"/>
            </a:endParaRPr>
          </a:p>
        </p:txBody>
      </p:sp>
      <p:sp>
        <p:nvSpPr>
          <p:cNvPr id="1469" name="Google Shape;1469;p36"/>
          <p:cNvSpPr txBox="1"/>
          <p:nvPr/>
        </p:nvSpPr>
        <p:spPr>
          <a:xfrm>
            <a:off x="2544450" y="1654875"/>
            <a:ext cx="6756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Neck</a:t>
            </a:r>
            <a:endParaRPr b="0" i="0" sz="1000" u="none" cap="none" strike="noStrike">
              <a:solidFill>
                <a:schemeClr val="dk1"/>
              </a:solidFill>
              <a:latin typeface="Arial"/>
              <a:ea typeface="Arial"/>
              <a:cs typeface="Arial"/>
              <a:sym typeface="Arial"/>
            </a:endParaRPr>
          </a:p>
        </p:txBody>
      </p:sp>
      <p:sp>
        <p:nvSpPr>
          <p:cNvPr id="1470" name="Google Shape;1470;p36"/>
          <p:cNvSpPr txBox="1"/>
          <p:nvPr/>
        </p:nvSpPr>
        <p:spPr>
          <a:xfrm>
            <a:off x="2505250" y="2211313"/>
            <a:ext cx="6756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Chest</a:t>
            </a:r>
            <a:endParaRPr b="0" i="0" sz="1000" u="none" cap="none" strike="noStrike">
              <a:solidFill>
                <a:schemeClr val="dk1"/>
              </a:solidFill>
              <a:latin typeface="Arial"/>
              <a:ea typeface="Arial"/>
              <a:cs typeface="Arial"/>
              <a:sym typeface="Arial"/>
            </a:endParaRPr>
          </a:p>
        </p:txBody>
      </p:sp>
      <p:sp>
        <p:nvSpPr>
          <p:cNvPr id="1471" name="Google Shape;1471;p36"/>
          <p:cNvSpPr txBox="1"/>
          <p:nvPr/>
        </p:nvSpPr>
        <p:spPr>
          <a:xfrm>
            <a:off x="3267975" y="1813000"/>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Lt. shoulder</a:t>
            </a:r>
            <a:endParaRPr b="0" i="0" sz="1000" u="none" cap="none" strike="noStrike">
              <a:solidFill>
                <a:schemeClr val="dk1"/>
              </a:solidFill>
              <a:latin typeface="Arial"/>
              <a:ea typeface="Arial"/>
              <a:cs typeface="Arial"/>
              <a:sym typeface="Arial"/>
            </a:endParaRPr>
          </a:p>
        </p:txBody>
      </p:sp>
      <p:sp>
        <p:nvSpPr>
          <p:cNvPr id="1472" name="Google Shape;1472;p36"/>
          <p:cNvSpPr txBox="1"/>
          <p:nvPr/>
        </p:nvSpPr>
        <p:spPr>
          <a:xfrm>
            <a:off x="3487400" y="2460225"/>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Lt. elbow</a:t>
            </a:r>
            <a:endParaRPr b="0" i="0" sz="1000" u="none" cap="none" strike="noStrike">
              <a:solidFill>
                <a:schemeClr val="dk1"/>
              </a:solidFill>
              <a:latin typeface="Arial"/>
              <a:ea typeface="Arial"/>
              <a:cs typeface="Arial"/>
              <a:sym typeface="Arial"/>
            </a:endParaRPr>
          </a:p>
        </p:txBody>
      </p:sp>
      <p:sp>
        <p:nvSpPr>
          <p:cNvPr id="1473" name="Google Shape;1473;p36"/>
          <p:cNvSpPr txBox="1"/>
          <p:nvPr/>
        </p:nvSpPr>
        <p:spPr>
          <a:xfrm>
            <a:off x="3606775" y="3368325"/>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Lt. wrist</a:t>
            </a:r>
            <a:endParaRPr b="0" i="0" sz="1000" u="none" cap="none" strike="noStrike">
              <a:solidFill>
                <a:schemeClr val="dk1"/>
              </a:solidFill>
              <a:latin typeface="Arial"/>
              <a:ea typeface="Arial"/>
              <a:cs typeface="Arial"/>
              <a:sym typeface="Arial"/>
            </a:endParaRPr>
          </a:p>
        </p:txBody>
      </p:sp>
      <p:sp>
        <p:nvSpPr>
          <p:cNvPr id="1474" name="Google Shape;1474;p36"/>
          <p:cNvSpPr txBox="1"/>
          <p:nvPr/>
        </p:nvSpPr>
        <p:spPr>
          <a:xfrm>
            <a:off x="2641225" y="2728950"/>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Lt.hip</a:t>
            </a:r>
            <a:endParaRPr b="0" i="0" sz="1000" u="none" cap="none" strike="noStrike">
              <a:solidFill>
                <a:schemeClr val="dk1"/>
              </a:solidFill>
              <a:latin typeface="Arial"/>
              <a:ea typeface="Arial"/>
              <a:cs typeface="Arial"/>
              <a:sym typeface="Arial"/>
            </a:endParaRPr>
          </a:p>
        </p:txBody>
      </p:sp>
      <p:sp>
        <p:nvSpPr>
          <p:cNvPr id="1475" name="Google Shape;1475;p36"/>
          <p:cNvSpPr txBox="1"/>
          <p:nvPr/>
        </p:nvSpPr>
        <p:spPr>
          <a:xfrm>
            <a:off x="2245900" y="3108875"/>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Hip</a:t>
            </a:r>
            <a:endParaRPr b="0" i="0" sz="1000" u="none" cap="none" strike="noStrike">
              <a:solidFill>
                <a:schemeClr val="dk1"/>
              </a:solidFill>
              <a:latin typeface="Arial"/>
              <a:ea typeface="Arial"/>
              <a:cs typeface="Arial"/>
              <a:sym typeface="Arial"/>
            </a:endParaRPr>
          </a:p>
        </p:txBody>
      </p:sp>
      <p:sp>
        <p:nvSpPr>
          <p:cNvPr id="1476" name="Google Shape;1476;p36"/>
          <p:cNvSpPr txBox="1"/>
          <p:nvPr/>
        </p:nvSpPr>
        <p:spPr>
          <a:xfrm>
            <a:off x="2966775" y="3803013"/>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Lt. knee</a:t>
            </a:r>
            <a:endParaRPr b="0" i="0" sz="1000" u="none" cap="none" strike="noStrike">
              <a:solidFill>
                <a:schemeClr val="dk1"/>
              </a:solidFill>
              <a:latin typeface="Arial"/>
              <a:ea typeface="Arial"/>
              <a:cs typeface="Arial"/>
              <a:sym typeface="Arial"/>
            </a:endParaRPr>
          </a:p>
        </p:txBody>
      </p:sp>
      <p:cxnSp>
        <p:nvCxnSpPr>
          <p:cNvPr id="1477" name="Google Shape;1477;p36"/>
          <p:cNvCxnSpPr>
            <a:endCxn id="1453" idx="0"/>
          </p:cNvCxnSpPr>
          <p:nvPr/>
        </p:nvCxnSpPr>
        <p:spPr>
          <a:xfrm flipH="1" rot="-5400000">
            <a:off x="2342250" y="1692700"/>
            <a:ext cx="240000" cy="600"/>
          </a:xfrm>
          <a:prstGeom prst="curvedConnector3">
            <a:avLst>
              <a:gd fmla="val 50000" name="adj1"/>
            </a:avLst>
          </a:prstGeom>
          <a:noFill/>
          <a:ln cap="flat" cmpd="sng" w="9525">
            <a:solidFill>
              <a:schemeClr val="dk2"/>
            </a:solidFill>
            <a:prstDash val="solid"/>
            <a:round/>
            <a:headEnd len="sm" w="sm" type="none"/>
            <a:tailEnd len="sm" w="sm" type="none"/>
          </a:ln>
        </p:spPr>
      </p:cxnSp>
      <p:cxnSp>
        <p:nvCxnSpPr>
          <p:cNvPr id="1478" name="Google Shape;1478;p36"/>
          <p:cNvCxnSpPr>
            <a:endCxn id="1454" idx="0"/>
          </p:cNvCxnSpPr>
          <p:nvPr/>
        </p:nvCxnSpPr>
        <p:spPr>
          <a:xfrm flipH="1" rot="-5400000">
            <a:off x="2381250" y="2046625"/>
            <a:ext cx="162000" cy="600"/>
          </a:xfrm>
          <a:prstGeom prst="curvedConnector3">
            <a:avLst>
              <a:gd fmla="val 50000" name="adj1"/>
            </a:avLst>
          </a:prstGeom>
          <a:noFill/>
          <a:ln cap="flat" cmpd="sng" w="9525">
            <a:solidFill>
              <a:schemeClr val="dk2"/>
            </a:solidFill>
            <a:prstDash val="solid"/>
            <a:round/>
            <a:headEnd len="sm" w="sm" type="none"/>
            <a:tailEnd len="sm" w="sm" type="none"/>
          </a:ln>
        </p:spPr>
      </p:cxnSp>
      <p:cxnSp>
        <p:nvCxnSpPr>
          <p:cNvPr id="1479" name="Google Shape;1479;p36"/>
          <p:cNvCxnSpPr/>
          <p:nvPr/>
        </p:nvCxnSpPr>
        <p:spPr>
          <a:xfrm flipH="1" rot="10800000">
            <a:off x="2544450" y="2088925"/>
            <a:ext cx="546300" cy="115500"/>
          </a:xfrm>
          <a:prstGeom prst="curvedConnector3">
            <a:avLst>
              <a:gd fmla="val 50000" name="adj1"/>
            </a:avLst>
          </a:prstGeom>
          <a:noFill/>
          <a:ln cap="flat" cmpd="sng" w="9525">
            <a:solidFill>
              <a:schemeClr val="dk2"/>
            </a:solidFill>
            <a:prstDash val="solid"/>
            <a:round/>
            <a:headEnd len="sm" w="sm" type="none"/>
            <a:tailEnd len="sm" w="sm" type="none"/>
          </a:ln>
        </p:spPr>
      </p:cxnSp>
      <p:cxnSp>
        <p:nvCxnSpPr>
          <p:cNvPr id="1480" name="Google Shape;1480;p36"/>
          <p:cNvCxnSpPr>
            <a:stCxn id="1454" idx="2"/>
            <a:endCxn id="1455" idx="6"/>
          </p:cNvCxnSpPr>
          <p:nvPr/>
        </p:nvCxnSpPr>
        <p:spPr>
          <a:xfrm rot="10800000">
            <a:off x="1875450" y="2065825"/>
            <a:ext cx="505200" cy="138600"/>
          </a:xfrm>
          <a:prstGeom prst="curvedConnector3">
            <a:avLst>
              <a:gd fmla="val 49995" name="adj1"/>
            </a:avLst>
          </a:prstGeom>
          <a:noFill/>
          <a:ln cap="flat" cmpd="sng" w="9525">
            <a:solidFill>
              <a:schemeClr val="dk2"/>
            </a:solidFill>
            <a:prstDash val="solid"/>
            <a:round/>
            <a:headEnd len="sm" w="sm" type="none"/>
            <a:tailEnd len="sm" w="sm" type="none"/>
          </a:ln>
        </p:spPr>
      </p:cxnSp>
      <p:cxnSp>
        <p:nvCxnSpPr>
          <p:cNvPr id="1481" name="Google Shape;1481;p36"/>
          <p:cNvCxnSpPr>
            <a:stCxn id="1455" idx="2"/>
            <a:endCxn id="1457" idx="0"/>
          </p:cNvCxnSpPr>
          <p:nvPr/>
        </p:nvCxnSpPr>
        <p:spPr>
          <a:xfrm flipH="1">
            <a:off x="1679300" y="2065875"/>
            <a:ext cx="32400" cy="618600"/>
          </a:xfrm>
          <a:prstGeom prst="curvedConnector2">
            <a:avLst/>
          </a:prstGeom>
          <a:noFill/>
          <a:ln cap="flat" cmpd="sng" w="9525">
            <a:solidFill>
              <a:schemeClr val="dk2"/>
            </a:solidFill>
            <a:prstDash val="solid"/>
            <a:round/>
            <a:headEnd len="sm" w="sm" type="none"/>
            <a:tailEnd len="sm" w="sm" type="none"/>
          </a:ln>
        </p:spPr>
      </p:cxnSp>
      <p:cxnSp>
        <p:nvCxnSpPr>
          <p:cNvPr id="1482" name="Google Shape;1482;p36"/>
          <p:cNvCxnSpPr/>
          <p:nvPr/>
        </p:nvCxnSpPr>
        <p:spPr>
          <a:xfrm flipH="1" rot="-5400000">
            <a:off x="2937525" y="2328850"/>
            <a:ext cx="629100" cy="102300"/>
          </a:xfrm>
          <a:prstGeom prst="curvedConnector3">
            <a:avLst>
              <a:gd fmla="val 3747" name="adj1"/>
            </a:avLst>
          </a:prstGeom>
          <a:noFill/>
          <a:ln cap="flat" cmpd="sng" w="9525">
            <a:solidFill>
              <a:schemeClr val="dk2"/>
            </a:solidFill>
            <a:prstDash val="solid"/>
            <a:round/>
            <a:headEnd len="sm" w="sm" type="none"/>
            <a:tailEnd len="sm" w="sm" type="none"/>
          </a:ln>
        </p:spPr>
      </p:cxnSp>
      <p:cxnSp>
        <p:nvCxnSpPr>
          <p:cNvPr id="1483" name="Google Shape;1483;p36"/>
          <p:cNvCxnSpPr/>
          <p:nvPr/>
        </p:nvCxnSpPr>
        <p:spPr>
          <a:xfrm flipH="1" rot="-5400000">
            <a:off x="2095925" y="2627775"/>
            <a:ext cx="770700" cy="7800"/>
          </a:xfrm>
          <a:prstGeom prst="curvedConnector3">
            <a:avLst>
              <a:gd fmla="val 50000" name="adj1"/>
            </a:avLst>
          </a:prstGeom>
          <a:noFill/>
          <a:ln cap="flat" cmpd="sng" w="9525">
            <a:solidFill>
              <a:schemeClr val="dk2"/>
            </a:solidFill>
            <a:prstDash val="solid"/>
            <a:round/>
            <a:headEnd len="sm" w="sm" type="none"/>
            <a:tailEnd len="sm" w="sm" type="none"/>
          </a:ln>
        </p:spPr>
      </p:cxnSp>
      <p:cxnSp>
        <p:nvCxnSpPr>
          <p:cNvPr id="1484" name="Google Shape;1484;p36"/>
          <p:cNvCxnSpPr>
            <a:endCxn id="1459" idx="2"/>
          </p:cNvCxnSpPr>
          <p:nvPr/>
        </p:nvCxnSpPr>
        <p:spPr>
          <a:xfrm>
            <a:off x="2283750" y="3059225"/>
            <a:ext cx="96900" cy="600"/>
          </a:xfrm>
          <a:prstGeom prst="curvedConnector3">
            <a:avLst>
              <a:gd fmla="val 50000" name="adj1"/>
            </a:avLst>
          </a:prstGeom>
          <a:noFill/>
          <a:ln cap="flat" cmpd="sng" w="9525">
            <a:solidFill>
              <a:schemeClr val="dk2"/>
            </a:solidFill>
            <a:prstDash val="solid"/>
            <a:round/>
            <a:headEnd len="sm" w="sm" type="none"/>
            <a:tailEnd len="sm" w="sm" type="none"/>
          </a:ln>
        </p:spPr>
      </p:cxnSp>
      <p:cxnSp>
        <p:nvCxnSpPr>
          <p:cNvPr id="1485" name="Google Shape;1485;p36"/>
          <p:cNvCxnSpPr/>
          <p:nvPr/>
        </p:nvCxnSpPr>
        <p:spPr>
          <a:xfrm>
            <a:off x="2540300" y="3064250"/>
            <a:ext cx="125700" cy="600"/>
          </a:xfrm>
          <a:prstGeom prst="curvedConnector3">
            <a:avLst>
              <a:gd fmla="val 50000" name="adj1"/>
            </a:avLst>
          </a:prstGeom>
          <a:noFill/>
          <a:ln cap="flat" cmpd="sng" w="9525">
            <a:solidFill>
              <a:schemeClr val="dk2"/>
            </a:solidFill>
            <a:prstDash val="solid"/>
            <a:round/>
            <a:headEnd len="sm" w="sm" type="none"/>
            <a:tailEnd len="sm" w="sm" type="none"/>
          </a:ln>
        </p:spPr>
      </p:cxnSp>
      <p:cxnSp>
        <p:nvCxnSpPr>
          <p:cNvPr id="1486" name="Google Shape;1486;p36"/>
          <p:cNvCxnSpPr>
            <a:endCxn id="1463" idx="0"/>
          </p:cNvCxnSpPr>
          <p:nvPr/>
        </p:nvCxnSpPr>
        <p:spPr>
          <a:xfrm flipH="1" rot="-5400000">
            <a:off x="3032500" y="3114675"/>
            <a:ext cx="630900" cy="57900"/>
          </a:xfrm>
          <a:prstGeom prst="curvedConnector3">
            <a:avLst>
              <a:gd fmla="val 50000" name="adj1"/>
            </a:avLst>
          </a:prstGeom>
          <a:noFill/>
          <a:ln cap="flat" cmpd="sng" w="9525">
            <a:solidFill>
              <a:schemeClr val="dk2"/>
            </a:solidFill>
            <a:prstDash val="solid"/>
            <a:round/>
            <a:headEnd len="sm" w="sm" type="none"/>
            <a:tailEnd len="sm" w="sm" type="none"/>
          </a:ln>
        </p:spPr>
      </p:cxnSp>
      <p:cxnSp>
        <p:nvCxnSpPr>
          <p:cNvPr id="1487" name="Google Shape;1487;p36"/>
          <p:cNvCxnSpPr>
            <a:stCxn id="1457" idx="4"/>
            <a:endCxn id="1458" idx="0"/>
          </p:cNvCxnSpPr>
          <p:nvPr/>
        </p:nvCxnSpPr>
        <p:spPr>
          <a:xfrm flipH="1" rot="-5400000">
            <a:off x="1445275" y="3071525"/>
            <a:ext cx="468600" cy="600"/>
          </a:xfrm>
          <a:prstGeom prst="curvedConnector3">
            <a:avLst>
              <a:gd fmla="val 49993" name="adj1"/>
            </a:avLst>
          </a:prstGeom>
          <a:noFill/>
          <a:ln cap="flat" cmpd="sng" w="9525">
            <a:solidFill>
              <a:schemeClr val="dk2"/>
            </a:solidFill>
            <a:prstDash val="solid"/>
            <a:round/>
            <a:headEnd len="sm" w="sm" type="none"/>
            <a:tailEnd len="sm" w="sm" type="none"/>
          </a:ln>
        </p:spPr>
      </p:cxnSp>
      <p:cxnSp>
        <p:nvCxnSpPr>
          <p:cNvPr id="1488" name="Google Shape;1488;p36"/>
          <p:cNvCxnSpPr>
            <a:stCxn id="1460" idx="4"/>
            <a:endCxn id="1464" idx="0"/>
          </p:cNvCxnSpPr>
          <p:nvPr/>
        </p:nvCxnSpPr>
        <p:spPr>
          <a:xfrm flipH="1" rot="-5400000">
            <a:off x="1868975" y="3469325"/>
            <a:ext cx="666600" cy="600"/>
          </a:xfrm>
          <a:prstGeom prst="curvedConnector3">
            <a:avLst>
              <a:gd fmla="val 50008" name="adj1"/>
            </a:avLst>
          </a:prstGeom>
          <a:noFill/>
          <a:ln cap="flat" cmpd="sng" w="9525">
            <a:solidFill>
              <a:schemeClr val="dk2"/>
            </a:solidFill>
            <a:prstDash val="solid"/>
            <a:round/>
            <a:headEnd len="sm" w="sm" type="none"/>
            <a:tailEnd len="sm" w="sm" type="none"/>
          </a:ln>
        </p:spPr>
      </p:cxnSp>
      <p:cxnSp>
        <p:nvCxnSpPr>
          <p:cNvPr id="1489" name="Google Shape;1489;p36"/>
          <p:cNvCxnSpPr>
            <a:stCxn id="1464" idx="4"/>
            <a:endCxn id="1467" idx="0"/>
          </p:cNvCxnSpPr>
          <p:nvPr/>
        </p:nvCxnSpPr>
        <p:spPr>
          <a:xfrm flipH="1" rot="-5400000">
            <a:off x="1972475" y="4185538"/>
            <a:ext cx="459600" cy="600"/>
          </a:xfrm>
          <a:prstGeom prst="curvedConnector3">
            <a:avLst>
              <a:gd fmla="val 49993" name="adj1"/>
            </a:avLst>
          </a:prstGeom>
          <a:noFill/>
          <a:ln cap="flat" cmpd="sng" w="9525">
            <a:solidFill>
              <a:schemeClr val="dk2"/>
            </a:solidFill>
            <a:prstDash val="solid"/>
            <a:round/>
            <a:headEnd len="sm" w="sm" type="none"/>
            <a:tailEnd len="sm" w="sm" type="none"/>
          </a:ln>
        </p:spPr>
      </p:cxnSp>
      <p:cxnSp>
        <p:nvCxnSpPr>
          <p:cNvPr id="1490" name="Google Shape;1490;p36"/>
          <p:cNvCxnSpPr>
            <a:endCxn id="1465" idx="0"/>
          </p:cNvCxnSpPr>
          <p:nvPr/>
        </p:nvCxnSpPr>
        <p:spPr>
          <a:xfrm flipH="1" rot="-5400000">
            <a:off x="2424075" y="3447975"/>
            <a:ext cx="683700" cy="26400"/>
          </a:xfrm>
          <a:prstGeom prst="curvedConnector3">
            <a:avLst>
              <a:gd fmla="val 50000" name="adj1"/>
            </a:avLst>
          </a:prstGeom>
          <a:noFill/>
          <a:ln cap="flat" cmpd="sng" w="9525">
            <a:solidFill>
              <a:schemeClr val="dk2"/>
            </a:solidFill>
            <a:prstDash val="solid"/>
            <a:round/>
            <a:headEnd len="sm" w="sm" type="none"/>
            <a:tailEnd len="sm" w="sm" type="none"/>
          </a:ln>
        </p:spPr>
      </p:cxnSp>
      <p:cxnSp>
        <p:nvCxnSpPr>
          <p:cNvPr id="1491" name="Google Shape;1491;p36"/>
          <p:cNvCxnSpPr>
            <a:stCxn id="1465" idx="4"/>
            <a:endCxn id="1466" idx="0"/>
          </p:cNvCxnSpPr>
          <p:nvPr/>
        </p:nvCxnSpPr>
        <p:spPr>
          <a:xfrm flipH="1" rot="-5400000">
            <a:off x="2549625" y="4185525"/>
            <a:ext cx="459600" cy="600"/>
          </a:xfrm>
          <a:prstGeom prst="curvedConnector3">
            <a:avLst>
              <a:gd fmla="val 49995" name="adj1"/>
            </a:avLst>
          </a:prstGeom>
          <a:noFill/>
          <a:ln cap="flat" cmpd="sng" w="9525">
            <a:solidFill>
              <a:schemeClr val="dk2"/>
            </a:solidFill>
            <a:prstDash val="solid"/>
            <a:round/>
            <a:headEnd len="sm" w="sm" type="none"/>
            <a:tailEnd len="sm" w="sm" type="none"/>
          </a:ln>
        </p:spPr>
      </p:cxnSp>
      <p:sp>
        <p:nvSpPr>
          <p:cNvPr id="1492" name="Google Shape;1492;p36"/>
          <p:cNvSpPr txBox="1"/>
          <p:nvPr/>
        </p:nvSpPr>
        <p:spPr>
          <a:xfrm>
            <a:off x="1761163" y="2758688"/>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Rt.hip</a:t>
            </a:r>
            <a:endParaRPr b="0" i="0" sz="1000" u="none" cap="none" strike="noStrike">
              <a:solidFill>
                <a:schemeClr val="dk1"/>
              </a:solidFill>
              <a:latin typeface="Arial"/>
              <a:ea typeface="Arial"/>
              <a:cs typeface="Arial"/>
              <a:sym typeface="Arial"/>
            </a:endParaRPr>
          </a:p>
        </p:txBody>
      </p:sp>
      <p:sp>
        <p:nvSpPr>
          <p:cNvPr id="1493" name="Google Shape;1493;p36"/>
          <p:cNvSpPr txBox="1"/>
          <p:nvPr/>
        </p:nvSpPr>
        <p:spPr>
          <a:xfrm>
            <a:off x="1509450" y="3726525"/>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Rt. knee</a:t>
            </a:r>
            <a:endParaRPr b="0" i="0" sz="1000" u="none" cap="none" strike="noStrike">
              <a:solidFill>
                <a:schemeClr val="dk1"/>
              </a:solidFill>
              <a:latin typeface="Arial"/>
              <a:ea typeface="Arial"/>
              <a:cs typeface="Arial"/>
              <a:sym typeface="Arial"/>
            </a:endParaRPr>
          </a:p>
        </p:txBody>
      </p:sp>
      <p:sp>
        <p:nvSpPr>
          <p:cNvPr id="1494" name="Google Shape;1494;p36"/>
          <p:cNvSpPr txBox="1"/>
          <p:nvPr/>
        </p:nvSpPr>
        <p:spPr>
          <a:xfrm>
            <a:off x="1411625" y="4328475"/>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Rt. ankle</a:t>
            </a:r>
            <a:endParaRPr b="0" i="0" sz="1000" u="none" cap="none" strike="noStrike">
              <a:solidFill>
                <a:schemeClr val="dk1"/>
              </a:solidFill>
              <a:latin typeface="Arial"/>
              <a:ea typeface="Arial"/>
              <a:cs typeface="Arial"/>
              <a:sym typeface="Arial"/>
            </a:endParaRPr>
          </a:p>
        </p:txBody>
      </p:sp>
      <p:sp>
        <p:nvSpPr>
          <p:cNvPr id="1495" name="Google Shape;1495;p36"/>
          <p:cNvSpPr txBox="1"/>
          <p:nvPr/>
        </p:nvSpPr>
        <p:spPr>
          <a:xfrm>
            <a:off x="1171800" y="1709200"/>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Rt.shoulder</a:t>
            </a:r>
            <a:endParaRPr b="0" i="0" sz="1000" u="none" cap="none" strike="noStrike">
              <a:solidFill>
                <a:schemeClr val="dk1"/>
              </a:solidFill>
              <a:latin typeface="Arial"/>
              <a:ea typeface="Arial"/>
              <a:cs typeface="Arial"/>
              <a:sym typeface="Arial"/>
            </a:endParaRPr>
          </a:p>
        </p:txBody>
      </p:sp>
      <p:sp>
        <p:nvSpPr>
          <p:cNvPr id="1496" name="Google Shape;1496;p36"/>
          <p:cNvSpPr txBox="1"/>
          <p:nvPr/>
        </p:nvSpPr>
        <p:spPr>
          <a:xfrm>
            <a:off x="903875" y="2588000"/>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Rt.elbow</a:t>
            </a:r>
            <a:endParaRPr b="0" i="0" sz="1000" u="none" cap="none" strike="noStrike">
              <a:solidFill>
                <a:schemeClr val="dk1"/>
              </a:solidFill>
              <a:latin typeface="Arial"/>
              <a:ea typeface="Arial"/>
              <a:cs typeface="Arial"/>
              <a:sym typeface="Arial"/>
            </a:endParaRPr>
          </a:p>
        </p:txBody>
      </p:sp>
      <p:sp>
        <p:nvSpPr>
          <p:cNvPr id="1497" name="Google Shape;1497;p36"/>
          <p:cNvSpPr txBox="1"/>
          <p:nvPr/>
        </p:nvSpPr>
        <p:spPr>
          <a:xfrm>
            <a:off x="888625" y="3225925"/>
            <a:ext cx="1581300" cy="334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Rt.wrist</a:t>
            </a:r>
            <a:endParaRPr b="0" i="0" sz="1000" u="none" cap="none" strike="noStrike">
              <a:solidFill>
                <a:schemeClr val="dk1"/>
              </a:solidFill>
              <a:latin typeface="Arial"/>
              <a:ea typeface="Arial"/>
              <a:cs typeface="Arial"/>
              <a:sym typeface="Arial"/>
            </a:endParaRPr>
          </a:p>
        </p:txBody>
      </p:sp>
      <p:sp>
        <p:nvSpPr>
          <p:cNvPr id="1498" name="Google Shape;1498;p36"/>
          <p:cNvSpPr txBox="1"/>
          <p:nvPr/>
        </p:nvSpPr>
        <p:spPr>
          <a:xfrm>
            <a:off x="1057051" y="4557675"/>
            <a:ext cx="7029900" cy="461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Yan, Sijie, Yuanjun Xiong, and Dahua Lin. "Spatial Temporal Graph Convolutional Networks for Skeleton-Based Action Recognition." </a:t>
            </a:r>
            <a:r>
              <a:rPr b="0" i="1" lang="en" sz="1000" u="none" cap="none" strike="noStrike">
                <a:solidFill>
                  <a:schemeClr val="dk1"/>
                </a:solidFill>
                <a:latin typeface="Arial"/>
                <a:ea typeface="Arial"/>
                <a:cs typeface="Arial"/>
                <a:sym typeface="Arial"/>
              </a:rPr>
              <a:t>arXiv preprint</a:t>
            </a:r>
            <a:r>
              <a:rPr b="0" i="0" lang="en" sz="1000" u="none" cap="none" strike="noStrike">
                <a:solidFill>
                  <a:schemeClr val="dk1"/>
                </a:solidFill>
                <a:latin typeface="Arial"/>
                <a:ea typeface="Arial"/>
                <a:cs typeface="Arial"/>
                <a:sym typeface="Arial"/>
              </a:rPr>
              <a:t> arXiv:1801.07455 (2018).</a:t>
            </a:r>
            <a:r>
              <a:rPr b="0" i="0" lang="en" sz="1000" u="none" cap="none" strike="noStrike">
                <a:solidFill>
                  <a:schemeClr val="dk1"/>
                </a:solidFill>
                <a:uFill>
                  <a:noFill/>
                </a:uFill>
                <a:latin typeface="Arial"/>
                <a:ea typeface="Arial"/>
                <a:cs typeface="Arial"/>
                <a:sym typeface="Arial"/>
                <a:hlinkClick r:id="rId4">
                  <a:extLst>
                    <a:ext uri="{A12FA001-AC4F-418D-AE19-62706E023703}">
                      <ahyp:hlinkClr val="tx"/>
                    </a:ext>
                  </a:extLst>
                </a:hlinkClick>
              </a:rPr>
              <a:t> </a:t>
            </a:r>
            <a:r>
              <a:rPr b="0" i="0" lang="en" sz="1000" u="sng" cap="none" strike="noStrike">
                <a:solidFill>
                  <a:schemeClr val="dk1"/>
                </a:solidFill>
                <a:latin typeface="Arial"/>
                <a:ea typeface="Arial"/>
                <a:cs typeface="Arial"/>
                <a:sym typeface="Arial"/>
                <a:hlinkClick r:id="rId5">
                  <a:extLst>
                    <a:ext uri="{A12FA001-AC4F-418D-AE19-62706E023703}">
                      <ahyp:hlinkClr val="tx"/>
                    </a:ext>
                  </a:extLst>
                </a:hlinkClick>
              </a:rPr>
              <a:t>https://doi.org/10.48550/arXiv.1801.07455</a:t>
            </a:r>
            <a:endParaRPr b="1" i="0" sz="900" u="sng" cap="none" strike="noStrike">
              <a:solidFill>
                <a:schemeClr val="dk1"/>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2" name="Shape 1502"/>
        <p:cNvGrpSpPr/>
        <p:nvPr/>
      </p:nvGrpSpPr>
      <p:grpSpPr>
        <a:xfrm>
          <a:off x="0" y="0"/>
          <a:ext cx="0" cy="0"/>
          <a:chOff x="0" y="0"/>
          <a:chExt cx="0" cy="0"/>
        </a:xfrm>
      </p:grpSpPr>
      <p:sp>
        <p:nvSpPr>
          <p:cNvPr id="1503" name="Google Shape;1503;p37"/>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Merriweather"/>
                <a:ea typeface="Merriweather"/>
                <a:cs typeface="Merriweather"/>
                <a:sym typeface="Merriweather"/>
              </a:rPr>
              <a:t>ST-GCN</a:t>
            </a:r>
            <a:endParaRPr>
              <a:latin typeface="Merriweather"/>
              <a:ea typeface="Merriweather"/>
              <a:cs typeface="Merriweather"/>
              <a:sym typeface="Merriweather"/>
            </a:endParaRPr>
          </a:p>
          <a:p>
            <a:pPr indent="0" lvl="0" marL="0" rtl="0" algn="ctr">
              <a:lnSpc>
                <a:spcPct val="100000"/>
              </a:lnSpc>
              <a:spcBef>
                <a:spcPts val="0"/>
              </a:spcBef>
              <a:spcAft>
                <a:spcPts val="0"/>
              </a:spcAft>
              <a:buSzPts val="3500"/>
              <a:buNone/>
            </a:pPr>
            <a:r>
              <a:rPr b="0" lang="en" sz="1500">
                <a:latin typeface="Merriweather"/>
                <a:ea typeface="Merriweather"/>
                <a:cs typeface="Merriweather"/>
                <a:sym typeface="Merriweather"/>
              </a:rPr>
              <a:t>Spatial Temporal Graph Convolutional Networks </a:t>
            </a:r>
            <a:endParaRPr b="0" sz="1500">
              <a:latin typeface="Merriweather"/>
              <a:ea typeface="Merriweather"/>
              <a:cs typeface="Merriweather"/>
              <a:sym typeface="Merriweather"/>
            </a:endParaRPr>
          </a:p>
          <a:p>
            <a:pPr indent="0" lvl="0" marL="0" rtl="0" algn="ctr">
              <a:lnSpc>
                <a:spcPct val="100000"/>
              </a:lnSpc>
              <a:spcBef>
                <a:spcPts val="0"/>
              </a:spcBef>
              <a:spcAft>
                <a:spcPts val="0"/>
              </a:spcAft>
              <a:buSzPts val="3500"/>
              <a:buNone/>
            </a:pPr>
            <a:r>
              <a:t/>
            </a:r>
            <a:endParaRPr/>
          </a:p>
        </p:txBody>
      </p:sp>
      <p:sp>
        <p:nvSpPr>
          <p:cNvPr id="1504" name="Google Shape;1504;p37"/>
          <p:cNvSpPr txBox="1"/>
          <p:nvPr/>
        </p:nvSpPr>
        <p:spPr>
          <a:xfrm>
            <a:off x="1171800" y="3748450"/>
            <a:ext cx="6052200" cy="2889600"/>
          </a:xfrm>
          <a:prstGeom prst="rect">
            <a:avLst/>
          </a:prstGeom>
          <a:noFill/>
          <a:ln>
            <a:noFill/>
          </a:ln>
        </p:spPr>
        <p:txBody>
          <a:bodyPr anchorCtr="0" anchor="t" bIns="91400" lIns="91400" spcFirstLastPara="1" rIns="0" wrap="square" tIns="914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pic>
        <p:nvPicPr>
          <p:cNvPr id="1505" name="Google Shape;1505;p37" title="figure2.PNG"/>
          <p:cNvPicPr preferRelativeResize="0"/>
          <p:nvPr/>
        </p:nvPicPr>
        <p:blipFill rotWithShape="1">
          <a:blip r:embed="rId3">
            <a:alphaModFix/>
          </a:blip>
          <a:srcRect b="0" l="0" r="0" t="0"/>
          <a:stretch/>
        </p:blipFill>
        <p:spPr>
          <a:xfrm>
            <a:off x="304075" y="1581576"/>
            <a:ext cx="8631402" cy="1980350"/>
          </a:xfrm>
          <a:prstGeom prst="rect">
            <a:avLst/>
          </a:prstGeom>
          <a:noFill/>
          <a:ln>
            <a:noFill/>
          </a:ln>
        </p:spPr>
      </p:pic>
      <p:sp>
        <p:nvSpPr>
          <p:cNvPr id="1506" name="Google Shape;1506;p37"/>
          <p:cNvSpPr txBox="1"/>
          <p:nvPr/>
        </p:nvSpPr>
        <p:spPr>
          <a:xfrm>
            <a:off x="2561500" y="3739800"/>
            <a:ext cx="3565500" cy="1403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Learnable Edge Importance Weighting</a:t>
            </a:r>
            <a:endParaRPr b="0" i="0" sz="1400" u="none" cap="none" strike="noStrike">
              <a:solidFill>
                <a:schemeClr val="dk1"/>
              </a:solidFill>
              <a:latin typeface="Arial"/>
              <a:ea typeface="Arial"/>
              <a:cs typeface="Arial"/>
              <a:sym typeface="Arial"/>
            </a:endParaRPr>
          </a:p>
        </p:txBody>
      </p:sp>
      <p:sp>
        <p:nvSpPr>
          <p:cNvPr id="1507" name="Google Shape;1507;p37"/>
          <p:cNvSpPr txBox="1"/>
          <p:nvPr/>
        </p:nvSpPr>
        <p:spPr>
          <a:xfrm>
            <a:off x="1104826" y="4543250"/>
            <a:ext cx="7029900" cy="461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Yan, Sijie, Yuanjun Xiong, and Dahua Lin. "Spatial Temporal Graph Convolutional Networks for Skeleton-Based Action Recognition." </a:t>
            </a:r>
            <a:r>
              <a:rPr b="0" i="1" lang="en" sz="1000" u="none" cap="none" strike="noStrike">
                <a:solidFill>
                  <a:schemeClr val="dk1"/>
                </a:solidFill>
                <a:latin typeface="Arial"/>
                <a:ea typeface="Arial"/>
                <a:cs typeface="Arial"/>
                <a:sym typeface="Arial"/>
              </a:rPr>
              <a:t>arXiv preprint</a:t>
            </a:r>
            <a:r>
              <a:rPr b="0" i="0" lang="en" sz="1000" u="none" cap="none" strike="noStrike">
                <a:solidFill>
                  <a:schemeClr val="dk1"/>
                </a:solidFill>
                <a:latin typeface="Arial"/>
                <a:ea typeface="Arial"/>
                <a:cs typeface="Arial"/>
                <a:sym typeface="Arial"/>
              </a:rPr>
              <a:t> arXiv:1801.07455 (2018).</a:t>
            </a:r>
            <a:r>
              <a:rPr b="0" i="0" lang="en" sz="1000" u="none" cap="none" strike="noStrike">
                <a:solidFill>
                  <a:schemeClr val="dk1"/>
                </a:solidFill>
                <a:uFill>
                  <a:noFill/>
                </a:uFill>
                <a:latin typeface="Arial"/>
                <a:ea typeface="Arial"/>
                <a:cs typeface="Arial"/>
                <a:sym typeface="Arial"/>
                <a:hlinkClick r:id="rId4">
                  <a:extLst>
                    <a:ext uri="{A12FA001-AC4F-418D-AE19-62706E023703}">
                      <ahyp:hlinkClr val="tx"/>
                    </a:ext>
                  </a:extLst>
                </a:hlinkClick>
              </a:rPr>
              <a:t> </a:t>
            </a:r>
            <a:r>
              <a:rPr b="0" i="0" lang="en" sz="1000" u="sng" cap="none" strike="noStrike">
                <a:solidFill>
                  <a:schemeClr val="dk1"/>
                </a:solidFill>
                <a:latin typeface="Arial"/>
                <a:ea typeface="Arial"/>
                <a:cs typeface="Arial"/>
                <a:sym typeface="Arial"/>
                <a:hlinkClick r:id="rId5">
                  <a:extLst>
                    <a:ext uri="{A12FA001-AC4F-418D-AE19-62706E023703}">
                      <ahyp:hlinkClr val="tx"/>
                    </a:ext>
                  </a:extLst>
                </a:hlinkClick>
              </a:rPr>
              <a:t>https://doi.org/10.48550/arXiv.1801.07455</a:t>
            </a:r>
            <a:endParaRPr b="1" i="0" sz="900" u="sng" cap="none" strike="noStrike">
              <a:solidFill>
                <a:schemeClr val="dk1"/>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1" name="Shape 1511"/>
        <p:cNvGrpSpPr/>
        <p:nvPr/>
      </p:nvGrpSpPr>
      <p:grpSpPr>
        <a:xfrm>
          <a:off x="0" y="0"/>
          <a:ext cx="0" cy="0"/>
          <a:chOff x="0" y="0"/>
          <a:chExt cx="0" cy="0"/>
        </a:xfrm>
      </p:grpSpPr>
      <p:sp>
        <p:nvSpPr>
          <p:cNvPr id="1512" name="Google Shape;1512;p38"/>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Merriweather"/>
                <a:ea typeface="Merriweather"/>
                <a:cs typeface="Merriweather"/>
                <a:sym typeface="Merriweather"/>
              </a:rPr>
              <a:t>ST-GCN</a:t>
            </a:r>
            <a:endParaRPr>
              <a:latin typeface="Merriweather"/>
              <a:ea typeface="Merriweather"/>
              <a:cs typeface="Merriweather"/>
              <a:sym typeface="Merriweather"/>
            </a:endParaRPr>
          </a:p>
          <a:p>
            <a:pPr indent="0" lvl="0" marL="0" rtl="0" algn="ctr">
              <a:lnSpc>
                <a:spcPct val="100000"/>
              </a:lnSpc>
              <a:spcBef>
                <a:spcPts val="0"/>
              </a:spcBef>
              <a:spcAft>
                <a:spcPts val="0"/>
              </a:spcAft>
              <a:buSzPts val="3500"/>
              <a:buNone/>
            </a:pPr>
            <a:r>
              <a:rPr b="0" lang="en" sz="1500">
                <a:latin typeface="Merriweather"/>
                <a:ea typeface="Merriweather"/>
                <a:cs typeface="Merriweather"/>
                <a:sym typeface="Merriweather"/>
              </a:rPr>
              <a:t>Spatial Temporal Graph Convolutional Networks</a:t>
            </a:r>
            <a:r>
              <a:rPr b="0" lang="en" sz="1500"/>
              <a:t> </a:t>
            </a:r>
            <a:endParaRPr b="0" sz="1500"/>
          </a:p>
          <a:p>
            <a:pPr indent="0" lvl="0" marL="0" rtl="0" algn="ctr">
              <a:lnSpc>
                <a:spcPct val="100000"/>
              </a:lnSpc>
              <a:spcBef>
                <a:spcPts val="0"/>
              </a:spcBef>
              <a:spcAft>
                <a:spcPts val="0"/>
              </a:spcAft>
              <a:buSzPts val="3500"/>
              <a:buNone/>
            </a:pPr>
            <a:r>
              <a:t/>
            </a:r>
            <a:endParaRPr/>
          </a:p>
        </p:txBody>
      </p:sp>
      <p:sp>
        <p:nvSpPr>
          <p:cNvPr id="1513" name="Google Shape;1513;p38"/>
          <p:cNvSpPr txBox="1"/>
          <p:nvPr/>
        </p:nvSpPr>
        <p:spPr>
          <a:xfrm>
            <a:off x="1171800" y="3748450"/>
            <a:ext cx="6052200" cy="2889600"/>
          </a:xfrm>
          <a:prstGeom prst="rect">
            <a:avLst/>
          </a:prstGeom>
          <a:noFill/>
          <a:ln>
            <a:noFill/>
          </a:ln>
        </p:spPr>
        <p:txBody>
          <a:bodyPr anchorCtr="0" anchor="t" bIns="91400" lIns="91400" spcFirstLastPara="1" rIns="0" wrap="square" tIns="914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1514" name="Google Shape;1514;p38"/>
          <p:cNvSpPr txBox="1"/>
          <p:nvPr/>
        </p:nvSpPr>
        <p:spPr>
          <a:xfrm>
            <a:off x="1171801" y="4681800"/>
            <a:ext cx="7029900" cy="461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Yan, Sijie, Yuanjun Xiong, and Dahua Lin. "Spatial Temporal Graph Convolutional Networks for Skeleton-Based Action Recognition." </a:t>
            </a:r>
            <a:r>
              <a:rPr b="0" i="1" lang="en" sz="1000" u="none" cap="none" strike="noStrike">
                <a:solidFill>
                  <a:schemeClr val="dk1"/>
                </a:solidFill>
                <a:latin typeface="Arial"/>
                <a:ea typeface="Arial"/>
                <a:cs typeface="Arial"/>
                <a:sym typeface="Arial"/>
              </a:rPr>
              <a:t>arXiv preprint</a:t>
            </a:r>
            <a:r>
              <a:rPr b="0" i="0" lang="en" sz="1000" u="none" cap="none" strike="noStrike">
                <a:solidFill>
                  <a:schemeClr val="dk1"/>
                </a:solidFill>
                <a:latin typeface="Arial"/>
                <a:ea typeface="Arial"/>
                <a:cs typeface="Arial"/>
                <a:sym typeface="Arial"/>
              </a:rPr>
              <a:t> arXiv:1801.07455 (2018).</a:t>
            </a:r>
            <a:r>
              <a:rPr b="0" i="0" lang="en" sz="1000" u="none" cap="none" strike="noStrike">
                <a:solidFill>
                  <a:schemeClr val="dk1"/>
                </a:solidFill>
                <a:uFill>
                  <a:noFill/>
                </a:uFill>
                <a:latin typeface="Arial"/>
                <a:ea typeface="Arial"/>
                <a:cs typeface="Arial"/>
                <a:sym typeface="Arial"/>
                <a:hlinkClick r:id="rId3">
                  <a:extLst>
                    <a:ext uri="{A12FA001-AC4F-418D-AE19-62706E023703}">
                      <ahyp:hlinkClr val="tx"/>
                    </a:ext>
                  </a:extLst>
                </a:hlinkClick>
              </a:rPr>
              <a:t> </a:t>
            </a:r>
            <a:r>
              <a:rPr b="0" i="0" lang="en" sz="1000" u="sng" cap="none" strike="noStrike">
                <a:solidFill>
                  <a:schemeClr val="dk1"/>
                </a:solidFill>
                <a:latin typeface="Arial"/>
                <a:ea typeface="Arial"/>
                <a:cs typeface="Arial"/>
                <a:sym typeface="Arial"/>
                <a:hlinkClick r:id="rId4">
                  <a:extLst>
                    <a:ext uri="{A12FA001-AC4F-418D-AE19-62706E023703}">
                      <ahyp:hlinkClr val="tx"/>
                    </a:ext>
                  </a:extLst>
                </a:hlinkClick>
              </a:rPr>
              <a:t>https://doi.org/10.48550/arXiv.1801.07455</a:t>
            </a:r>
            <a:endParaRPr b="1" i="0" sz="900" u="sng" cap="none" strike="noStrike">
              <a:solidFill>
                <a:schemeClr val="dk1"/>
              </a:solidFill>
              <a:latin typeface="Arial"/>
              <a:ea typeface="Arial"/>
              <a:cs typeface="Arial"/>
              <a:sym typeface="Arial"/>
            </a:endParaRPr>
          </a:p>
        </p:txBody>
      </p:sp>
      <p:pic>
        <p:nvPicPr>
          <p:cNvPr id="1515" name="Google Shape;1515;p38" title="figure3.PNG"/>
          <p:cNvPicPr preferRelativeResize="0"/>
          <p:nvPr/>
        </p:nvPicPr>
        <p:blipFill rotWithShape="1">
          <a:blip r:embed="rId5">
            <a:alphaModFix/>
          </a:blip>
          <a:srcRect b="0" l="0" r="0" t="0"/>
          <a:stretch/>
        </p:blipFill>
        <p:spPr>
          <a:xfrm>
            <a:off x="1567625" y="1532637"/>
            <a:ext cx="5890799" cy="2078275"/>
          </a:xfrm>
          <a:prstGeom prst="rect">
            <a:avLst/>
          </a:prstGeom>
          <a:noFill/>
          <a:ln>
            <a:noFill/>
          </a:ln>
        </p:spPr>
      </p:pic>
      <p:sp>
        <p:nvSpPr>
          <p:cNvPr id="1516" name="Google Shape;1516;p38"/>
          <p:cNvSpPr txBox="1"/>
          <p:nvPr/>
        </p:nvSpPr>
        <p:spPr>
          <a:xfrm>
            <a:off x="2107200" y="3610888"/>
            <a:ext cx="5159100" cy="11223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1"/>
                </a:solidFill>
                <a:latin typeface="Arial"/>
                <a:ea typeface="Arial"/>
                <a:cs typeface="Arial"/>
                <a:sym typeface="Arial"/>
              </a:rPr>
              <a:t>Partitioning</a:t>
            </a:r>
            <a:endParaRPr b="0" i="0" sz="13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1"/>
                </a:solidFill>
                <a:latin typeface="Arial"/>
                <a:ea typeface="Arial"/>
                <a:cs typeface="Arial"/>
                <a:sym typeface="Arial"/>
              </a:rPr>
              <a:t>(a) Input</a:t>
            </a:r>
            <a:endParaRPr b="0" i="0" sz="13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1"/>
                </a:solidFill>
                <a:latin typeface="Arial"/>
                <a:ea typeface="Arial"/>
                <a:cs typeface="Arial"/>
                <a:sym typeface="Arial"/>
              </a:rPr>
              <a:t>(b) Uni-labeling partitioning strategy</a:t>
            </a:r>
            <a:endParaRPr b="0" i="0" sz="13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1"/>
                </a:solidFill>
                <a:latin typeface="Arial"/>
                <a:ea typeface="Arial"/>
                <a:cs typeface="Arial"/>
                <a:sym typeface="Arial"/>
              </a:rPr>
              <a:t>(c) Distance partitioning</a:t>
            </a:r>
            <a:endParaRPr b="0" i="0" sz="13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1"/>
                </a:solidFill>
                <a:latin typeface="Arial"/>
                <a:ea typeface="Arial"/>
                <a:cs typeface="Arial"/>
                <a:sym typeface="Arial"/>
              </a:rPr>
              <a:t>(d) Spatial Configuration Partitioning</a:t>
            </a:r>
            <a:endParaRPr b="0" i="0" sz="1300" u="none" cap="none" strike="noStrike">
              <a:solidFill>
                <a:schemeClr val="dk1"/>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0" name="Shape 1520"/>
        <p:cNvGrpSpPr/>
        <p:nvPr/>
      </p:nvGrpSpPr>
      <p:grpSpPr>
        <a:xfrm>
          <a:off x="0" y="0"/>
          <a:ext cx="0" cy="0"/>
          <a:chOff x="0" y="0"/>
          <a:chExt cx="0" cy="0"/>
        </a:xfrm>
      </p:grpSpPr>
      <p:sp>
        <p:nvSpPr>
          <p:cNvPr id="1521" name="Google Shape;1521;p39"/>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Merriweather"/>
                <a:ea typeface="Merriweather"/>
                <a:cs typeface="Merriweather"/>
                <a:sym typeface="Merriweather"/>
              </a:rPr>
              <a:t>ST-GCN</a:t>
            </a:r>
            <a:r>
              <a:rPr lang="en"/>
              <a:t> 골격 그래프 구조</a:t>
            </a:r>
            <a:endParaRPr/>
          </a:p>
        </p:txBody>
      </p:sp>
      <p:graphicFrame>
        <p:nvGraphicFramePr>
          <p:cNvPr id="1522" name="Google Shape;1522;p39"/>
          <p:cNvGraphicFramePr/>
          <p:nvPr/>
        </p:nvGraphicFramePr>
        <p:xfrm>
          <a:off x="952500" y="1285675"/>
          <a:ext cx="3000000" cy="3000000"/>
        </p:xfrm>
        <a:graphic>
          <a:graphicData uri="http://schemas.openxmlformats.org/drawingml/2006/table">
            <a:tbl>
              <a:tblPr>
                <a:noFill/>
                <a:tableStyleId>{0880C0D5-DE4B-4415-B95C-9BB590412095}</a:tableStyleId>
              </a:tblPr>
              <a:tblGrid>
                <a:gridCol w="7239000"/>
              </a:tblGrid>
              <a:tr h="381000">
                <a:tc>
                  <a:txBody>
                    <a:bodyPr/>
                    <a:lstStyle/>
                    <a:p>
                      <a:pPr indent="0" lvl="0" marL="0" marR="0" rtl="0" algn="l">
                        <a:lnSpc>
                          <a:spcPct val="115000"/>
                        </a:lnSpc>
                        <a:spcBef>
                          <a:spcPts val="0"/>
                        </a:spcBef>
                        <a:spcAft>
                          <a:spcPts val="0"/>
                        </a:spcAft>
                        <a:buClr>
                          <a:srgbClr val="000000"/>
                        </a:buClr>
                        <a:buSzPts val="1400"/>
                        <a:buFont typeface="Arial"/>
                        <a:buNone/>
                      </a:pPr>
                      <a:r>
                        <a:rPr b="1" lang="en" sz="1400" u="none" cap="none" strike="noStrike">
                          <a:solidFill>
                            <a:srgbClr val="434343"/>
                          </a:solidFill>
                          <a:latin typeface="Arial"/>
                          <a:ea typeface="Arial"/>
                          <a:cs typeface="Arial"/>
                          <a:sym typeface="Arial"/>
                        </a:rPr>
                        <a:t>16개 관절 노드 + 연결선 표시한 골프 스윙 스켈레톤</a:t>
                      </a:r>
                      <a:endParaRPr b="1" sz="1400" u="none" cap="none" strike="noStrike">
                        <a:solidFill>
                          <a:srgbClr val="434343"/>
                        </a:solidFill>
                        <a:latin typeface="Arial"/>
                        <a:ea typeface="Arial"/>
                        <a:cs typeface="Arial"/>
                        <a:sym typeface="Arial"/>
                      </a:endParaRPr>
                    </a:p>
                  </a:txBody>
                  <a:tcPr marT="91425" marB="91425" marR="91425" marL="91425">
                    <a:solidFill>
                      <a:srgbClr val="EFEFEF"/>
                    </a:solidFill>
                  </a:tcPr>
                </a:tc>
              </a:tr>
              <a:tr h="381000">
                <a:tc>
                  <a:txBody>
                    <a:bodyPr/>
                    <a:lstStyle/>
                    <a:p>
                      <a:pPr indent="0" lvl="0" marL="0" marR="0" rtl="0" algn="l">
                        <a:lnSpc>
                          <a:spcPct val="115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연결 구조</a:t>
                      </a:r>
                      <a:endParaRPr b="1" sz="1200" u="none" cap="none" strike="noStrike">
                        <a:solidFill>
                          <a:srgbClr val="434343"/>
                        </a:solidFill>
                        <a:latin typeface="Arial"/>
                        <a:ea typeface="Arial"/>
                        <a:cs typeface="Arial"/>
                        <a:sym typeface="Arial"/>
                      </a:endParaRPr>
                    </a:p>
                  </a:txBody>
                  <a:tcPr marT="91425" marB="91425" marR="91425" marL="91425">
                    <a:solidFill>
                      <a:schemeClr val="lt1"/>
                    </a:solidFill>
                  </a:tcPr>
                </a:tc>
              </a:tr>
              <a:tr h="381000">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인체의 해부학적 구조를 따라 관절들을 연결</a:t>
                      </a:r>
                      <a:endParaRPr sz="1200" u="none" cap="none" strike="noStrike">
                        <a:solidFill>
                          <a:srgbClr val="434343"/>
                        </a:solidFill>
                        <a:latin typeface="Arial"/>
                        <a:ea typeface="Arial"/>
                        <a:cs typeface="Arial"/>
                        <a:sym typeface="Arial"/>
                      </a:endParaRPr>
                    </a:p>
                    <a:p>
                      <a:pPr indent="-298450" lvl="0" marL="457200" marR="0" rtl="0" algn="l">
                        <a:lnSpc>
                          <a:spcPct val="115000"/>
                        </a:lnSpc>
                        <a:spcBef>
                          <a:spcPts val="1200"/>
                        </a:spcBef>
                        <a:spcAft>
                          <a:spcPts val="0"/>
                        </a:spcAft>
                        <a:buClr>
                          <a:srgbClr val="434343"/>
                        </a:buClr>
                        <a:buSzPts val="275"/>
                        <a:buFont typeface="Arial"/>
                        <a:buChar char="●"/>
                      </a:pPr>
                      <a:r>
                        <a:rPr lang="en" sz="1100" u="none" cap="none" strike="noStrike">
                          <a:solidFill>
                            <a:srgbClr val="434343"/>
                          </a:solidFill>
                          <a:latin typeface="Arial"/>
                          <a:ea typeface="Arial"/>
                          <a:cs typeface="Arial"/>
                          <a:sym typeface="Arial"/>
                        </a:rPr>
                        <a:t>예: 목-가슴, 가슴-어깨, 어깨-팔꿈치, 팔꿈치-손목 등</a:t>
                      </a:r>
                      <a:endParaRPr sz="1100" u="none" cap="none" strike="noStrike">
                        <a:solidFill>
                          <a:srgbClr val="434343"/>
                        </a:solidFill>
                        <a:latin typeface="Arial"/>
                        <a:ea typeface="Arial"/>
                        <a:cs typeface="Arial"/>
                        <a:sym typeface="Arial"/>
                      </a:endParaRPr>
                    </a:p>
                    <a:p>
                      <a:pPr indent="-298450" lvl="0" marL="457200" marR="0" rtl="0" algn="l">
                        <a:lnSpc>
                          <a:spcPct val="115000"/>
                        </a:lnSpc>
                        <a:spcBef>
                          <a:spcPts val="0"/>
                        </a:spcBef>
                        <a:spcAft>
                          <a:spcPts val="0"/>
                        </a:spcAft>
                        <a:buClr>
                          <a:srgbClr val="434343"/>
                        </a:buClr>
                        <a:buSzPts val="275"/>
                        <a:buFont typeface="Arial"/>
                        <a:buChar char="●"/>
                      </a:pPr>
                      <a:r>
                        <a:rPr lang="en" sz="1100" u="none" cap="none" strike="noStrike">
                          <a:solidFill>
                            <a:srgbClr val="434343"/>
                          </a:solidFill>
                          <a:latin typeface="Arial"/>
                          <a:ea typeface="Arial"/>
                          <a:cs typeface="Arial"/>
                          <a:sym typeface="Arial"/>
                        </a:rPr>
                        <a:t>가슴(인덱스 2)을 중심 노드로 설정하여 상하체 연결의 핵심으로 활용</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r>
              <a:tr h="381000">
                <a:tc>
                  <a:txBody>
                    <a:bodyPr/>
                    <a:lstStyle/>
                    <a:p>
                      <a:pPr indent="0" lvl="0" marL="0" marR="0" rtl="0" algn="l">
                        <a:lnSpc>
                          <a:spcPct val="115000"/>
                        </a:lnSpc>
                        <a:spcBef>
                          <a:spcPts val="0"/>
                        </a:spcBef>
                        <a:spcAft>
                          <a:spcPts val="0"/>
                        </a:spcAft>
                        <a:buClr>
                          <a:srgbClr val="000000"/>
                        </a:buClr>
                        <a:buSzPts val="1200"/>
                        <a:buFont typeface="Arial"/>
                        <a:buNone/>
                      </a:pPr>
                      <a:r>
                        <a:rPr b="1" lang="en" sz="1200" u="none" cap="none" strike="noStrike">
                          <a:solidFill>
                            <a:srgbClr val="434343"/>
                          </a:solidFill>
                          <a:latin typeface="Arial"/>
                          <a:ea typeface="Arial"/>
                          <a:cs typeface="Arial"/>
                          <a:sym typeface="Arial"/>
                        </a:rPr>
                        <a:t>Spatial Strategy</a:t>
                      </a:r>
                      <a:endParaRPr b="1" sz="1200" u="none" cap="none" strike="noStrike">
                        <a:solidFill>
                          <a:srgbClr val="434343"/>
                        </a:solidFill>
                        <a:latin typeface="Arial"/>
                        <a:ea typeface="Arial"/>
                        <a:cs typeface="Arial"/>
                        <a:sym typeface="Arial"/>
                      </a:endParaRPr>
                    </a:p>
                  </a:txBody>
                  <a:tcPr marT="91425" marB="91425" marR="91425" marL="91425">
                    <a:solidFill>
                      <a:schemeClr val="lt1"/>
                    </a:solidFill>
                  </a:tcPr>
                </a:tc>
              </a:tr>
              <a:tr h="381000">
                <a:tc>
                  <a:txBody>
                    <a:bodyPr/>
                    <a:lstStyle/>
                    <a:p>
                      <a:pPr indent="0" lvl="0" marL="0" marR="0" rtl="0" algn="l">
                        <a:lnSpc>
                          <a:spcPct val="115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max_hop=1을 기준으로 공간적 관계 그룹 3개 로 구분 (root, close, further) </a:t>
                      </a:r>
                      <a:endParaRPr sz="1200" u="none" cap="none" strike="noStrike">
                        <a:solidFill>
                          <a:srgbClr val="434343"/>
                        </a:solidFill>
                        <a:latin typeface="Arial"/>
                        <a:ea typeface="Arial"/>
                        <a:cs typeface="Arial"/>
                        <a:sym typeface="Arial"/>
                      </a:endParaRPr>
                    </a:p>
                    <a:p>
                      <a:pPr indent="-298450" lvl="0" marL="457200" marR="0" rtl="0" algn="l">
                        <a:lnSpc>
                          <a:spcPct val="115000"/>
                        </a:lnSpc>
                        <a:spcBef>
                          <a:spcPts val="1200"/>
                        </a:spcBef>
                        <a:spcAft>
                          <a:spcPts val="0"/>
                        </a:spcAft>
                        <a:buClr>
                          <a:srgbClr val="434343"/>
                        </a:buClr>
                        <a:buSzPts val="275"/>
                        <a:buFont typeface="Merriweather"/>
                        <a:buChar char="●"/>
                      </a:pPr>
                      <a:r>
                        <a:rPr lang="en" sz="1100" u="none" cap="none" strike="noStrike">
                          <a:solidFill>
                            <a:srgbClr val="434343"/>
                          </a:solidFill>
                          <a:latin typeface="Arial"/>
                          <a:ea typeface="Arial"/>
                          <a:cs typeface="Arial"/>
                          <a:sym typeface="Arial"/>
                        </a:rPr>
                        <a:t>a_root: 중심 노드와 같은 거리의 연결</a:t>
                      </a:r>
                      <a:endParaRPr sz="1100" u="none" cap="none" strike="noStrike">
                        <a:solidFill>
                          <a:srgbClr val="434343"/>
                        </a:solidFill>
                        <a:latin typeface="Arial"/>
                        <a:ea typeface="Arial"/>
                        <a:cs typeface="Arial"/>
                        <a:sym typeface="Arial"/>
                      </a:endParaRPr>
                    </a:p>
                    <a:p>
                      <a:pPr indent="-298450" lvl="0" marL="457200" marR="0" rtl="0" algn="l">
                        <a:lnSpc>
                          <a:spcPct val="115000"/>
                        </a:lnSpc>
                        <a:spcBef>
                          <a:spcPts val="0"/>
                        </a:spcBef>
                        <a:spcAft>
                          <a:spcPts val="0"/>
                        </a:spcAft>
                        <a:buClr>
                          <a:srgbClr val="434343"/>
                        </a:buClr>
                        <a:buSzPts val="275"/>
                        <a:buFont typeface="Merriweather"/>
                        <a:buChar char="●"/>
                      </a:pPr>
                      <a:r>
                        <a:rPr lang="en" sz="1100" u="none" cap="none" strike="noStrike">
                          <a:solidFill>
                            <a:srgbClr val="434343"/>
                          </a:solidFill>
                          <a:latin typeface="Arial"/>
                          <a:ea typeface="Arial"/>
                          <a:cs typeface="Arial"/>
                          <a:sym typeface="Arial"/>
                        </a:rPr>
                        <a:t>a_close: 중심에서 더 가까운 방향 연결</a:t>
                      </a:r>
                      <a:endParaRPr sz="1100" u="none" cap="none" strike="noStrike">
                        <a:solidFill>
                          <a:srgbClr val="434343"/>
                        </a:solidFill>
                        <a:latin typeface="Arial"/>
                        <a:ea typeface="Arial"/>
                        <a:cs typeface="Arial"/>
                        <a:sym typeface="Arial"/>
                      </a:endParaRPr>
                    </a:p>
                    <a:p>
                      <a:pPr indent="-298450" lvl="0" marL="457200" marR="0" rtl="0" algn="l">
                        <a:lnSpc>
                          <a:spcPct val="115000"/>
                        </a:lnSpc>
                        <a:spcBef>
                          <a:spcPts val="0"/>
                        </a:spcBef>
                        <a:spcAft>
                          <a:spcPts val="0"/>
                        </a:spcAft>
                        <a:buClr>
                          <a:srgbClr val="434343"/>
                        </a:buClr>
                        <a:buSzPts val="275"/>
                        <a:buFont typeface="Arial"/>
                        <a:buChar char="●"/>
                      </a:pPr>
                      <a:r>
                        <a:rPr lang="en" sz="1100" u="none" cap="none" strike="noStrike">
                          <a:solidFill>
                            <a:srgbClr val="434343"/>
                          </a:solidFill>
                          <a:latin typeface="Arial"/>
                          <a:ea typeface="Arial"/>
                          <a:cs typeface="Arial"/>
                          <a:sym typeface="Arial"/>
                        </a:rPr>
                        <a:t>a_further: 중심에서 더 먼 방향 연결</a:t>
                      </a:r>
                      <a:endParaRPr sz="1100" u="none" cap="none" strike="noStrike">
                        <a:solidFill>
                          <a:srgbClr val="434343"/>
                        </a:solidFill>
                        <a:latin typeface="Arial"/>
                        <a:ea typeface="Arial"/>
                        <a:cs typeface="Arial"/>
                        <a:sym typeface="Arial"/>
                      </a:endParaRPr>
                    </a:p>
                  </a:txBody>
                  <a:tcPr marT="91425" marB="91425" marR="91425" marL="91425">
                    <a:solidFill>
                      <a:schemeClr val="lt1"/>
                    </a:solid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4"/>
          <p:cNvSpPr/>
          <p:nvPr/>
        </p:nvSpPr>
        <p:spPr>
          <a:xfrm>
            <a:off x="6190000" y="1480450"/>
            <a:ext cx="2138400" cy="1532700"/>
          </a:xfrm>
          <a:prstGeom prst="rect">
            <a:avLst/>
          </a:prstGeom>
          <a:solidFill>
            <a:srgbClr val="FFF2CC"/>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4"/>
          <p:cNvSpPr/>
          <p:nvPr/>
        </p:nvSpPr>
        <p:spPr>
          <a:xfrm>
            <a:off x="3502800" y="1480450"/>
            <a:ext cx="2138400" cy="1532700"/>
          </a:xfrm>
          <a:prstGeom prst="rect">
            <a:avLst/>
          </a:prstGeom>
          <a:solidFill>
            <a:srgbClr val="FFF2CC"/>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4"/>
          <p:cNvSpPr/>
          <p:nvPr/>
        </p:nvSpPr>
        <p:spPr>
          <a:xfrm>
            <a:off x="832150" y="1480450"/>
            <a:ext cx="2138400" cy="1532700"/>
          </a:xfrm>
          <a:prstGeom prst="rect">
            <a:avLst/>
          </a:prstGeom>
          <a:solidFill>
            <a:srgbClr val="FFCEAB"/>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팀원 소개</a:t>
            </a:r>
            <a:endParaRPr>
              <a:latin typeface="Arial"/>
              <a:ea typeface="Arial"/>
              <a:cs typeface="Arial"/>
              <a:sym typeface="Arial"/>
            </a:endParaRPr>
          </a:p>
        </p:txBody>
      </p:sp>
      <p:sp>
        <p:nvSpPr>
          <p:cNvPr id="520" name="Google Shape;520;p4"/>
          <p:cNvSpPr txBox="1"/>
          <p:nvPr>
            <p:ph idx="1" type="subTitle"/>
          </p:nvPr>
        </p:nvSpPr>
        <p:spPr>
          <a:xfrm>
            <a:off x="716625" y="2015525"/>
            <a:ext cx="2336400" cy="99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300">
                <a:latin typeface="Arial"/>
                <a:ea typeface="Arial"/>
                <a:cs typeface="Arial"/>
                <a:sym typeface="Arial"/>
              </a:rPr>
              <a:t>프로젝트 총괄</a:t>
            </a:r>
            <a:endParaRPr b="1" sz="1300">
              <a:latin typeface="Arial"/>
              <a:ea typeface="Arial"/>
              <a:cs typeface="Arial"/>
              <a:sym typeface="Arial"/>
            </a:endParaRPr>
          </a:p>
          <a:p>
            <a:pPr indent="0" lvl="0" marL="0" rtl="0" algn="ctr">
              <a:lnSpc>
                <a:spcPct val="100000"/>
              </a:lnSpc>
              <a:spcBef>
                <a:spcPts val="0"/>
              </a:spcBef>
              <a:spcAft>
                <a:spcPts val="0"/>
              </a:spcAft>
              <a:buSzPts val="1400"/>
              <a:buNone/>
            </a:pPr>
            <a:r>
              <a:rPr b="1" lang="en" sz="1300">
                <a:latin typeface="Arial"/>
                <a:ea typeface="Arial"/>
                <a:cs typeface="Arial"/>
                <a:sym typeface="Arial"/>
              </a:rPr>
              <a:t>전체 모델 설계 및 구현</a:t>
            </a:r>
            <a:endParaRPr b="1" sz="1300">
              <a:latin typeface="Arial"/>
              <a:ea typeface="Arial"/>
              <a:cs typeface="Arial"/>
              <a:sym typeface="Arial"/>
            </a:endParaRPr>
          </a:p>
          <a:p>
            <a:pPr indent="0" lvl="0" marL="0" rtl="0" algn="ctr">
              <a:lnSpc>
                <a:spcPct val="100000"/>
              </a:lnSpc>
              <a:spcBef>
                <a:spcPts val="0"/>
              </a:spcBef>
              <a:spcAft>
                <a:spcPts val="0"/>
              </a:spcAft>
              <a:buSzPts val="1400"/>
              <a:buNone/>
            </a:pPr>
            <a:r>
              <a:rPr b="1" lang="en" sz="1300">
                <a:latin typeface="Arial"/>
                <a:ea typeface="Arial"/>
                <a:cs typeface="Arial"/>
                <a:sym typeface="Arial"/>
              </a:rPr>
              <a:t>데이터 수집 및 전처리</a:t>
            </a:r>
            <a:endParaRPr b="1" sz="1300">
              <a:latin typeface="Arial"/>
              <a:ea typeface="Arial"/>
              <a:cs typeface="Arial"/>
              <a:sym typeface="Arial"/>
            </a:endParaRPr>
          </a:p>
          <a:p>
            <a:pPr indent="0" lvl="0" marL="0" rtl="0" algn="ctr">
              <a:lnSpc>
                <a:spcPct val="100000"/>
              </a:lnSpc>
              <a:spcBef>
                <a:spcPts val="0"/>
              </a:spcBef>
              <a:spcAft>
                <a:spcPts val="0"/>
              </a:spcAft>
              <a:buSzPts val="1400"/>
              <a:buNone/>
            </a:pPr>
            <a:r>
              <a:rPr b="1" lang="en" sz="1300">
                <a:latin typeface="Arial"/>
                <a:ea typeface="Arial"/>
                <a:cs typeface="Arial"/>
                <a:sym typeface="Arial"/>
              </a:rPr>
              <a:t>사용자 화면 구현(Flask)</a:t>
            </a:r>
            <a:endParaRPr b="1" sz="1300">
              <a:latin typeface="Arial"/>
              <a:ea typeface="Arial"/>
              <a:cs typeface="Arial"/>
              <a:sym typeface="Arial"/>
            </a:endParaRPr>
          </a:p>
        </p:txBody>
      </p:sp>
      <p:sp>
        <p:nvSpPr>
          <p:cNvPr id="521" name="Google Shape;521;p4"/>
          <p:cNvSpPr txBox="1"/>
          <p:nvPr>
            <p:ph idx="2" type="subTitle"/>
          </p:nvPr>
        </p:nvSpPr>
        <p:spPr>
          <a:xfrm>
            <a:off x="3426600" y="2015517"/>
            <a:ext cx="2336400" cy="776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300">
                <a:latin typeface="Arial"/>
                <a:ea typeface="Arial"/>
                <a:cs typeface="Arial"/>
                <a:sym typeface="Arial"/>
              </a:rPr>
              <a:t>데이터 전처리</a:t>
            </a:r>
            <a:endParaRPr b="1" sz="1300">
              <a:latin typeface="Arial"/>
              <a:ea typeface="Arial"/>
              <a:cs typeface="Arial"/>
              <a:sym typeface="Arial"/>
            </a:endParaRPr>
          </a:p>
          <a:p>
            <a:pPr indent="0" lvl="0" marL="0" rtl="0" algn="ctr">
              <a:lnSpc>
                <a:spcPct val="100000"/>
              </a:lnSpc>
              <a:spcBef>
                <a:spcPts val="0"/>
              </a:spcBef>
              <a:spcAft>
                <a:spcPts val="0"/>
              </a:spcAft>
              <a:buSzPts val="1400"/>
              <a:buNone/>
            </a:pPr>
            <a:r>
              <a:rPr b="1" lang="en" sz="1300">
                <a:latin typeface="Arial"/>
                <a:ea typeface="Arial"/>
                <a:cs typeface="Arial"/>
                <a:sym typeface="Arial"/>
              </a:rPr>
              <a:t>YOLO 모델 학습 및 검증</a:t>
            </a:r>
            <a:endParaRPr b="1" sz="1300">
              <a:latin typeface="Arial"/>
              <a:ea typeface="Arial"/>
              <a:cs typeface="Arial"/>
              <a:sym typeface="Arial"/>
            </a:endParaRPr>
          </a:p>
        </p:txBody>
      </p:sp>
      <p:sp>
        <p:nvSpPr>
          <p:cNvPr id="522" name="Google Shape;522;p4"/>
          <p:cNvSpPr txBox="1"/>
          <p:nvPr>
            <p:ph idx="3" type="subTitle"/>
          </p:nvPr>
        </p:nvSpPr>
        <p:spPr>
          <a:xfrm>
            <a:off x="6090988" y="2091717"/>
            <a:ext cx="2336400" cy="776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300">
                <a:latin typeface="Arial"/>
                <a:ea typeface="Arial"/>
                <a:cs typeface="Arial"/>
                <a:sym typeface="Arial"/>
              </a:rPr>
              <a:t>데이터 수집 및 전처리</a:t>
            </a:r>
            <a:endParaRPr b="1" sz="1300">
              <a:latin typeface="Arial"/>
              <a:ea typeface="Arial"/>
              <a:cs typeface="Arial"/>
              <a:sym typeface="Arial"/>
            </a:endParaRPr>
          </a:p>
          <a:p>
            <a:pPr indent="0" lvl="0" marL="0" rtl="0" algn="ctr">
              <a:lnSpc>
                <a:spcPct val="100000"/>
              </a:lnSpc>
              <a:spcBef>
                <a:spcPts val="0"/>
              </a:spcBef>
              <a:spcAft>
                <a:spcPts val="0"/>
              </a:spcAft>
              <a:buSzPts val="1400"/>
              <a:buNone/>
            </a:pPr>
            <a:r>
              <a:rPr b="1" lang="en" sz="1300">
                <a:latin typeface="Arial"/>
                <a:ea typeface="Arial"/>
                <a:cs typeface="Arial"/>
                <a:sym typeface="Arial"/>
              </a:rPr>
              <a:t>라벨링 프로그램 구현</a:t>
            </a:r>
            <a:endParaRPr b="1" sz="1300">
              <a:latin typeface="Arial"/>
              <a:ea typeface="Arial"/>
              <a:cs typeface="Arial"/>
              <a:sym typeface="Arial"/>
            </a:endParaRPr>
          </a:p>
          <a:p>
            <a:pPr indent="0" lvl="0" marL="0" rtl="0" algn="ctr">
              <a:lnSpc>
                <a:spcPct val="100000"/>
              </a:lnSpc>
              <a:spcBef>
                <a:spcPts val="0"/>
              </a:spcBef>
              <a:spcAft>
                <a:spcPts val="0"/>
              </a:spcAft>
              <a:buSzPts val="1400"/>
              <a:buNone/>
            </a:pPr>
            <a:r>
              <a:rPr b="1" lang="en" sz="1300">
                <a:latin typeface="Arial"/>
                <a:ea typeface="Arial"/>
                <a:cs typeface="Arial"/>
                <a:sym typeface="Arial"/>
              </a:rPr>
              <a:t>ST-GCN 학습</a:t>
            </a:r>
            <a:endParaRPr b="1" sz="1300">
              <a:latin typeface="Arial"/>
              <a:ea typeface="Arial"/>
              <a:cs typeface="Arial"/>
              <a:sym typeface="Arial"/>
            </a:endParaRPr>
          </a:p>
        </p:txBody>
      </p:sp>
      <p:sp>
        <p:nvSpPr>
          <p:cNvPr id="523" name="Google Shape;523;p4"/>
          <p:cNvSpPr txBox="1"/>
          <p:nvPr>
            <p:ph idx="4" type="subTitle"/>
          </p:nvPr>
        </p:nvSpPr>
        <p:spPr>
          <a:xfrm>
            <a:off x="716613" y="1644328"/>
            <a:ext cx="2336400" cy="447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latin typeface="Arial"/>
                <a:ea typeface="Arial"/>
                <a:cs typeface="Arial"/>
                <a:sym typeface="Arial"/>
              </a:rPr>
              <a:t>조예진</a:t>
            </a:r>
            <a:endParaRPr>
              <a:latin typeface="Arial"/>
              <a:ea typeface="Arial"/>
              <a:cs typeface="Arial"/>
              <a:sym typeface="Arial"/>
            </a:endParaRPr>
          </a:p>
        </p:txBody>
      </p:sp>
      <p:sp>
        <p:nvSpPr>
          <p:cNvPr id="524" name="Google Shape;524;p4"/>
          <p:cNvSpPr txBox="1"/>
          <p:nvPr>
            <p:ph idx="5" type="subTitle"/>
          </p:nvPr>
        </p:nvSpPr>
        <p:spPr>
          <a:xfrm>
            <a:off x="6090988" y="1644328"/>
            <a:ext cx="2336400" cy="447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latin typeface="Arial"/>
                <a:ea typeface="Arial"/>
                <a:cs typeface="Arial"/>
                <a:sym typeface="Arial"/>
              </a:rPr>
              <a:t>이명진</a:t>
            </a:r>
            <a:endParaRPr>
              <a:latin typeface="Arial"/>
              <a:ea typeface="Arial"/>
              <a:cs typeface="Arial"/>
              <a:sym typeface="Arial"/>
            </a:endParaRPr>
          </a:p>
        </p:txBody>
      </p:sp>
      <p:sp>
        <p:nvSpPr>
          <p:cNvPr id="525" name="Google Shape;525;p4"/>
          <p:cNvSpPr txBox="1"/>
          <p:nvPr>
            <p:ph idx="6" type="subTitle"/>
          </p:nvPr>
        </p:nvSpPr>
        <p:spPr>
          <a:xfrm>
            <a:off x="3403800" y="1644328"/>
            <a:ext cx="2336400" cy="447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latin typeface="Arial"/>
                <a:ea typeface="Arial"/>
                <a:cs typeface="Arial"/>
                <a:sym typeface="Arial"/>
              </a:rPr>
              <a:t>김희원</a:t>
            </a:r>
            <a:endParaRPr>
              <a:latin typeface="Arial"/>
              <a:ea typeface="Arial"/>
              <a:cs typeface="Arial"/>
              <a:sym typeface="Arial"/>
            </a:endParaRPr>
          </a:p>
        </p:txBody>
      </p:sp>
      <p:grpSp>
        <p:nvGrpSpPr>
          <p:cNvPr id="526" name="Google Shape;526;p4"/>
          <p:cNvGrpSpPr/>
          <p:nvPr/>
        </p:nvGrpSpPr>
        <p:grpSpPr>
          <a:xfrm>
            <a:off x="823972" y="3831148"/>
            <a:ext cx="351100" cy="939434"/>
            <a:chOff x="4719372" y="2891498"/>
            <a:chExt cx="351100" cy="939434"/>
          </a:xfrm>
        </p:grpSpPr>
        <p:sp>
          <p:nvSpPr>
            <p:cNvPr id="527" name="Google Shape;527;p4"/>
            <p:cNvSpPr/>
            <p:nvPr/>
          </p:nvSpPr>
          <p:spPr>
            <a:xfrm>
              <a:off x="4969759" y="3778984"/>
              <a:ext cx="100713" cy="51902"/>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4"/>
            <p:cNvSpPr/>
            <p:nvPr/>
          </p:nvSpPr>
          <p:spPr>
            <a:xfrm>
              <a:off x="4719372" y="2891498"/>
              <a:ext cx="284117" cy="212258"/>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4"/>
            <p:cNvSpPr/>
            <p:nvPr/>
          </p:nvSpPr>
          <p:spPr>
            <a:xfrm>
              <a:off x="5003458" y="2891498"/>
              <a:ext cx="32156" cy="939434"/>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0" name="Google Shape;530;p4"/>
          <p:cNvGrpSpPr/>
          <p:nvPr/>
        </p:nvGrpSpPr>
        <p:grpSpPr>
          <a:xfrm>
            <a:off x="2707378" y="3013247"/>
            <a:ext cx="1007142" cy="1590764"/>
            <a:chOff x="2896250" y="1725475"/>
            <a:chExt cx="619475" cy="978450"/>
          </a:xfrm>
        </p:grpSpPr>
        <p:sp>
          <p:nvSpPr>
            <p:cNvPr id="531" name="Google Shape;531;p4"/>
            <p:cNvSpPr/>
            <p:nvPr/>
          </p:nvSpPr>
          <p:spPr>
            <a:xfrm>
              <a:off x="2896250" y="1725475"/>
              <a:ext cx="619475" cy="978450"/>
            </a:xfrm>
            <a:custGeom>
              <a:rect b="b" l="l" r="r" t="t"/>
              <a:pathLst>
                <a:path extrusionOk="0" h="39138" w="24779">
                  <a:moveTo>
                    <a:pt x="7539" y="7984"/>
                  </a:moveTo>
                  <a:lnTo>
                    <a:pt x="7458" y="8065"/>
                  </a:lnTo>
                  <a:lnTo>
                    <a:pt x="7409" y="8081"/>
                  </a:lnTo>
                  <a:cubicBezTo>
                    <a:pt x="7458" y="8033"/>
                    <a:pt x="7491" y="8016"/>
                    <a:pt x="7539" y="7984"/>
                  </a:cubicBezTo>
                  <a:close/>
                  <a:moveTo>
                    <a:pt x="23308" y="1"/>
                  </a:moveTo>
                  <a:cubicBezTo>
                    <a:pt x="22897" y="1"/>
                    <a:pt x="22065" y="282"/>
                    <a:pt x="22065" y="282"/>
                  </a:cubicBezTo>
                  <a:lnTo>
                    <a:pt x="21496" y="461"/>
                  </a:lnTo>
                  <a:lnTo>
                    <a:pt x="11747" y="2801"/>
                  </a:lnTo>
                  <a:lnTo>
                    <a:pt x="4225" y="4263"/>
                  </a:lnTo>
                  <a:cubicBezTo>
                    <a:pt x="4164" y="4096"/>
                    <a:pt x="3990" y="3886"/>
                    <a:pt x="3383" y="3886"/>
                  </a:cubicBezTo>
                  <a:cubicBezTo>
                    <a:pt x="3341" y="3886"/>
                    <a:pt x="3296" y="3887"/>
                    <a:pt x="3250" y="3889"/>
                  </a:cubicBezTo>
                  <a:cubicBezTo>
                    <a:pt x="3022" y="3922"/>
                    <a:pt x="2844" y="3938"/>
                    <a:pt x="2697" y="3954"/>
                  </a:cubicBezTo>
                  <a:cubicBezTo>
                    <a:pt x="2649" y="3889"/>
                    <a:pt x="2567" y="3824"/>
                    <a:pt x="2502" y="3824"/>
                  </a:cubicBezTo>
                  <a:cubicBezTo>
                    <a:pt x="2463" y="3819"/>
                    <a:pt x="2418" y="3817"/>
                    <a:pt x="2369" y="3817"/>
                  </a:cubicBezTo>
                  <a:cubicBezTo>
                    <a:pt x="1948" y="3817"/>
                    <a:pt x="1208" y="3994"/>
                    <a:pt x="975" y="4198"/>
                  </a:cubicBezTo>
                  <a:cubicBezTo>
                    <a:pt x="715" y="4393"/>
                    <a:pt x="796" y="5075"/>
                    <a:pt x="975" y="5547"/>
                  </a:cubicBezTo>
                  <a:cubicBezTo>
                    <a:pt x="1154" y="6002"/>
                    <a:pt x="1365" y="6083"/>
                    <a:pt x="1398" y="7058"/>
                  </a:cubicBezTo>
                  <a:cubicBezTo>
                    <a:pt x="1446" y="8033"/>
                    <a:pt x="1690" y="9121"/>
                    <a:pt x="2047" y="9852"/>
                  </a:cubicBezTo>
                  <a:cubicBezTo>
                    <a:pt x="2340" y="10421"/>
                    <a:pt x="3087" y="11753"/>
                    <a:pt x="3412" y="12338"/>
                  </a:cubicBezTo>
                  <a:cubicBezTo>
                    <a:pt x="3429" y="12468"/>
                    <a:pt x="3477" y="12614"/>
                    <a:pt x="3510" y="12777"/>
                  </a:cubicBezTo>
                  <a:cubicBezTo>
                    <a:pt x="3510" y="12777"/>
                    <a:pt x="3753" y="13346"/>
                    <a:pt x="4225" y="13394"/>
                  </a:cubicBezTo>
                  <a:cubicBezTo>
                    <a:pt x="4225" y="13394"/>
                    <a:pt x="4615" y="14450"/>
                    <a:pt x="4631" y="15702"/>
                  </a:cubicBezTo>
                  <a:cubicBezTo>
                    <a:pt x="4647" y="16693"/>
                    <a:pt x="4793" y="18512"/>
                    <a:pt x="5265" y="19617"/>
                  </a:cubicBezTo>
                  <a:cubicBezTo>
                    <a:pt x="5265" y="19634"/>
                    <a:pt x="4127" y="22331"/>
                    <a:pt x="3818" y="23289"/>
                  </a:cubicBezTo>
                  <a:cubicBezTo>
                    <a:pt x="3510" y="24248"/>
                    <a:pt x="2990" y="24882"/>
                    <a:pt x="2811" y="26506"/>
                  </a:cubicBezTo>
                  <a:cubicBezTo>
                    <a:pt x="2616" y="28131"/>
                    <a:pt x="2177" y="29545"/>
                    <a:pt x="1917" y="30260"/>
                  </a:cubicBezTo>
                  <a:cubicBezTo>
                    <a:pt x="1917" y="30260"/>
                    <a:pt x="1284" y="33379"/>
                    <a:pt x="1284" y="35118"/>
                  </a:cubicBezTo>
                  <a:cubicBezTo>
                    <a:pt x="1284" y="36596"/>
                    <a:pt x="1105" y="37198"/>
                    <a:pt x="1056" y="37344"/>
                  </a:cubicBezTo>
                  <a:cubicBezTo>
                    <a:pt x="1040" y="37409"/>
                    <a:pt x="796" y="37896"/>
                    <a:pt x="504" y="38156"/>
                  </a:cubicBezTo>
                  <a:cubicBezTo>
                    <a:pt x="211" y="38465"/>
                    <a:pt x="0" y="38644"/>
                    <a:pt x="0" y="38887"/>
                  </a:cubicBezTo>
                  <a:cubicBezTo>
                    <a:pt x="0" y="39131"/>
                    <a:pt x="16" y="39131"/>
                    <a:pt x="211" y="39131"/>
                  </a:cubicBezTo>
                  <a:cubicBezTo>
                    <a:pt x="331" y="39131"/>
                    <a:pt x="731" y="39124"/>
                    <a:pt x="1082" y="39124"/>
                  </a:cubicBezTo>
                  <a:cubicBezTo>
                    <a:pt x="1257" y="39124"/>
                    <a:pt x="1419" y="39126"/>
                    <a:pt x="1528" y="39131"/>
                  </a:cubicBezTo>
                  <a:cubicBezTo>
                    <a:pt x="1576" y="39134"/>
                    <a:pt x="1622" y="39135"/>
                    <a:pt x="1665" y="39135"/>
                  </a:cubicBezTo>
                  <a:cubicBezTo>
                    <a:pt x="1833" y="39135"/>
                    <a:pt x="1963" y="39120"/>
                    <a:pt x="2100" y="39120"/>
                  </a:cubicBezTo>
                  <a:cubicBezTo>
                    <a:pt x="2161" y="39120"/>
                    <a:pt x="2223" y="39123"/>
                    <a:pt x="2291" y="39131"/>
                  </a:cubicBezTo>
                  <a:cubicBezTo>
                    <a:pt x="2313" y="39135"/>
                    <a:pt x="2333" y="39137"/>
                    <a:pt x="2353" y="39137"/>
                  </a:cubicBezTo>
                  <a:cubicBezTo>
                    <a:pt x="2557" y="39137"/>
                    <a:pt x="2668" y="38918"/>
                    <a:pt x="2697" y="38725"/>
                  </a:cubicBezTo>
                  <a:cubicBezTo>
                    <a:pt x="2730" y="38562"/>
                    <a:pt x="2746" y="38254"/>
                    <a:pt x="2665" y="38043"/>
                  </a:cubicBezTo>
                  <a:lnTo>
                    <a:pt x="2665" y="38043"/>
                  </a:lnTo>
                  <a:lnTo>
                    <a:pt x="2844" y="38221"/>
                  </a:lnTo>
                  <a:cubicBezTo>
                    <a:pt x="2844" y="38221"/>
                    <a:pt x="3461" y="37555"/>
                    <a:pt x="3542" y="35817"/>
                  </a:cubicBezTo>
                  <a:cubicBezTo>
                    <a:pt x="3640" y="34094"/>
                    <a:pt x="3965" y="33168"/>
                    <a:pt x="4160" y="32210"/>
                  </a:cubicBezTo>
                  <a:cubicBezTo>
                    <a:pt x="4355" y="31251"/>
                    <a:pt x="4793" y="30097"/>
                    <a:pt x="5265" y="29155"/>
                  </a:cubicBezTo>
                  <a:cubicBezTo>
                    <a:pt x="5703" y="28229"/>
                    <a:pt x="5768" y="27530"/>
                    <a:pt x="6142" y="27091"/>
                  </a:cubicBezTo>
                  <a:cubicBezTo>
                    <a:pt x="6483" y="26685"/>
                    <a:pt x="7491" y="25207"/>
                    <a:pt x="7685" y="24963"/>
                  </a:cubicBezTo>
                  <a:cubicBezTo>
                    <a:pt x="8254" y="26230"/>
                    <a:pt x="8628" y="27676"/>
                    <a:pt x="8742" y="28667"/>
                  </a:cubicBezTo>
                  <a:cubicBezTo>
                    <a:pt x="8904" y="30276"/>
                    <a:pt x="9180" y="30568"/>
                    <a:pt x="9668" y="31218"/>
                  </a:cubicBezTo>
                  <a:cubicBezTo>
                    <a:pt x="10171" y="31868"/>
                    <a:pt x="10496" y="33347"/>
                    <a:pt x="10984" y="35232"/>
                  </a:cubicBezTo>
                  <a:cubicBezTo>
                    <a:pt x="11358" y="36629"/>
                    <a:pt x="12040" y="37653"/>
                    <a:pt x="12397" y="38075"/>
                  </a:cubicBezTo>
                  <a:cubicBezTo>
                    <a:pt x="12332" y="38303"/>
                    <a:pt x="12349" y="38562"/>
                    <a:pt x="12365" y="38709"/>
                  </a:cubicBezTo>
                  <a:cubicBezTo>
                    <a:pt x="12411" y="38892"/>
                    <a:pt x="12514" y="39118"/>
                    <a:pt x="12728" y="39118"/>
                  </a:cubicBezTo>
                  <a:cubicBezTo>
                    <a:pt x="12742" y="39118"/>
                    <a:pt x="12756" y="39117"/>
                    <a:pt x="12771" y="39115"/>
                  </a:cubicBezTo>
                  <a:cubicBezTo>
                    <a:pt x="12840" y="39101"/>
                    <a:pt x="12906" y="39096"/>
                    <a:pt x="12973" y="39096"/>
                  </a:cubicBezTo>
                  <a:cubicBezTo>
                    <a:pt x="13116" y="39096"/>
                    <a:pt x="13262" y="39118"/>
                    <a:pt x="13442" y="39118"/>
                  </a:cubicBezTo>
                  <a:cubicBezTo>
                    <a:pt x="13477" y="39118"/>
                    <a:pt x="13513" y="39117"/>
                    <a:pt x="13551" y="39115"/>
                  </a:cubicBezTo>
                  <a:cubicBezTo>
                    <a:pt x="13659" y="39109"/>
                    <a:pt x="13822" y="39108"/>
                    <a:pt x="13997" y="39108"/>
                  </a:cubicBezTo>
                  <a:cubicBezTo>
                    <a:pt x="14347" y="39108"/>
                    <a:pt x="14748" y="39115"/>
                    <a:pt x="14867" y="39115"/>
                  </a:cubicBezTo>
                  <a:cubicBezTo>
                    <a:pt x="15046" y="39115"/>
                    <a:pt x="15078" y="39115"/>
                    <a:pt x="15078" y="38871"/>
                  </a:cubicBezTo>
                  <a:cubicBezTo>
                    <a:pt x="15046" y="38627"/>
                    <a:pt x="14867" y="38416"/>
                    <a:pt x="14558" y="38140"/>
                  </a:cubicBezTo>
                  <a:cubicBezTo>
                    <a:pt x="14266" y="37831"/>
                    <a:pt x="14022" y="37311"/>
                    <a:pt x="14022" y="37311"/>
                  </a:cubicBezTo>
                  <a:lnTo>
                    <a:pt x="13827" y="37311"/>
                  </a:lnTo>
                  <a:cubicBezTo>
                    <a:pt x="13941" y="37246"/>
                    <a:pt x="14022" y="37181"/>
                    <a:pt x="14038" y="37165"/>
                  </a:cubicBezTo>
                  <a:cubicBezTo>
                    <a:pt x="14022" y="37116"/>
                    <a:pt x="13957" y="36954"/>
                    <a:pt x="13811" y="36288"/>
                  </a:cubicBezTo>
                  <a:cubicBezTo>
                    <a:pt x="13584" y="35199"/>
                    <a:pt x="13047" y="32453"/>
                    <a:pt x="12592" y="31478"/>
                  </a:cubicBezTo>
                  <a:cubicBezTo>
                    <a:pt x="12154" y="30503"/>
                    <a:pt x="11715" y="29756"/>
                    <a:pt x="11553" y="28050"/>
                  </a:cubicBezTo>
                  <a:cubicBezTo>
                    <a:pt x="11374" y="26344"/>
                    <a:pt x="11634" y="22363"/>
                    <a:pt x="11699" y="21275"/>
                  </a:cubicBezTo>
                  <a:cubicBezTo>
                    <a:pt x="11764" y="20267"/>
                    <a:pt x="10773" y="18919"/>
                    <a:pt x="10643" y="18756"/>
                  </a:cubicBezTo>
                  <a:cubicBezTo>
                    <a:pt x="10659" y="18707"/>
                    <a:pt x="10659" y="18659"/>
                    <a:pt x="10659" y="18626"/>
                  </a:cubicBezTo>
                  <a:cubicBezTo>
                    <a:pt x="10708" y="18382"/>
                    <a:pt x="10139" y="16871"/>
                    <a:pt x="10139" y="16059"/>
                  </a:cubicBezTo>
                  <a:cubicBezTo>
                    <a:pt x="10139" y="15247"/>
                    <a:pt x="10139" y="11266"/>
                    <a:pt x="10058" y="10583"/>
                  </a:cubicBezTo>
                  <a:cubicBezTo>
                    <a:pt x="9976" y="9934"/>
                    <a:pt x="9651" y="8634"/>
                    <a:pt x="7848" y="8504"/>
                  </a:cubicBezTo>
                  <a:cubicBezTo>
                    <a:pt x="7962" y="8081"/>
                    <a:pt x="7962" y="7691"/>
                    <a:pt x="7815" y="7691"/>
                  </a:cubicBezTo>
                  <a:cubicBezTo>
                    <a:pt x="7783" y="7691"/>
                    <a:pt x="7718" y="7740"/>
                    <a:pt x="7685" y="7773"/>
                  </a:cubicBezTo>
                  <a:lnTo>
                    <a:pt x="7702" y="7756"/>
                  </a:lnTo>
                  <a:cubicBezTo>
                    <a:pt x="7702" y="7756"/>
                    <a:pt x="7718" y="7058"/>
                    <a:pt x="7702" y="6781"/>
                  </a:cubicBezTo>
                  <a:cubicBezTo>
                    <a:pt x="7687" y="6514"/>
                    <a:pt x="7346" y="4984"/>
                    <a:pt x="5935" y="4984"/>
                  </a:cubicBezTo>
                  <a:cubicBezTo>
                    <a:pt x="5802" y="4984"/>
                    <a:pt x="5660" y="4997"/>
                    <a:pt x="5508" y="5027"/>
                  </a:cubicBezTo>
                  <a:cubicBezTo>
                    <a:pt x="3721" y="5384"/>
                    <a:pt x="3753" y="7659"/>
                    <a:pt x="3753" y="7659"/>
                  </a:cubicBezTo>
                  <a:cubicBezTo>
                    <a:pt x="3753" y="7659"/>
                    <a:pt x="3705" y="7756"/>
                    <a:pt x="3624" y="7903"/>
                  </a:cubicBezTo>
                  <a:cubicBezTo>
                    <a:pt x="3542" y="7659"/>
                    <a:pt x="3477" y="7415"/>
                    <a:pt x="3429" y="7204"/>
                  </a:cubicBezTo>
                  <a:cubicBezTo>
                    <a:pt x="3331" y="6570"/>
                    <a:pt x="3266" y="6278"/>
                    <a:pt x="3299" y="6050"/>
                  </a:cubicBezTo>
                  <a:cubicBezTo>
                    <a:pt x="3315" y="5920"/>
                    <a:pt x="3380" y="5790"/>
                    <a:pt x="3494" y="5644"/>
                  </a:cubicBezTo>
                  <a:cubicBezTo>
                    <a:pt x="3542" y="5595"/>
                    <a:pt x="3591" y="5563"/>
                    <a:pt x="3640" y="5498"/>
                  </a:cubicBezTo>
                  <a:cubicBezTo>
                    <a:pt x="4030" y="5189"/>
                    <a:pt x="4208" y="4783"/>
                    <a:pt x="4273" y="4539"/>
                  </a:cubicBezTo>
                  <a:cubicBezTo>
                    <a:pt x="6418" y="4117"/>
                    <a:pt x="10984" y="3207"/>
                    <a:pt x="11877" y="2979"/>
                  </a:cubicBezTo>
                  <a:cubicBezTo>
                    <a:pt x="13064" y="2703"/>
                    <a:pt x="22552" y="445"/>
                    <a:pt x="22552" y="445"/>
                  </a:cubicBezTo>
                  <a:cubicBezTo>
                    <a:pt x="22552" y="445"/>
                    <a:pt x="23089" y="1777"/>
                    <a:pt x="23446" y="2070"/>
                  </a:cubicBezTo>
                  <a:cubicBezTo>
                    <a:pt x="23702" y="2274"/>
                    <a:pt x="24018" y="2519"/>
                    <a:pt x="24331" y="2519"/>
                  </a:cubicBezTo>
                  <a:cubicBezTo>
                    <a:pt x="24416" y="2519"/>
                    <a:pt x="24500" y="2501"/>
                    <a:pt x="24583" y="2459"/>
                  </a:cubicBezTo>
                  <a:cubicBezTo>
                    <a:pt x="24778" y="2346"/>
                    <a:pt x="24616" y="1810"/>
                    <a:pt x="24518" y="1338"/>
                  </a:cubicBezTo>
                  <a:cubicBezTo>
                    <a:pt x="24421" y="867"/>
                    <a:pt x="23738" y="120"/>
                    <a:pt x="23462" y="22"/>
                  </a:cubicBezTo>
                  <a:cubicBezTo>
                    <a:pt x="23424" y="7"/>
                    <a:pt x="23371" y="1"/>
                    <a:pt x="23308"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2" name="Google Shape;532;p4"/>
            <p:cNvGrpSpPr/>
            <p:nvPr/>
          </p:nvGrpSpPr>
          <p:grpSpPr>
            <a:xfrm>
              <a:off x="2896250" y="1725713"/>
              <a:ext cx="619475" cy="977975"/>
              <a:chOff x="5780675" y="1651275"/>
              <a:chExt cx="619475" cy="977975"/>
            </a:xfrm>
          </p:grpSpPr>
          <p:sp>
            <p:nvSpPr>
              <p:cNvPr id="533" name="Google Shape;533;p4"/>
              <p:cNvSpPr/>
              <p:nvPr/>
            </p:nvSpPr>
            <p:spPr>
              <a:xfrm>
                <a:off x="5874100" y="1651275"/>
                <a:ext cx="526050" cy="115800"/>
              </a:xfrm>
              <a:custGeom>
                <a:rect b="b" l="l" r="r" t="t"/>
                <a:pathLst>
                  <a:path extrusionOk="0" h="4632" w="21042">
                    <a:moveTo>
                      <a:pt x="19593" y="0"/>
                    </a:moveTo>
                    <a:cubicBezTo>
                      <a:pt x="19196" y="0"/>
                      <a:pt x="18328" y="277"/>
                      <a:pt x="18328" y="277"/>
                    </a:cubicBezTo>
                    <a:lnTo>
                      <a:pt x="17759" y="456"/>
                    </a:lnTo>
                    <a:lnTo>
                      <a:pt x="8010" y="2795"/>
                    </a:lnTo>
                    <a:lnTo>
                      <a:pt x="49" y="4355"/>
                    </a:lnTo>
                    <a:cubicBezTo>
                      <a:pt x="33" y="4388"/>
                      <a:pt x="33" y="4404"/>
                      <a:pt x="0" y="4404"/>
                    </a:cubicBezTo>
                    <a:cubicBezTo>
                      <a:pt x="33" y="4436"/>
                      <a:pt x="49" y="4485"/>
                      <a:pt x="81" y="4518"/>
                    </a:cubicBezTo>
                    <a:cubicBezTo>
                      <a:pt x="146" y="4550"/>
                      <a:pt x="211" y="4583"/>
                      <a:pt x="260" y="4631"/>
                    </a:cubicBezTo>
                    <a:cubicBezTo>
                      <a:pt x="2291" y="4225"/>
                      <a:pt x="7198" y="3250"/>
                      <a:pt x="8124" y="3023"/>
                    </a:cubicBezTo>
                    <a:cubicBezTo>
                      <a:pt x="9310" y="2747"/>
                      <a:pt x="18783" y="488"/>
                      <a:pt x="18783" y="488"/>
                    </a:cubicBezTo>
                    <a:cubicBezTo>
                      <a:pt x="18783" y="488"/>
                      <a:pt x="19335" y="1820"/>
                      <a:pt x="19693" y="2113"/>
                    </a:cubicBezTo>
                    <a:cubicBezTo>
                      <a:pt x="19932" y="2314"/>
                      <a:pt x="20249" y="2555"/>
                      <a:pt x="20553" y="2555"/>
                    </a:cubicBezTo>
                    <a:cubicBezTo>
                      <a:pt x="20642" y="2555"/>
                      <a:pt x="20729" y="2534"/>
                      <a:pt x="20814" y="2487"/>
                    </a:cubicBezTo>
                    <a:cubicBezTo>
                      <a:pt x="21041" y="2340"/>
                      <a:pt x="20879" y="1804"/>
                      <a:pt x="20781" y="1333"/>
                    </a:cubicBezTo>
                    <a:cubicBezTo>
                      <a:pt x="20684" y="862"/>
                      <a:pt x="20018" y="114"/>
                      <a:pt x="19725" y="17"/>
                    </a:cubicBezTo>
                    <a:cubicBezTo>
                      <a:pt x="19692" y="5"/>
                      <a:pt x="19647" y="0"/>
                      <a:pt x="1959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4"/>
              <p:cNvSpPr/>
              <p:nvPr/>
            </p:nvSpPr>
            <p:spPr>
              <a:xfrm>
                <a:off x="5830225" y="1748775"/>
                <a:ext cx="73125" cy="176300"/>
              </a:xfrm>
              <a:custGeom>
                <a:rect b="b" l="l" r="r" t="t"/>
                <a:pathLst>
                  <a:path extrusionOk="0" h="7052" w="2925">
                    <a:moveTo>
                      <a:pt x="1463" y="0"/>
                    </a:moveTo>
                    <a:cubicBezTo>
                      <a:pt x="1138" y="0"/>
                      <a:pt x="1008" y="33"/>
                      <a:pt x="861" y="114"/>
                    </a:cubicBezTo>
                    <a:cubicBezTo>
                      <a:pt x="748" y="179"/>
                      <a:pt x="536" y="146"/>
                      <a:pt x="423" y="179"/>
                    </a:cubicBezTo>
                    <a:cubicBezTo>
                      <a:pt x="293" y="244"/>
                      <a:pt x="0" y="1170"/>
                      <a:pt x="0" y="1739"/>
                    </a:cubicBezTo>
                    <a:cubicBezTo>
                      <a:pt x="0" y="2307"/>
                      <a:pt x="325" y="3753"/>
                      <a:pt x="569" y="4468"/>
                    </a:cubicBezTo>
                    <a:cubicBezTo>
                      <a:pt x="813" y="5200"/>
                      <a:pt x="1788" y="6418"/>
                      <a:pt x="1788" y="6418"/>
                    </a:cubicBezTo>
                    <a:lnTo>
                      <a:pt x="2535" y="7052"/>
                    </a:lnTo>
                    <a:lnTo>
                      <a:pt x="2925" y="6646"/>
                    </a:lnTo>
                    <a:cubicBezTo>
                      <a:pt x="2925" y="6646"/>
                      <a:pt x="1641" y="4615"/>
                      <a:pt x="1430" y="3331"/>
                    </a:cubicBezTo>
                    <a:cubicBezTo>
                      <a:pt x="1235" y="2047"/>
                      <a:pt x="1170" y="2047"/>
                      <a:pt x="1641" y="1625"/>
                    </a:cubicBezTo>
                    <a:cubicBezTo>
                      <a:pt x="2113" y="1186"/>
                      <a:pt x="2275" y="780"/>
                      <a:pt x="2291" y="504"/>
                    </a:cubicBezTo>
                    <a:cubicBezTo>
                      <a:pt x="2307" y="228"/>
                      <a:pt x="1788" y="0"/>
                      <a:pt x="1463" y="0"/>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4"/>
              <p:cNvSpPr/>
              <p:nvPr/>
            </p:nvSpPr>
            <p:spPr>
              <a:xfrm>
                <a:off x="5826975" y="1748600"/>
                <a:ext cx="61350" cy="65175"/>
              </a:xfrm>
              <a:custGeom>
                <a:rect b="b" l="l" r="r" t="t"/>
                <a:pathLst>
                  <a:path extrusionOk="0" h="2607" w="2454">
                    <a:moveTo>
                      <a:pt x="1608" y="1"/>
                    </a:moveTo>
                    <a:cubicBezTo>
                      <a:pt x="1552" y="1"/>
                      <a:pt x="1493" y="3"/>
                      <a:pt x="1430" y="7"/>
                    </a:cubicBezTo>
                    <a:cubicBezTo>
                      <a:pt x="471" y="72"/>
                      <a:pt x="390" y="202"/>
                      <a:pt x="390" y="202"/>
                    </a:cubicBezTo>
                    <a:cubicBezTo>
                      <a:pt x="390" y="202"/>
                      <a:pt x="147" y="917"/>
                      <a:pt x="65" y="1145"/>
                    </a:cubicBezTo>
                    <a:cubicBezTo>
                      <a:pt x="0" y="1372"/>
                      <a:pt x="82" y="1811"/>
                      <a:pt x="130" y="1876"/>
                    </a:cubicBezTo>
                    <a:cubicBezTo>
                      <a:pt x="147" y="1941"/>
                      <a:pt x="406" y="2607"/>
                      <a:pt x="406" y="2607"/>
                    </a:cubicBezTo>
                    <a:lnTo>
                      <a:pt x="1430" y="2461"/>
                    </a:lnTo>
                    <a:cubicBezTo>
                      <a:pt x="1430" y="2461"/>
                      <a:pt x="1268" y="2038"/>
                      <a:pt x="1771" y="1632"/>
                    </a:cubicBezTo>
                    <a:cubicBezTo>
                      <a:pt x="2275" y="1226"/>
                      <a:pt x="2454" y="657"/>
                      <a:pt x="2421" y="511"/>
                    </a:cubicBezTo>
                    <a:cubicBezTo>
                      <a:pt x="2406" y="390"/>
                      <a:pt x="2363" y="1"/>
                      <a:pt x="16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4"/>
              <p:cNvSpPr/>
              <p:nvPr/>
            </p:nvSpPr>
            <p:spPr>
              <a:xfrm>
                <a:off x="5799750" y="1746425"/>
                <a:ext cx="87775" cy="219675"/>
              </a:xfrm>
              <a:custGeom>
                <a:rect b="b" l="l" r="r" t="t"/>
                <a:pathLst>
                  <a:path extrusionOk="0" h="8787" w="3511">
                    <a:moveTo>
                      <a:pt x="1625" y="1"/>
                    </a:moveTo>
                    <a:cubicBezTo>
                      <a:pt x="1200" y="1"/>
                      <a:pt x="488" y="186"/>
                      <a:pt x="261" y="370"/>
                    </a:cubicBezTo>
                    <a:cubicBezTo>
                      <a:pt x="1" y="582"/>
                      <a:pt x="82" y="1248"/>
                      <a:pt x="261" y="1719"/>
                    </a:cubicBezTo>
                    <a:cubicBezTo>
                      <a:pt x="439" y="2190"/>
                      <a:pt x="651" y="2271"/>
                      <a:pt x="683" y="3246"/>
                    </a:cubicBezTo>
                    <a:cubicBezTo>
                      <a:pt x="732" y="4221"/>
                      <a:pt x="976" y="5294"/>
                      <a:pt x="1333" y="6025"/>
                    </a:cubicBezTo>
                    <a:cubicBezTo>
                      <a:pt x="1707" y="6756"/>
                      <a:pt x="2844" y="8787"/>
                      <a:pt x="2844" y="8787"/>
                    </a:cubicBezTo>
                    <a:lnTo>
                      <a:pt x="3510" y="6545"/>
                    </a:lnTo>
                    <a:cubicBezTo>
                      <a:pt x="3510" y="6545"/>
                      <a:pt x="3283" y="5797"/>
                      <a:pt x="2763" y="4952"/>
                    </a:cubicBezTo>
                    <a:cubicBezTo>
                      <a:pt x="2227" y="4091"/>
                      <a:pt x="1674" y="2239"/>
                      <a:pt x="1577" y="1914"/>
                    </a:cubicBezTo>
                    <a:cubicBezTo>
                      <a:pt x="1463" y="1589"/>
                      <a:pt x="1983" y="1248"/>
                      <a:pt x="2210" y="1085"/>
                    </a:cubicBezTo>
                    <a:cubicBezTo>
                      <a:pt x="2405" y="939"/>
                      <a:pt x="2129" y="78"/>
                      <a:pt x="1788" y="13"/>
                    </a:cubicBezTo>
                    <a:cubicBezTo>
                      <a:pt x="1741" y="5"/>
                      <a:pt x="1686" y="1"/>
                      <a:pt x="1625"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4"/>
              <p:cNvSpPr/>
              <p:nvPr/>
            </p:nvSpPr>
            <p:spPr>
              <a:xfrm>
                <a:off x="5807475" y="2140750"/>
                <a:ext cx="166150" cy="465525"/>
              </a:xfrm>
              <a:custGeom>
                <a:rect b="b" l="l" r="r" t="t"/>
                <a:pathLst>
                  <a:path extrusionOk="0" h="18621" w="6646">
                    <a:moveTo>
                      <a:pt x="4241" y="0"/>
                    </a:moveTo>
                    <a:cubicBezTo>
                      <a:pt x="4241" y="0"/>
                      <a:pt x="3104" y="2714"/>
                      <a:pt x="2795" y="3673"/>
                    </a:cubicBezTo>
                    <a:cubicBezTo>
                      <a:pt x="2486" y="4631"/>
                      <a:pt x="1950" y="5265"/>
                      <a:pt x="1771" y="6890"/>
                    </a:cubicBezTo>
                    <a:cubicBezTo>
                      <a:pt x="1593" y="8514"/>
                      <a:pt x="1138" y="9928"/>
                      <a:pt x="878" y="10643"/>
                    </a:cubicBezTo>
                    <a:cubicBezTo>
                      <a:pt x="878" y="10643"/>
                      <a:pt x="260" y="13762"/>
                      <a:pt x="260" y="15501"/>
                    </a:cubicBezTo>
                    <a:cubicBezTo>
                      <a:pt x="260" y="17223"/>
                      <a:pt x="0" y="17776"/>
                      <a:pt x="0" y="17776"/>
                    </a:cubicBezTo>
                    <a:cubicBezTo>
                      <a:pt x="0" y="17776"/>
                      <a:pt x="1414" y="18117"/>
                      <a:pt x="1788" y="18621"/>
                    </a:cubicBezTo>
                    <a:cubicBezTo>
                      <a:pt x="1788" y="18621"/>
                      <a:pt x="2405" y="17954"/>
                      <a:pt x="2486" y="16232"/>
                    </a:cubicBezTo>
                    <a:cubicBezTo>
                      <a:pt x="2584" y="14494"/>
                      <a:pt x="2909" y="13568"/>
                      <a:pt x="3120" y="12609"/>
                    </a:cubicBezTo>
                    <a:cubicBezTo>
                      <a:pt x="3299" y="11650"/>
                      <a:pt x="3737" y="10497"/>
                      <a:pt x="4209" y="9554"/>
                    </a:cubicBezTo>
                    <a:cubicBezTo>
                      <a:pt x="4664" y="8628"/>
                      <a:pt x="4712" y="7929"/>
                      <a:pt x="5086" y="7491"/>
                    </a:cubicBezTo>
                    <a:cubicBezTo>
                      <a:pt x="5443" y="7052"/>
                      <a:pt x="6646" y="5330"/>
                      <a:pt x="6646" y="5330"/>
                    </a:cubicBezTo>
                    <a:lnTo>
                      <a:pt x="424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4"/>
              <p:cNvSpPr/>
              <p:nvPr/>
            </p:nvSpPr>
            <p:spPr>
              <a:xfrm>
                <a:off x="5911050" y="2120850"/>
                <a:ext cx="220600" cy="489075"/>
              </a:xfrm>
              <a:custGeom>
                <a:rect b="b" l="l" r="r" t="t"/>
                <a:pathLst>
                  <a:path extrusionOk="0" h="19563" w="8824">
                    <a:moveTo>
                      <a:pt x="5395" y="0"/>
                    </a:moveTo>
                    <a:cubicBezTo>
                      <a:pt x="4512" y="935"/>
                      <a:pt x="3332" y="1189"/>
                      <a:pt x="2309" y="1189"/>
                    </a:cubicBezTo>
                    <a:cubicBezTo>
                      <a:pt x="1092" y="1189"/>
                      <a:pt x="98" y="829"/>
                      <a:pt x="98" y="829"/>
                    </a:cubicBezTo>
                    <a:lnTo>
                      <a:pt x="98" y="829"/>
                    </a:lnTo>
                    <a:cubicBezTo>
                      <a:pt x="98" y="829"/>
                      <a:pt x="1" y="2763"/>
                      <a:pt x="1268" y="4209"/>
                    </a:cubicBezTo>
                    <a:cubicBezTo>
                      <a:pt x="2535" y="5655"/>
                      <a:pt x="3364" y="8303"/>
                      <a:pt x="3526" y="9912"/>
                    </a:cubicBezTo>
                    <a:cubicBezTo>
                      <a:pt x="3689" y="11520"/>
                      <a:pt x="3949" y="11796"/>
                      <a:pt x="4453" y="12446"/>
                    </a:cubicBezTo>
                    <a:cubicBezTo>
                      <a:pt x="4972" y="13096"/>
                      <a:pt x="5297" y="14591"/>
                      <a:pt x="5785" y="16476"/>
                    </a:cubicBezTo>
                    <a:cubicBezTo>
                      <a:pt x="6272" y="18361"/>
                      <a:pt x="7361" y="19563"/>
                      <a:pt x="7361" y="19563"/>
                    </a:cubicBezTo>
                    <a:cubicBezTo>
                      <a:pt x="7528" y="19214"/>
                      <a:pt x="8656" y="18512"/>
                      <a:pt x="8807" y="18419"/>
                    </a:cubicBezTo>
                    <a:lnTo>
                      <a:pt x="8807" y="18419"/>
                    </a:lnTo>
                    <a:cubicBezTo>
                      <a:pt x="8810" y="18424"/>
                      <a:pt x="8813" y="18426"/>
                      <a:pt x="8815" y="18426"/>
                    </a:cubicBezTo>
                    <a:cubicBezTo>
                      <a:pt x="8822" y="18426"/>
                      <a:pt x="8823" y="18409"/>
                      <a:pt x="8823" y="18409"/>
                    </a:cubicBezTo>
                    <a:lnTo>
                      <a:pt x="8823" y="18409"/>
                    </a:lnTo>
                    <a:cubicBezTo>
                      <a:pt x="8823" y="18409"/>
                      <a:pt x="8817" y="18413"/>
                      <a:pt x="8807" y="18419"/>
                    </a:cubicBezTo>
                    <a:lnTo>
                      <a:pt x="8807" y="18419"/>
                    </a:lnTo>
                    <a:cubicBezTo>
                      <a:pt x="8782" y="18387"/>
                      <a:pt x="8723" y="18217"/>
                      <a:pt x="8580" y="17532"/>
                    </a:cubicBezTo>
                    <a:cubicBezTo>
                      <a:pt x="8352" y="16427"/>
                      <a:pt x="7816" y="13697"/>
                      <a:pt x="7361" y="12722"/>
                    </a:cubicBezTo>
                    <a:cubicBezTo>
                      <a:pt x="6938" y="11748"/>
                      <a:pt x="6500" y="10984"/>
                      <a:pt x="6321" y="9278"/>
                    </a:cubicBezTo>
                    <a:cubicBezTo>
                      <a:pt x="6142" y="7572"/>
                      <a:pt x="6386" y="3591"/>
                      <a:pt x="6467" y="2519"/>
                    </a:cubicBezTo>
                    <a:cubicBezTo>
                      <a:pt x="6549" y="1446"/>
                      <a:pt x="5395" y="0"/>
                      <a:pt x="539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4"/>
              <p:cNvSpPr/>
              <p:nvPr/>
            </p:nvSpPr>
            <p:spPr>
              <a:xfrm>
                <a:off x="5780675" y="2583900"/>
                <a:ext cx="69075" cy="45350"/>
              </a:xfrm>
              <a:custGeom>
                <a:rect b="b" l="l" r="r" t="t"/>
                <a:pathLst>
                  <a:path extrusionOk="0" h="1814" w="2763">
                    <a:moveTo>
                      <a:pt x="1089" y="1"/>
                    </a:moveTo>
                    <a:cubicBezTo>
                      <a:pt x="1089" y="1"/>
                      <a:pt x="845" y="537"/>
                      <a:pt x="536" y="830"/>
                    </a:cubicBezTo>
                    <a:cubicBezTo>
                      <a:pt x="227" y="1138"/>
                      <a:pt x="33" y="1317"/>
                      <a:pt x="33" y="1561"/>
                    </a:cubicBezTo>
                    <a:cubicBezTo>
                      <a:pt x="0" y="1805"/>
                      <a:pt x="49" y="1805"/>
                      <a:pt x="227" y="1805"/>
                    </a:cubicBezTo>
                    <a:cubicBezTo>
                      <a:pt x="347" y="1805"/>
                      <a:pt x="747" y="1797"/>
                      <a:pt x="1098" y="1797"/>
                    </a:cubicBezTo>
                    <a:cubicBezTo>
                      <a:pt x="1273" y="1797"/>
                      <a:pt x="1435" y="1799"/>
                      <a:pt x="1544" y="1805"/>
                    </a:cubicBezTo>
                    <a:cubicBezTo>
                      <a:pt x="1612" y="1811"/>
                      <a:pt x="1675" y="1814"/>
                      <a:pt x="1734" y="1814"/>
                    </a:cubicBezTo>
                    <a:cubicBezTo>
                      <a:pt x="1895" y="1814"/>
                      <a:pt x="2026" y="1795"/>
                      <a:pt x="2166" y="1795"/>
                    </a:cubicBezTo>
                    <a:cubicBezTo>
                      <a:pt x="2217" y="1795"/>
                      <a:pt x="2269" y="1798"/>
                      <a:pt x="2323" y="1805"/>
                    </a:cubicBezTo>
                    <a:cubicBezTo>
                      <a:pt x="2345" y="1809"/>
                      <a:pt x="2365" y="1811"/>
                      <a:pt x="2385" y="1811"/>
                    </a:cubicBezTo>
                    <a:cubicBezTo>
                      <a:pt x="2587" y="1811"/>
                      <a:pt x="2685" y="1591"/>
                      <a:pt x="2730" y="1398"/>
                    </a:cubicBezTo>
                    <a:cubicBezTo>
                      <a:pt x="2762" y="1203"/>
                      <a:pt x="2762" y="716"/>
                      <a:pt x="2583" y="537"/>
                    </a:cubicBezTo>
                    <a:cubicBezTo>
                      <a:pt x="2388" y="375"/>
                      <a:pt x="2226" y="17"/>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4"/>
              <p:cNvSpPr/>
              <p:nvPr/>
            </p:nvSpPr>
            <p:spPr>
              <a:xfrm>
                <a:off x="6088150" y="2583900"/>
                <a:ext cx="69075" cy="45350"/>
              </a:xfrm>
              <a:custGeom>
                <a:rect b="b" l="l" r="r" t="t"/>
                <a:pathLst>
                  <a:path extrusionOk="0" h="1814" w="2763">
                    <a:moveTo>
                      <a:pt x="1674" y="1"/>
                    </a:moveTo>
                    <a:cubicBezTo>
                      <a:pt x="537" y="17"/>
                      <a:pt x="374" y="375"/>
                      <a:pt x="179" y="537"/>
                    </a:cubicBezTo>
                    <a:cubicBezTo>
                      <a:pt x="1" y="716"/>
                      <a:pt x="1" y="1203"/>
                      <a:pt x="33" y="1398"/>
                    </a:cubicBezTo>
                    <a:cubicBezTo>
                      <a:pt x="78" y="1591"/>
                      <a:pt x="176" y="1811"/>
                      <a:pt x="378" y="1811"/>
                    </a:cubicBezTo>
                    <a:cubicBezTo>
                      <a:pt x="398" y="1811"/>
                      <a:pt x="418" y="1809"/>
                      <a:pt x="439" y="1805"/>
                    </a:cubicBezTo>
                    <a:cubicBezTo>
                      <a:pt x="494" y="1798"/>
                      <a:pt x="546" y="1795"/>
                      <a:pt x="597" y="1795"/>
                    </a:cubicBezTo>
                    <a:cubicBezTo>
                      <a:pt x="737" y="1795"/>
                      <a:pt x="868" y="1814"/>
                      <a:pt x="1029" y="1814"/>
                    </a:cubicBezTo>
                    <a:cubicBezTo>
                      <a:pt x="1088" y="1814"/>
                      <a:pt x="1151" y="1811"/>
                      <a:pt x="1219" y="1805"/>
                    </a:cubicBezTo>
                    <a:cubicBezTo>
                      <a:pt x="1328" y="1799"/>
                      <a:pt x="1490" y="1797"/>
                      <a:pt x="1665" y="1797"/>
                    </a:cubicBezTo>
                    <a:cubicBezTo>
                      <a:pt x="2015" y="1797"/>
                      <a:pt x="2416" y="1805"/>
                      <a:pt x="2535" y="1805"/>
                    </a:cubicBezTo>
                    <a:cubicBezTo>
                      <a:pt x="2714" y="1805"/>
                      <a:pt x="2763" y="1805"/>
                      <a:pt x="2730" y="1561"/>
                    </a:cubicBezTo>
                    <a:cubicBezTo>
                      <a:pt x="2730" y="1317"/>
                      <a:pt x="2535" y="1138"/>
                      <a:pt x="2227" y="830"/>
                    </a:cubicBezTo>
                    <a:cubicBezTo>
                      <a:pt x="1918" y="537"/>
                      <a:pt x="1674" y="1"/>
                      <a:pt x="167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4"/>
              <p:cNvSpPr/>
              <p:nvPr/>
            </p:nvSpPr>
            <p:spPr>
              <a:xfrm>
                <a:off x="5852975" y="1864125"/>
                <a:ext cx="193775" cy="299675"/>
              </a:xfrm>
              <a:custGeom>
                <a:rect b="b" l="l" r="r" t="t"/>
                <a:pathLst>
                  <a:path extrusionOk="0" h="11987" w="7751">
                    <a:moveTo>
                      <a:pt x="4631" y="1"/>
                    </a:moveTo>
                    <a:lnTo>
                      <a:pt x="3786" y="1577"/>
                    </a:lnTo>
                    <a:lnTo>
                      <a:pt x="3672" y="1837"/>
                    </a:lnTo>
                    <a:cubicBezTo>
                      <a:pt x="3672" y="1837"/>
                      <a:pt x="3071" y="2162"/>
                      <a:pt x="2421" y="2194"/>
                    </a:cubicBezTo>
                    <a:cubicBezTo>
                      <a:pt x="2405" y="2195"/>
                      <a:pt x="2389" y="2195"/>
                      <a:pt x="2372" y="2195"/>
                    </a:cubicBezTo>
                    <a:cubicBezTo>
                      <a:pt x="2003" y="2195"/>
                      <a:pt x="1681" y="2018"/>
                      <a:pt x="1479" y="1707"/>
                    </a:cubicBezTo>
                    <a:cubicBezTo>
                      <a:pt x="1479" y="1707"/>
                      <a:pt x="0" y="2080"/>
                      <a:pt x="650" y="4225"/>
                    </a:cubicBezTo>
                    <a:cubicBezTo>
                      <a:pt x="650" y="4225"/>
                      <a:pt x="894" y="4794"/>
                      <a:pt x="1349" y="4842"/>
                    </a:cubicBezTo>
                    <a:cubicBezTo>
                      <a:pt x="1349" y="4842"/>
                      <a:pt x="1739" y="5899"/>
                      <a:pt x="1755" y="7150"/>
                    </a:cubicBezTo>
                    <a:cubicBezTo>
                      <a:pt x="1787" y="8401"/>
                      <a:pt x="2015" y="10984"/>
                      <a:pt x="2827" y="11732"/>
                    </a:cubicBezTo>
                    <a:cubicBezTo>
                      <a:pt x="2827" y="11732"/>
                      <a:pt x="3076" y="11986"/>
                      <a:pt x="3792" y="11986"/>
                    </a:cubicBezTo>
                    <a:cubicBezTo>
                      <a:pt x="4205" y="11986"/>
                      <a:pt x="4774" y="11902"/>
                      <a:pt x="5541" y="11634"/>
                    </a:cubicBezTo>
                    <a:cubicBezTo>
                      <a:pt x="7653" y="10903"/>
                      <a:pt x="7669" y="10367"/>
                      <a:pt x="7718" y="10123"/>
                    </a:cubicBezTo>
                    <a:cubicBezTo>
                      <a:pt x="7750" y="9879"/>
                      <a:pt x="7182" y="8385"/>
                      <a:pt x="7182" y="7572"/>
                    </a:cubicBezTo>
                    <a:cubicBezTo>
                      <a:pt x="7182" y="6760"/>
                      <a:pt x="7182" y="2779"/>
                      <a:pt x="7101" y="2080"/>
                    </a:cubicBezTo>
                    <a:cubicBezTo>
                      <a:pt x="7019" y="1398"/>
                      <a:pt x="6678"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4"/>
              <p:cNvSpPr/>
              <p:nvPr/>
            </p:nvSpPr>
            <p:spPr>
              <a:xfrm>
                <a:off x="5928525" y="1864950"/>
                <a:ext cx="56075" cy="54175"/>
              </a:xfrm>
              <a:custGeom>
                <a:rect b="b" l="l" r="r" t="t"/>
                <a:pathLst>
                  <a:path extrusionOk="0" h="2167" w="2243">
                    <a:moveTo>
                      <a:pt x="1593" y="0"/>
                    </a:moveTo>
                    <a:lnTo>
                      <a:pt x="1625" y="179"/>
                    </a:lnTo>
                    <a:cubicBezTo>
                      <a:pt x="1625" y="179"/>
                      <a:pt x="2015" y="650"/>
                      <a:pt x="1755" y="894"/>
                    </a:cubicBezTo>
                    <a:cubicBezTo>
                      <a:pt x="1463" y="1137"/>
                      <a:pt x="715" y="1186"/>
                      <a:pt x="715" y="1186"/>
                    </a:cubicBezTo>
                    <a:lnTo>
                      <a:pt x="0" y="1966"/>
                    </a:lnTo>
                    <a:cubicBezTo>
                      <a:pt x="0" y="1966"/>
                      <a:pt x="273" y="2167"/>
                      <a:pt x="727" y="2167"/>
                    </a:cubicBezTo>
                    <a:cubicBezTo>
                      <a:pt x="1049" y="2167"/>
                      <a:pt x="1462" y="2066"/>
                      <a:pt x="1934" y="1722"/>
                    </a:cubicBezTo>
                    <a:cubicBezTo>
                      <a:pt x="1983" y="1690"/>
                      <a:pt x="2031" y="1625"/>
                      <a:pt x="2080" y="1544"/>
                    </a:cubicBezTo>
                    <a:cubicBezTo>
                      <a:pt x="2129" y="1365"/>
                      <a:pt x="2242" y="975"/>
                      <a:pt x="2161" y="585"/>
                    </a:cubicBezTo>
                    <a:cubicBezTo>
                      <a:pt x="2048" y="49"/>
                      <a:pt x="1593" y="0"/>
                      <a:pt x="159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4"/>
              <p:cNvSpPr/>
              <p:nvPr/>
            </p:nvSpPr>
            <p:spPr>
              <a:xfrm>
                <a:off x="5953300" y="1866975"/>
                <a:ext cx="22375" cy="28850"/>
              </a:xfrm>
              <a:custGeom>
                <a:rect b="b" l="l" r="r" t="t"/>
                <a:pathLst>
                  <a:path extrusionOk="0" h="1154" w="895">
                    <a:moveTo>
                      <a:pt x="650" y="0"/>
                    </a:moveTo>
                    <a:cubicBezTo>
                      <a:pt x="650" y="0"/>
                      <a:pt x="244" y="260"/>
                      <a:pt x="212" y="488"/>
                    </a:cubicBezTo>
                    <a:cubicBezTo>
                      <a:pt x="163" y="715"/>
                      <a:pt x="0" y="1154"/>
                      <a:pt x="0" y="1154"/>
                    </a:cubicBezTo>
                    <a:cubicBezTo>
                      <a:pt x="894" y="943"/>
                      <a:pt x="894" y="667"/>
                      <a:pt x="894" y="667"/>
                    </a:cubicBezTo>
                    <a:lnTo>
                      <a:pt x="650" y="0"/>
                    </a:ln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4"/>
              <p:cNvSpPr/>
              <p:nvPr/>
            </p:nvSpPr>
            <p:spPr>
              <a:xfrm>
                <a:off x="5877750" y="1844225"/>
                <a:ext cx="101975" cy="78350"/>
              </a:xfrm>
              <a:custGeom>
                <a:rect b="b" l="l" r="r" t="t"/>
                <a:pathLst>
                  <a:path extrusionOk="0" h="3134" w="4079">
                    <a:moveTo>
                      <a:pt x="3949" y="0"/>
                    </a:moveTo>
                    <a:cubicBezTo>
                      <a:pt x="3802" y="0"/>
                      <a:pt x="3575" y="309"/>
                      <a:pt x="3575" y="309"/>
                    </a:cubicBezTo>
                    <a:lnTo>
                      <a:pt x="0" y="1252"/>
                    </a:lnTo>
                    <a:cubicBezTo>
                      <a:pt x="0" y="1252"/>
                      <a:pt x="455" y="2048"/>
                      <a:pt x="585" y="2373"/>
                    </a:cubicBezTo>
                    <a:cubicBezTo>
                      <a:pt x="713" y="2672"/>
                      <a:pt x="1116" y="3133"/>
                      <a:pt x="1531" y="3133"/>
                    </a:cubicBezTo>
                    <a:cubicBezTo>
                      <a:pt x="1589" y="3133"/>
                      <a:pt x="1648" y="3124"/>
                      <a:pt x="1706" y="3104"/>
                    </a:cubicBezTo>
                    <a:cubicBezTo>
                      <a:pt x="2178" y="2941"/>
                      <a:pt x="3152" y="2048"/>
                      <a:pt x="3250" y="1853"/>
                    </a:cubicBezTo>
                    <a:cubicBezTo>
                      <a:pt x="3331" y="1658"/>
                      <a:pt x="3380" y="1235"/>
                      <a:pt x="3380" y="1235"/>
                    </a:cubicBezTo>
                    <a:cubicBezTo>
                      <a:pt x="3380" y="1235"/>
                      <a:pt x="3394" y="1237"/>
                      <a:pt x="3419" y="1237"/>
                    </a:cubicBezTo>
                    <a:cubicBezTo>
                      <a:pt x="3529" y="1237"/>
                      <a:pt x="3842" y="1204"/>
                      <a:pt x="3949" y="845"/>
                    </a:cubicBezTo>
                    <a:cubicBezTo>
                      <a:pt x="4062" y="407"/>
                      <a:pt x="4079" y="0"/>
                      <a:pt x="3949" y="0"/>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4"/>
              <p:cNvSpPr/>
              <p:nvPr/>
            </p:nvSpPr>
            <p:spPr>
              <a:xfrm>
                <a:off x="5853975" y="1776950"/>
                <a:ext cx="119250" cy="118600"/>
              </a:xfrm>
              <a:custGeom>
                <a:rect b="b" l="l" r="r" t="t"/>
                <a:pathLst>
                  <a:path extrusionOk="0" h="4744" w="4770">
                    <a:moveTo>
                      <a:pt x="2941" y="0"/>
                    </a:moveTo>
                    <a:cubicBezTo>
                      <a:pt x="2808" y="0"/>
                      <a:pt x="2664" y="14"/>
                      <a:pt x="2511" y="43"/>
                    </a:cubicBezTo>
                    <a:cubicBezTo>
                      <a:pt x="756" y="384"/>
                      <a:pt x="773" y="2659"/>
                      <a:pt x="773" y="2659"/>
                    </a:cubicBezTo>
                    <a:cubicBezTo>
                      <a:pt x="773" y="2659"/>
                      <a:pt x="513" y="3130"/>
                      <a:pt x="269" y="3504"/>
                    </a:cubicBezTo>
                    <a:cubicBezTo>
                      <a:pt x="49" y="3812"/>
                      <a:pt x="1" y="4133"/>
                      <a:pt x="448" y="4133"/>
                    </a:cubicBezTo>
                    <a:cubicBezTo>
                      <a:pt x="496" y="4133"/>
                      <a:pt x="550" y="4129"/>
                      <a:pt x="610" y="4121"/>
                    </a:cubicBezTo>
                    <a:cubicBezTo>
                      <a:pt x="642" y="4118"/>
                      <a:pt x="673" y="4116"/>
                      <a:pt x="705" y="4116"/>
                    </a:cubicBezTo>
                    <a:cubicBezTo>
                      <a:pt x="1283" y="4116"/>
                      <a:pt x="1925" y="4646"/>
                      <a:pt x="2495" y="4739"/>
                    </a:cubicBezTo>
                    <a:cubicBezTo>
                      <a:pt x="2515" y="4742"/>
                      <a:pt x="2535" y="4743"/>
                      <a:pt x="2555" y="4743"/>
                    </a:cubicBezTo>
                    <a:cubicBezTo>
                      <a:pt x="3157" y="4743"/>
                      <a:pt x="3811" y="3374"/>
                      <a:pt x="3811" y="3374"/>
                    </a:cubicBezTo>
                    <a:cubicBezTo>
                      <a:pt x="4428" y="3195"/>
                      <a:pt x="4753" y="2773"/>
                      <a:pt x="4753" y="2773"/>
                    </a:cubicBezTo>
                    <a:cubicBezTo>
                      <a:pt x="4753" y="2773"/>
                      <a:pt x="4770" y="2074"/>
                      <a:pt x="4705" y="1798"/>
                    </a:cubicBezTo>
                    <a:cubicBezTo>
                      <a:pt x="4705" y="1530"/>
                      <a:pt x="4365" y="0"/>
                      <a:pt x="294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6" name="Shape 1526"/>
        <p:cNvGrpSpPr/>
        <p:nvPr/>
      </p:nvGrpSpPr>
      <p:grpSpPr>
        <a:xfrm>
          <a:off x="0" y="0"/>
          <a:ext cx="0" cy="0"/>
          <a:chOff x="0" y="0"/>
          <a:chExt cx="0" cy="0"/>
        </a:xfrm>
      </p:grpSpPr>
      <p:sp>
        <p:nvSpPr>
          <p:cNvPr id="1527" name="Google Shape;1527;p40"/>
          <p:cNvSpPr/>
          <p:nvPr/>
        </p:nvSpPr>
        <p:spPr>
          <a:xfrm>
            <a:off x="5808525" y="2199425"/>
            <a:ext cx="1490100" cy="530400"/>
          </a:xfrm>
          <a:prstGeom prst="leftArrowCallout">
            <a:avLst>
              <a:gd fmla="val 25000" name="adj1"/>
              <a:gd fmla="val 25000" name="adj2"/>
              <a:gd fmla="val 25000" name="adj3"/>
              <a:gd fmla="val 64977" name="adj4"/>
            </a:avLst>
          </a:prstGeom>
          <a:solidFill>
            <a:srgbClr val="C9DAF8"/>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40"/>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Merriweather"/>
                <a:ea typeface="Merriweather"/>
                <a:cs typeface="Merriweather"/>
                <a:sym typeface="Merriweather"/>
              </a:rPr>
              <a:t>ST-GCN Block Structure</a:t>
            </a:r>
            <a:endParaRPr>
              <a:latin typeface="Merriweather"/>
              <a:ea typeface="Merriweather"/>
              <a:cs typeface="Merriweather"/>
              <a:sym typeface="Merriweather"/>
            </a:endParaRPr>
          </a:p>
          <a:p>
            <a:pPr indent="0" lvl="0" marL="0" rtl="0" algn="ctr">
              <a:lnSpc>
                <a:spcPct val="100000"/>
              </a:lnSpc>
              <a:spcBef>
                <a:spcPts val="0"/>
              </a:spcBef>
              <a:spcAft>
                <a:spcPts val="0"/>
              </a:spcAft>
              <a:buSzPts val="3500"/>
              <a:buNone/>
            </a:pPr>
            <a:r>
              <a:t/>
            </a:r>
            <a:endParaRPr/>
          </a:p>
        </p:txBody>
      </p:sp>
      <p:sp>
        <p:nvSpPr>
          <p:cNvPr id="1529" name="Google Shape;1529;p40"/>
          <p:cNvSpPr txBox="1"/>
          <p:nvPr/>
        </p:nvSpPr>
        <p:spPr>
          <a:xfrm>
            <a:off x="1444600" y="1126950"/>
            <a:ext cx="6052200" cy="2889600"/>
          </a:xfrm>
          <a:prstGeom prst="rect">
            <a:avLst/>
          </a:prstGeom>
          <a:noFill/>
          <a:ln>
            <a:noFill/>
          </a:ln>
        </p:spPr>
        <p:txBody>
          <a:bodyPr anchorCtr="0" anchor="t" bIns="91400" lIns="91400" spcFirstLastPara="1" rIns="0" wrap="square" tIns="91400">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Merriweather"/>
              <a:ea typeface="Merriweather"/>
              <a:cs typeface="Merriweather"/>
              <a:sym typeface="Merriweather"/>
            </a:endParaRPr>
          </a:p>
        </p:txBody>
      </p:sp>
      <p:sp>
        <p:nvSpPr>
          <p:cNvPr id="1530" name="Google Shape;1530;p40"/>
          <p:cNvSpPr txBox="1"/>
          <p:nvPr/>
        </p:nvSpPr>
        <p:spPr>
          <a:xfrm>
            <a:off x="955751" y="4543875"/>
            <a:ext cx="7029900" cy="461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Yan, Sijie, Yuanjun Xiong, and Dahua Lin. "Spatial Temporal Graph Convolutional Networks for Skeleton-Based Action Recognition." </a:t>
            </a:r>
            <a:r>
              <a:rPr b="0" i="1" lang="en" sz="1000" u="none" cap="none" strike="noStrike">
                <a:solidFill>
                  <a:schemeClr val="dk1"/>
                </a:solidFill>
                <a:latin typeface="Arial"/>
                <a:ea typeface="Arial"/>
                <a:cs typeface="Arial"/>
                <a:sym typeface="Arial"/>
              </a:rPr>
              <a:t>arXiv preprint</a:t>
            </a:r>
            <a:r>
              <a:rPr b="0" i="0" lang="en" sz="1000" u="none" cap="none" strike="noStrike">
                <a:solidFill>
                  <a:schemeClr val="dk1"/>
                </a:solidFill>
                <a:latin typeface="Arial"/>
                <a:ea typeface="Arial"/>
                <a:cs typeface="Arial"/>
                <a:sym typeface="Arial"/>
              </a:rPr>
              <a:t> arXiv:1801.07455 (2018).</a:t>
            </a:r>
            <a:r>
              <a:rPr b="0" i="0" lang="en" sz="1000" u="none" cap="none" strike="noStrike">
                <a:solidFill>
                  <a:schemeClr val="dk1"/>
                </a:solidFill>
                <a:uFill>
                  <a:noFill/>
                </a:uFill>
                <a:latin typeface="Arial"/>
                <a:ea typeface="Arial"/>
                <a:cs typeface="Arial"/>
                <a:sym typeface="Arial"/>
                <a:hlinkClick r:id="rId3">
                  <a:extLst>
                    <a:ext uri="{A12FA001-AC4F-418D-AE19-62706E023703}">
                      <ahyp:hlinkClr val="tx"/>
                    </a:ext>
                  </a:extLst>
                </a:hlinkClick>
              </a:rPr>
              <a:t> </a:t>
            </a:r>
            <a:r>
              <a:rPr b="0" i="0" lang="en" sz="1000" u="sng" cap="none" strike="noStrike">
                <a:solidFill>
                  <a:schemeClr val="dk1"/>
                </a:solidFill>
                <a:latin typeface="Arial"/>
                <a:ea typeface="Arial"/>
                <a:cs typeface="Arial"/>
                <a:sym typeface="Arial"/>
                <a:hlinkClick r:id="rId4">
                  <a:extLst>
                    <a:ext uri="{A12FA001-AC4F-418D-AE19-62706E023703}">
                      <ahyp:hlinkClr val="tx"/>
                    </a:ext>
                  </a:extLst>
                </a:hlinkClick>
              </a:rPr>
              <a:t>https://doi.org/10.48550/arXiv.1801.07455</a:t>
            </a:r>
            <a:endParaRPr b="1" i="0" sz="900" u="sng" cap="none" strike="noStrike">
              <a:solidFill>
                <a:schemeClr val="dk1"/>
              </a:solidFill>
              <a:latin typeface="Arial"/>
              <a:ea typeface="Arial"/>
              <a:cs typeface="Arial"/>
              <a:sym typeface="Arial"/>
            </a:endParaRPr>
          </a:p>
        </p:txBody>
      </p:sp>
      <p:sp>
        <p:nvSpPr>
          <p:cNvPr id="1531" name="Google Shape;1531;p40"/>
          <p:cNvSpPr/>
          <p:nvPr/>
        </p:nvSpPr>
        <p:spPr>
          <a:xfrm>
            <a:off x="1444600" y="1793851"/>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Input</a:t>
            </a:r>
            <a:endParaRPr b="1" i="0" sz="1400" u="none" cap="none" strike="noStrike">
              <a:solidFill>
                <a:srgbClr val="434343"/>
              </a:solidFill>
              <a:latin typeface="Arial"/>
              <a:ea typeface="Arial"/>
              <a:cs typeface="Arial"/>
              <a:sym typeface="Arial"/>
            </a:endParaRPr>
          </a:p>
        </p:txBody>
      </p:sp>
      <p:sp>
        <p:nvSpPr>
          <p:cNvPr id="1532" name="Google Shape;1532;p40"/>
          <p:cNvSpPr/>
          <p:nvPr/>
        </p:nvSpPr>
        <p:spPr>
          <a:xfrm>
            <a:off x="1444600" y="2308026"/>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Graph Convolution Network(GCN)</a:t>
            </a:r>
            <a:endParaRPr b="1" i="0" sz="1400" u="none" cap="none" strike="noStrike">
              <a:solidFill>
                <a:srgbClr val="434343"/>
              </a:solidFill>
              <a:latin typeface="Arial"/>
              <a:ea typeface="Arial"/>
              <a:cs typeface="Arial"/>
              <a:sym typeface="Arial"/>
            </a:endParaRPr>
          </a:p>
        </p:txBody>
      </p:sp>
      <p:sp>
        <p:nvSpPr>
          <p:cNvPr id="1533" name="Google Shape;1533;p40"/>
          <p:cNvSpPr/>
          <p:nvPr/>
        </p:nvSpPr>
        <p:spPr>
          <a:xfrm>
            <a:off x="1444600" y="2822201"/>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Temporal Convolution Network(TCN)</a:t>
            </a:r>
            <a:endParaRPr b="1" i="0" sz="1400" u="none" cap="none" strike="noStrike">
              <a:solidFill>
                <a:srgbClr val="434343"/>
              </a:solidFill>
              <a:latin typeface="Arial"/>
              <a:ea typeface="Arial"/>
              <a:cs typeface="Arial"/>
              <a:sym typeface="Arial"/>
            </a:endParaRPr>
          </a:p>
        </p:txBody>
      </p:sp>
      <p:sp>
        <p:nvSpPr>
          <p:cNvPr id="1534" name="Google Shape;1534;p40"/>
          <p:cNvSpPr/>
          <p:nvPr/>
        </p:nvSpPr>
        <p:spPr>
          <a:xfrm>
            <a:off x="1444600" y="3336376"/>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Residual Connection</a:t>
            </a:r>
            <a:endParaRPr b="1" i="0" sz="1400" u="none" cap="none" strike="noStrike">
              <a:solidFill>
                <a:srgbClr val="434343"/>
              </a:solidFill>
              <a:latin typeface="Arial"/>
              <a:ea typeface="Arial"/>
              <a:cs typeface="Arial"/>
              <a:sym typeface="Arial"/>
            </a:endParaRPr>
          </a:p>
        </p:txBody>
      </p:sp>
      <p:sp>
        <p:nvSpPr>
          <p:cNvPr id="1535" name="Google Shape;1535;p40"/>
          <p:cNvSpPr txBox="1"/>
          <p:nvPr/>
        </p:nvSpPr>
        <p:spPr>
          <a:xfrm>
            <a:off x="6309100" y="2265925"/>
            <a:ext cx="1934700" cy="3132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500"/>
              <a:buFont typeface="Arial"/>
              <a:buNone/>
            </a:pPr>
            <a:r>
              <a:rPr b="1" i="0" lang="en" sz="1500" u="none" cap="none" strike="noStrike">
                <a:solidFill>
                  <a:schemeClr val="dk1"/>
                </a:solidFill>
                <a:latin typeface="Arial"/>
                <a:ea typeface="Arial"/>
                <a:cs typeface="Arial"/>
                <a:sym typeface="Arial"/>
              </a:rPr>
              <a:t>인접행렬 A</a:t>
            </a:r>
            <a:endParaRPr b="1" i="0" sz="1500" u="none" cap="none" strike="noStrike">
              <a:solidFill>
                <a:schemeClr val="dk1"/>
              </a:solidFill>
              <a:latin typeface="Arial"/>
              <a:ea typeface="Arial"/>
              <a:cs typeface="Arial"/>
              <a:sym typeface="Arial"/>
            </a:endParaRPr>
          </a:p>
        </p:txBody>
      </p:sp>
      <p:sp>
        <p:nvSpPr>
          <p:cNvPr id="1536" name="Google Shape;1536;p40"/>
          <p:cNvSpPr/>
          <p:nvPr/>
        </p:nvSpPr>
        <p:spPr>
          <a:xfrm>
            <a:off x="1444600" y="3850551"/>
            <a:ext cx="4171200" cy="3132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ReLU</a:t>
            </a:r>
            <a:endParaRPr b="1" i="0" sz="1400" u="none" cap="none" strike="noStrike">
              <a:solidFill>
                <a:srgbClr val="434343"/>
              </a:solidFill>
              <a:latin typeface="Arial"/>
              <a:ea typeface="Arial"/>
              <a:cs typeface="Arial"/>
              <a:sym typeface="Arial"/>
            </a:endParaRPr>
          </a:p>
        </p:txBody>
      </p:sp>
      <p:sp>
        <p:nvSpPr>
          <p:cNvPr id="1537" name="Google Shape;1537;p40"/>
          <p:cNvSpPr txBox="1"/>
          <p:nvPr/>
        </p:nvSpPr>
        <p:spPr>
          <a:xfrm>
            <a:off x="5922200" y="2822200"/>
            <a:ext cx="3084300" cy="10284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Arial"/>
                <a:ea typeface="Arial"/>
                <a:cs typeface="Arial"/>
                <a:sym typeface="Arial"/>
              </a:rPr>
              <a:t>관절 간의 연결 관계 (K, V, V)</a:t>
            </a:r>
            <a:endParaRPr b="1" i="0" sz="1200" u="none" cap="none" strike="noStrike">
              <a:solidFill>
                <a:schemeClr val="dk1"/>
              </a:solidFill>
              <a:latin typeface="Arial"/>
              <a:ea typeface="Arial"/>
              <a:cs typeface="Arial"/>
              <a:sym typeface="Arial"/>
            </a:endParaRPr>
          </a:p>
          <a:p>
            <a:pPr indent="-304800" lvl="0" marL="457200" marR="0" rtl="0" algn="l">
              <a:lnSpc>
                <a:spcPct val="100000"/>
              </a:lnSpc>
              <a:spcBef>
                <a:spcPts val="0"/>
              </a:spcBef>
              <a:spcAft>
                <a:spcPts val="0"/>
              </a:spcAft>
              <a:buClr>
                <a:schemeClr val="dk1"/>
              </a:buClr>
              <a:buSzPts val="300"/>
              <a:buFont typeface="Arial"/>
              <a:buChar char="-"/>
            </a:pPr>
            <a:r>
              <a:rPr b="1" i="0" lang="en" sz="1200" u="none" cap="none" strike="noStrike">
                <a:solidFill>
                  <a:schemeClr val="dk1"/>
                </a:solidFill>
                <a:latin typeface="Arial"/>
                <a:ea typeface="Arial"/>
                <a:cs typeface="Arial"/>
                <a:sym typeface="Arial"/>
              </a:rPr>
              <a:t>K: </a:t>
            </a:r>
            <a:r>
              <a:rPr b="0" i="0" lang="en" sz="1200" u="none" cap="none" strike="noStrike">
                <a:solidFill>
                  <a:schemeClr val="dk1"/>
                </a:solidFill>
                <a:latin typeface="Arial"/>
                <a:ea typeface="Arial"/>
                <a:cs typeface="Arial"/>
                <a:sym typeface="Arial"/>
              </a:rPr>
              <a:t>3</a:t>
            </a:r>
            <a:endParaRPr b="0" i="0" sz="1200" u="none" cap="none" strike="noStrike">
              <a:solidFill>
                <a:schemeClr val="dk1"/>
              </a:solidFill>
              <a:latin typeface="Arial"/>
              <a:ea typeface="Arial"/>
              <a:cs typeface="Arial"/>
              <a:sym typeface="Arial"/>
            </a:endParaRPr>
          </a:p>
          <a:p>
            <a:pPr indent="-304800" lvl="0" marL="457200" marR="0" rtl="0" algn="l">
              <a:lnSpc>
                <a:spcPct val="100000"/>
              </a:lnSpc>
              <a:spcBef>
                <a:spcPts val="0"/>
              </a:spcBef>
              <a:spcAft>
                <a:spcPts val="0"/>
              </a:spcAft>
              <a:buClr>
                <a:schemeClr val="dk1"/>
              </a:buClr>
              <a:buSzPts val="300"/>
              <a:buFont typeface="Arial"/>
              <a:buChar char="-"/>
            </a:pPr>
            <a:r>
              <a:rPr b="1" i="0" lang="en" sz="1200" u="none" cap="none" strike="noStrike">
                <a:solidFill>
                  <a:schemeClr val="dk1"/>
                </a:solidFill>
                <a:latin typeface="Arial"/>
                <a:ea typeface="Arial"/>
                <a:cs typeface="Arial"/>
                <a:sym typeface="Arial"/>
              </a:rPr>
              <a:t>V:</a:t>
            </a:r>
            <a:r>
              <a:rPr b="0" i="0" lang="en" sz="1200" u="none" cap="none" strike="noStrike">
                <a:solidFill>
                  <a:schemeClr val="dk1"/>
                </a:solidFill>
                <a:latin typeface="Arial"/>
                <a:ea typeface="Arial"/>
                <a:cs typeface="Arial"/>
                <a:sym typeface="Arial"/>
              </a:rPr>
              <a:t> 관절 수 (노드 수)</a:t>
            </a:r>
            <a:endParaRPr b="0" i="0" sz="1200" u="none" cap="none" strike="noStrike">
              <a:solidFill>
                <a:schemeClr val="dk1"/>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1" name="Shape 1541"/>
        <p:cNvGrpSpPr/>
        <p:nvPr/>
      </p:nvGrpSpPr>
      <p:grpSpPr>
        <a:xfrm>
          <a:off x="0" y="0"/>
          <a:ext cx="0" cy="0"/>
          <a:chOff x="0" y="0"/>
          <a:chExt cx="0" cy="0"/>
        </a:xfrm>
      </p:grpSpPr>
      <p:sp>
        <p:nvSpPr>
          <p:cNvPr id="1542" name="Google Shape;1542;p41"/>
          <p:cNvSpPr/>
          <p:nvPr/>
        </p:nvSpPr>
        <p:spPr>
          <a:xfrm>
            <a:off x="4768075" y="1196950"/>
            <a:ext cx="2985000" cy="714000"/>
          </a:xfrm>
          <a:prstGeom prst="rect">
            <a:avLst/>
          </a:prstGeom>
          <a:solidFill>
            <a:srgbClr val="D9D9D9"/>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41"/>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Merriweather"/>
                <a:ea typeface="Merriweather"/>
                <a:cs typeface="Merriweather"/>
                <a:sym typeface="Merriweather"/>
              </a:rPr>
              <a:t>ST-GCN Network</a:t>
            </a:r>
            <a:endParaRPr>
              <a:latin typeface="Merriweather"/>
              <a:ea typeface="Merriweather"/>
              <a:cs typeface="Merriweather"/>
              <a:sym typeface="Merriweather"/>
            </a:endParaRPr>
          </a:p>
          <a:p>
            <a:pPr indent="0" lvl="0" marL="0" rtl="0" algn="ctr">
              <a:lnSpc>
                <a:spcPct val="100000"/>
              </a:lnSpc>
              <a:spcBef>
                <a:spcPts val="0"/>
              </a:spcBef>
              <a:spcAft>
                <a:spcPts val="0"/>
              </a:spcAft>
              <a:buSzPts val="3500"/>
              <a:buNone/>
            </a:pPr>
            <a:r>
              <a:t/>
            </a:r>
            <a:endParaRPr/>
          </a:p>
        </p:txBody>
      </p:sp>
      <p:sp>
        <p:nvSpPr>
          <p:cNvPr id="1544" name="Google Shape;1544;p41"/>
          <p:cNvSpPr txBox="1"/>
          <p:nvPr/>
        </p:nvSpPr>
        <p:spPr>
          <a:xfrm>
            <a:off x="4768074" y="1180900"/>
            <a:ext cx="3330893" cy="746100"/>
          </a:xfrm>
          <a:prstGeom prst="rect">
            <a:avLst/>
          </a:prstGeom>
          <a:noFill/>
          <a:ln>
            <a:noFill/>
          </a:ln>
        </p:spPr>
        <p:txBody>
          <a:bodyPr anchorCtr="0" anchor="t" bIns="91400" lIns="91400" spcFirstLastPara="1" rIns="0" wrap="square" tIns="91400">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Input Shape: [N, C=3, T, V=16]</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C: (x, y, confidence), T: 프레임 수, V: 관절 수</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p:txBody>
      </p:sp>
      <p:sp>
        <p:nvSpPr>
          <p:cNvPr id="1545" name="Google Shape;1545;p41"/>
          <p:cNvSpPr/>
          <p:nvPr/>
        </p:nvSpPr>
        <p:spPr>
          <a:xfrm>
            <a:off x="1136650" y="1196960"/>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Input: C=3</a:t>
            </a:r>
            <a:endParaRPr b="1" i="0" sz="1700" u="none" cap="none" strike="noStrike">
              <a:solidFill>
                <a:srgbClr val="434343"/>
              </a:solidFill>
              <a:latin typeface="Arial"/>
              <a:ea typeface="Arial"/>
              <a:cs typeface="Arial"/>
              <a:sym typeface="Arial"/>
            </a:endParaRPr>
          </a:p>
        </p:txBody>
      </p:sp>
      <p:sp>
        <p:nvSpPr>
          <p:cNvPr id="1546" name="Google Shape;1546;p41"/>
          <p:cNvSpPr/>
          <p:nvPr/>
        </p:nvSpPr>
        <p:spPr>
          <a:xfrm>
            <a:off x="1136650" y="1513445"/>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64 (stride=1)</a:t>
            </a:r>
            <a:endParaRPr b="1" i="0" sz="1700" u="none" cap="none" strike="noStrike">
              <a:solidFill>
                <a:srgbClr val="434343"/>
              </a:solidFill>
              <a:latin typeface="Arial"/>
              <a:ea typeface="Arial"/>
              <a:cs typeface="Arial"/>
              <a:sym typeface="Arial"/>
            </a:endParaRPr>
          </a:p>
        </p:txBody>
      </p:sp>
      <p:sp>
        <p:nvSpPr>
          <p:cNvPr id="1547" name="Google Shape;1547;p41"/>
          <p:cNvSpPr/>
          <p:nvPr/>
        </p:nvSpPr>
        <p:spPr>
          <a:xfrm>
            <a:off x="1136650" y="1829931"/>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64 (stride=1)</a:t>
            </a:r>
            <a:endParaRPr b="1" i="0" sz="1700" u="none" cap="none" strike="noStrike">
              <a:solidFill>
                <a:srgbClr val="434343"/>
              </a:solidFill>
              <a:latin typeface="Arial"/>
              <a:ea typeface="Arial"/>
              <a:cs typeface="Arial"/>
              <a:sym typeface="Arial"/>
            </a:endParaRPr>
          </a:p>
        </p:txBody>
      </p:sp>
      <p:sp>
        <p:nvSpPr>
          <p:cNvPr id="1548" name="Google Shape;1548;p41"/>
          <p:cNvSpPr/>
          <p:nvPr/>
        </p:nvSpPr>
        <p:spPr>
          <a:xfrm>
            <a:off x="1136650" y="2146417"/>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64(stride=1)</a:t>
            </a:r>
            <a:endParaRPr b="1" i="0" sz="1700" u="none" cap="none" strike="noStrike">
              <a:solidFill>
                <a:srgbClr val="434343"/>
              </a:solidFill>
              <a:latin typeface="Arial"/>
              <a:ea typeface="Arial"/>
              <a:cs typeface="Arial"/>
              <a:sym typeface="Arial"/>
            </a:endParaRPr>
          </a:p>
        </p:txBody>
      </p:sp>
      <p:sp>
        <p:nvSpPr>
          <p:cNvPr id="1549" name="Google Shape;1549;p41"/>
          <p:cNvSpPr/>
          <p:nvPr/>
        </p:nvSpPr>
        <p:spPr>
          <a:xfrm>
            <a:off x="1136650" y="2462903"/>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64 (stride=1)</a:t>
            </a:r>
            <a:endParaRPr b="1" i="0" sz="1700" u="none" cap="none" strike="noStrike">
              <a:solidFill>
                <a:srgbClr val="434343"/>
              </a:solidFill>
              <a:latin typeface="Arial"/>
              <a:ea typeface="Arial"/>
              <a:cs typeface="Arial"/>
              <a:sym typeface="Arial"/>
            </a:endParaRPr>
          </a:p>
        </p:txBody>
      </p:sp>
      <p:sp>
        <p:nvSpPr>
          <p:cNvPr id="1550" name="Google Shape;1550;p41"/>
          <p:cNvSpPr/>
          <p:nvPr/>
        </p:nvSpPr>
        <p:spPr>
          <a:xfrm>
            <a:off x="1136650" y="2808853"/>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128 (stride=2)</a:t>
            </a:r>
            <a:endParaRPr b="1" i="0" sz="1700" u="none" cap="none" strike="noStrike">
              <a:solidFill>
                <a:srgbClr val="434343"/>
              </a:solidFill>
              <a:latin typeface="Arial"/>
              <a:ea typeface="Arial"/>
              <a:cs typeface="Arial"/>
              <a:sym typeface="Arial"/>
            </a:endParaRPr>
          </a:p>
        </p:txBody>
      </p:sp>
      <p:sp>
        <p:nvSpPr>
          <p:cNvPr id="1551" name="Google Shape;1551;p41"/>
          <p:cNvSpPr/>
          <p:nvPr/>
        </p:nvSpPr>
        <p:spPr>
          <a:xfrm>
            <a:off x="1136650" y="3151078"/>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128 (stride=1)</a:t>
            </a:r>
            <a:endParaRPr b="1" i="0" sz="1700" u="none" cap="none" strike="noStrike">
              <a:solidFill>
                <a:srgbClr val="434343"/>
              </a:solidFill>
              <a:latin typeface="Arial"/>
              <a:ea typeface="Arial"/>
              <a:cs typeface="Arial"/>
              <a:sym typeface="Arial"/>
            </a:endParaRPr>
          </a:p>
        </p:txBody>
      </p:sp>
      <p:sp>
        <p:nvSpPr>
          <p:cNvPr id="1552" name="Google Shape;1552;p41"/>
          <p:cNvSpPr/>
          <p:nvPr/>
        </p:nvSpPr>
        <p:spPr>
          <a:xfrm>
            <a:off x="1136650" y="3494653"/>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128 (stride=1)</a:t>
            </a:r>
            <a:endParaRPr b="1" i="0" sz="1700" u="none" cap="none" strike="noStrike">
              <a:solidFill>
                <a:srgbClr val="434343"/>
              </a:solidFill>
              <a:latin typeface="Arial"/>
              <a:ea typeface="Arial"/>
              <a:cs typeface="Arial"/>
              <a:sym typeface="Arial"/>
            </a:endParaRPr>
          </a:p>
        </p:txBody>
      </p:sp>
      <p:sp>
        <p:nvSpPr>
          <p:cNvPr id="1553" name="Google Shape;1553;p41"/>
          <p:cNvSpPr/>
          <p:nvPr/>
        </p:nvSpPr>
        <p:spPr>
          <a:xfrm>
            <a:off x="1136650" y="3835528"/>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256 (stride=2)</a:t>
            </a:r>
            <a:endParaRPr b="1" i="0" sz="1700" u="none" cap="none" strike="noStrike">
              <a:solidFill>
                <a:srgbClr val="434343"/>
              </a:solidFill>
              <a:latin typeface="Arial"/>
              <a:ea typeface="Arial"/>
              <a:cs typeface="Arial"/>
              <a:sym typeface="Arial"/>
            </a:endParaRPr>
          </a:p>
        </p:txBody>
      </p:sp>
      <p:sp>
        <p:nvSpPr>
          <p:cNvPr id="1554" name="Google Shape;1554;p41"/>
          <p:cNvSpPr/>
          <p:nvPr/>
        </p:nvSpPr>
        <p:spPr>
          <a:xfrm>
            <a:off x="1136650" y="4207166"/>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256 (stride=1)</a:t>
            </a:r>
            <a:endParaRPr b="1" i="0" sz="1700" u="none" cap="none" strike="noStrike">
              <a:solidFill>
                <a:srgbClr val="434343"/>
              </a:solidFill>
              <a:latin typeface="Arial"/>
              <a:ea typeface="Arial"/>
              <a:cs typeface="Arial"/>
              <a:sym typeface="Arial"/>
            </a:endParaRPr>
          </a:p>
        </p:txBody>
      </p:sp>
      <p:sp>
        <p:nvSpPr>
          <p:cNvPr id="1555" name="Google Shape;1555;p41"/>
          <p:cNvSpPr/>
          <p:nvPr/>
        </p:nvSpPr>
        <p:spPr>
          <a:xfrm>
            <a:off x="1136650" y="4565403"/>
            <a:ext cx="3454500" cy="2394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434343"/>
                </a:solidFill>
                <a:latin typeface="Arial"/>
                <a:ea typeface="Arial"/>
                <a:cs typeface="Arial"/>
                <a:sym typeface="Arial"/>
              </a:rPr>
              <a:t>256 (stride=1)</a:t>
            </a:r>
            <a:endParaRPr b="1" i="0" sz="1700" u="none" cap="none" strike="noStrike">
              <a:solidFill>
                <a:srgbClr val="434343"/>
              </a:solidFill>
              <a:latin typeface="Arial"/>
              <a:ea typeface="Arial"/>
              <a:cs typeface="Arial"/>
              <a:sym typeface="Arial"/>
            </a:endParaRPr>
          </a:p>
        </p:txBody>
      </p:sp>
      <p:sp>
        <p:nvSpPr>
          <p:cNvPr id="1556" name="Google Shape;1556;p41"/>
          <p:cNvSpPr/>
          <p:nvPr/>
        </p:nvSpPr>
        <p:spPr>
          <a:xfrm>
            <a:off x="4969500" y="4074923"/>
            <a:ext cx="3454500" cy="371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rgbClr val="434343"/>
                </a:solidFill>
                <a:latin typeface="Arial"/>
                <a:ea typeface="Arial"/>
                <a:cs typeface="Arial"/>
                <a:sym typeface="Arial"/>
              </a:rPr>
              <a:t>avg_pool2d</a:t>
            </a:r>
            <a:endParaRPr b="1" i="0" sz="1600" u="none" cap="none" strike="noStrike">
              <a:solidFill>
                <a:srgbClr val="434343"/>
              </a:solidFill>
              <a:latin typeface="Arial"/>
              <a:ea typeface="Arial"/>
              <a:cs typeface="Arial"/>
              <a:sym typeface="Arial"/>
            </a:endParaRPr>
          </a:p>
        </p:txBody>
      </p:sp>
      <p:sp>
        <p:nvSpPr>
          <p:cNvPr id="1557" name="Google Shape;1557;p41"/>
          <p:cNvSpPr/>
          <p:nvPr/>
        </p:nvSpPr>
        <p:spPr>
          <a:xfrm>
            <a:off x="4969500" y="3357023"/>
            <a:ext cx="3454500" cy="371700"/>
          </a:xfrm>
          <a:prstGeom prst="roundRect">
            <a:avLst>
              <a:gd fmla="val 16667" name="adj"/>
            </a:avLst>
          </a:prstGeom>
          <a:solidFill>
            <a:srgbClr val="D9EAD3"/>
          </a:solidFill>
          <a:ln cap="flat" cmpd="sng" w="9525">
            <a:solidFill>
              <a:schemeClr val="dk1"/>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434343"/>
                </a:solidFill>
                <a:latin typeface="Arial"/>
                <a:ea typeface="Arial"/>
                <a:cs typeface="Arial"/>
                <a:sym typeface="Arial"/>
              </a:rPr>
              <a:t>FCN (Fully Convolutional Network)</a:t>
            </a:r>
            <a:endParaRPr b="1" i="0" sz="1400" u="none" cap="none" strike="noStrike">
              <a:solidFill>
                <a:srgbClr val="434343"/>
              </a:solidFill>
              <a:latin typeface="Arial"/>
              <a:ea typeface="Arial"/>
              <a:cs typeface="Arial"/>
              <a:sym typeface="Arial"/>
            </a:endParaRPr>
          </a:p>
        </p:txBody>
      </p:sp>
      <p:sp>
        <p:nvSpPr>
          <p:cNvPr id="1558" name="Google Shape;1558;p41"/>
          <p:cNvSpPr txBox="1"/>
          <p:nvPr/>
        </p:nvSpPr>
        <p:spPr>
          <a:xfrm>
            <a:off x="5603542" y="2808850"/>
            <a:ext cx="2186400" cy="487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500"/>
              <a:buFont typeface="Arial"/>
              <a:buNone/>
            </a:pPr>
            <a:r>
              <a:rPr b="0" i="0" lang="en" sz="1500" u="none" cap="none" strike="noStrike">
                <a:solidFill>
                  <a:schemeClr val="dk1"/>
                </a:solidFill>
                <a:latin typeface="Arial"/>
                <a:ea typeface="Arial"/>
                <a:cs typeface="Arial"/>
                <a:sym typeface="Arial"/>
              </a:rPr>
              <a:t>4 class classification</a:t>
            </a:r>
            <a:endParaRPr b="0" i="0" sz="1500" u="none" cap="none" strike="noStrike">
              <a:solidFill>
                <a:schemeClr val="dk1"/>
              </a:solidFill>
              <a:latin typeface="Arial"/>
              <a:ea typeface="Arial"/>
              <a:cs typeface="Arial"/>
              <a:sym typeface="Arial"/>
            </a:endParaRPr>
          </a:p>
        </p:txBody>
      </p:sp>
      <p:cxnSp>
        <p:nvCxnSpPr>
          <p:cNvPr id="1559" name="Google Shape;1559;p41"/>
          <p:cNvCxnSpPr/>
          <p:nvPr/>
        </p:nvCxnSpPr>
        <p:spPr>
          <a:xfrm>
            <a:off x="887400" y="1356600"/>
            <a:ext cx="0" cy="3343500"/>
          </a:xfrm>
          <a:prstGeom prst="straightConnector1">
            <a:avLst/>
          </a:prstGeom>
          <a:noFill/>
          <a:ln cap="flat" cmpd="sng" w="9525">
            <a:solidFill>
              <a:srgbClr val="073763"/>
            </a:solidFill>
            <a:prstDash val="solid"/>
            <a:round/>
            <a:headEnd len="med" w="med" type="none"/>
            <a:tailEnd len="med" w="med" type="triangle"/>
          </a:ln>
        </p:spPr>
      </p:cxnSp>
      <p:cxnSp>
        <p:nvCxnSpPr>
          <p:cNvPr id="1560" name="Google Shape;1560;p41"/>
          <p:cNvCxnSpPr/>
          <p:nvPr/>
        </p:nvCxnSpPr>
        <p:spPr>
          <a:xfrm flipH="1" rot="10800000">
            <a:off x="4591150" y="4522803"/>
            <a:ext cx="450900" cy="162300"/>
          </a:xfrm>
          <a:prstGeom prst="straightConnector1">
            <a:avLst/>
          </a:prstGeom>
          <a:noFill/>
          <a:ln cap="flat" cmpd="sng" w="9525">
            <a:solidFill>
              <a:srgbClr val="073763"/>
            </a:solidFill>
            <a:prstDash val="solid"/>
            <a:round/>
            <a:headEnd len="med" w="med" type="none"/>
            <a:tailEnd len="med" w="med" type="triangle"/>
          </a:ln>
        </p:spPr>
      </p:cxnSp>
      <p:cxnSp>
        <p:nvCxnSpPr>
          <p:cNvPr id="1561" name="Google Shape;1561;p41"/>
          <p:cNvCxnSpPr>
            <a:stCxn id="1556" idx="0"/>
            <a:endCxn id="1557" idx="2"/>
          </p:cNvCxnSpPr>
          <p:nvPr/>
        </p:nvCxnSpPr>
        <p:spPr>
          <a:xfrm rot="10800000">
            <a:off x="6696750" y="3728723"/>
            <a:ext cx="0" cy="346200"/>
          </a:xfrm>
          <a:prstGeom prst="straightConnector1">
            <a:avLst/>
          </a:prstGeom>
          <a:noFill/>
          <a:ln cap="flat" cmpd="sng" w="9525">
            <a:solidFill>
              <a:srgbClr val="073763"/>
            </a:solidFill>
            <a:prstDash val="solid"/>
            <a:round/>
            <a:headEnd len="med" w="med" type="none"/>
            <a:tailEnd len="med" w="med" type="triangle"/>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5" name="Shape 1565"/>
        <p:cNvGrpSpPr/>
        <p:nvPr/>
      </p:nvGrpSpPr>
      <p:grpSpPr>
        <a:xfrm>
          <a:off x="0" y="0"/>
          <a:ext cx="0" cy="0"/>
          <a:chOff x="0" y="0"/>
          <a:chExt cx="0" cy="0"/>
        </a:xfrm>
      </p:grpSpPr>
      <p:sp>
        <p:nvSpPr>
          <p:cNvPr id="1566" name="Google Shape;1566;p42"/>
          <p:cNvSpPr/>
          <p:nvPr/>
        </p:nvSpPr>
        <p:spPr>
          <a:xfrm flipH="1">
            <a:off x="6534392" y="78169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67" name="Google Shape;1567;p42"/>
          <p:cNvGrpSpPr/>
          <p:nvPr/>
        </p:nvGrpSpPr>
        <p:grpSpPr>
          <a:xfrm>
            <a:off x="6534390" y="1421094"/>
            <a:ext cx="2196275" cy="3244391"/>
            <a:chOff x="2633225" y="3262875"/>
            <a:chExt cx="820915" cy="1212675"/>
          </a:xfrm>
        </p:grpSpPr>
        <p:sp>
          <p:nvSpPr>
            <p:cNvPr id="1568" name="Google Shape;1568;p42"/>
            <p:cNvSpPr/>
            <p:nvPr/>
          </p:nvSpPr>
          <p:spPr>
            <a:xfrm>
              <a:off x="2644165" y="3263375"/>
              <a:ext cx="809975" cy="1211675"/>
            </a:xfrm>
            <a:custGeom>
              <a:rect b="b" l="l" r="r" t="t"/>
              <a:pathLst>
                <a:path extrusionOk="0" h="48467" w="32399">
                  <a:moveTo>
                    <a:pt x="5119" y="2280"/>
                  </a:moveTo>
                  <a:lnTo>
                    <a:pt x="5622" y="2377"/>
                  </a:lnTo>
                  <a:cubicBezTo>
                    <a:pt x="5557" y="2637"/>
                    <a:pt x="5541" y="2897"/>
                    <a:pt x="5541" y="3027"/>
                  </a:cubicBezTo>
                  <a:cubicBezTo>
                    <a:pt x="5541" y="3352"/>
                    <a:pt x="5866" y="3709"/>
                    <a:pt x="6045" y="3953"/>
                  </a:cubicBezTo>
                  <a:cubicBezTo>
                    <a:pt x="6045" y="3953"/>
                    <a:pt x="6077" y="3986"/>
                    <a:pt x="6077" y="4002"/>
                  </a:cubicBezTo>
                  <a:lnTo>
                    <a:pt x="6077" y="4018"/>
                  </a:lnTo>
                  <a:cubicBezTo>
                    <a:pt x="6093" y="4034"/>
                    <a:pt x="6093" y="4067"/>
                    <a:pt x="6110" y="4083"/>
                  </a:cubicBezTo>
                  <a:cubicBezTo>
                    <a:pt x="6126" y="4099"/>
                    <a:pt x="6158" y="4148"/>
                    <a:pt x="6175" y="4181"/>
                  </a:cubicBezTo>
                  <a:lnTo>
                    <a:pt x="6175" y="4197"/>
                  </a:lnTo>
                  <a:cubicBezTo>
                    <a:pt x="6191" y="4246"/>
                    <a:pt x="6207" y="4278"/>
                    <a:pt x="6240" y="4311"/>
                  </a:cubicBezTo>
                  <a:cubicBezTo>
                    <a:pt x="6483" y="4749"/>
                    <a:pt x="6890" y="5480"/>
                    <a:pt x="7182" y="6065"/>
                  </a:cubicBezTo>
                  <a:cubicBezTo>
                    <a:pt x="7215" y="6114"/>
                    <a:pt x="7247" y="6179"/>
                    <a:pt x="7263" y="6212"/>
                  </a:cubicBezTo>
                  <a:cubicBezTo>
                    <a:pt x="7263" y="6212"/>
                    <a:pt x="7263" y="6228"/>
                    <a:pt x="7296" y="6228"/>
                  </a:cubicBezTo>
                  <a:cubicBezTo>
                    <a:pt x="7328" y="6293"/>
                    <a:pt x="7377" y="6374"/>
                    <a:pt x="7393" y="6439"/>
                  </a:cubicBezTo>
                  <a:cubicBezTo>
                    <a:pt x="6806" y="6644"/>
                    <a:pt x="6001" y="6872"/>
                    <a:pt x="5393" y="6872"/>
                  </a:cubicBezTo>
                  <a:cubicBezTo>
                    <a:pt x="5277" y="6872"/>
                    <a:pt x="5168" y="6863"/>
                    <a:pt x="5070" y="6845"/>
                  </a:cubicBezTo>
                  <a:cubicBezTo>
                    <a:pt x="4967" y="6824"/>
                    <a:pt x="4879" y="6814"/>
                    <a:pt x="4804" y="6814"/>
                  </a:cubicBezTo>
                  <a:cubicBezTo>
                    <a:pt x="4371" y="6814"/>
                    <a:pt x="4371" y="7121"/>
                    <a:pt x="4371" y="7121"/>
                  </a:cubicBezTo>
                  <a:cubicBezTo>
                    <a:pt x="4371" y="7121"/>
                    <a:pt x="3819" y="7186"/>
                    <a:pt x="3689" y="7186"/>
                  </a:cubicBezTo>
                  <a:lnTo>
                    <a:pt x="3689" y="7235"/>
                  </a:lnTo>
                  <a:cubicBezTo>
                    <a:pt x="3396" y="7235"/>
                    <a:pt x="2941" y="7251"/>
                    <a:pt x="2941" y="7251"/>
                  </a:cubicBezTo>
                  <a:cubicBezTo>
                    <a:pt x="3006" y="6683"/>
                    <a:pt x="3315" y="4099"/>
                    <a:pt x="3315" y="4099"/>
                  </a:cubicBezTo>
                  <a:cubicBezTo>
                    <a:pt x="3315" y="4099"/>
                    <a:pt x="3385" y="4115"/>
                    <a:pt x="3478" y="4115"/>
                  </a:cubicBezTo>
                  <a:cubicBezTo>
                    <a:pt x="3617" y="4115"/>
                    <a:pt x="3806" y="4080"/>
                    <a:pt x="3884" y="3904"/>
                  </a:cubicBezTo>
                  <a:cubicBezTo>
                    <a:pt x="3981" y="3644"/>
                    <a:pt x="4079" y="3043"/>
                    <a:pt x="4631" y="2702"/>
                  </a:cubicBezTo>
                  <a:cubicBezTo>
                    <a:pt x="4777" y="2621"/>
                    <a:pt x="4956" y="2458"/>
                    <a:pt x="5119" y="2280"/>
                  </a:cubicBezTo>
                  <a:close/>
                  <a:moveTo>
                    <a:pt x="10220" y="27919"/>
                  </a:moveTo>
                  <a:cubicBezTo>
                    <a:pt x="10221" y="27920"/>
                    <a:pt x="11894" y="32355"/>
                    <a:pt x="11894" y="33167"/>
                  </a:cubicBezTo>
                  <a:cubicBezTo>
                    <a:pt x="11894" y="33979"/>
                    <a:pt x="12381" y="38204"/>
                    <a:pt x="12040" y="41437"/>
                  </a:cubicBezTo>
                  <a:cubicBezTo>
                    <a:pt x="12089" y="41453"/>
                    <a:pt x="12170" y="41470"/>
                    <a:pt x="12268" y="41486"/>
                  </a:cubicBezTo>
                  <a:cubicBezTo>
                    <a:pt x="12268" y="41518"/>
                    <a:pt x="12251" y="41518"/>
                    <a:pt x="12251" y="41535"/>
                  </a:cubicBezTo>
                  <a:lnTo>
                    <a:pt x="12186" y="41648"/>
                  </a:lnTo>
                  <a:cubicBezTo>
                    <a:pt x="12170" y="41697"/>
                    <a:pt x="12138" y="41762"/>
                    <a:pt x="12121" y="41795"/>
                  </a:cubicBezTo>
                  <a:cubicBezTo>
                    <a:pt x="11975" y="42103"/>
                    <a:pt x="11862" y="42428"/>
                    <a:pt x="11862" y="42591"/>
                  </a:cubicBezTo>
                  <a:cubicBezTo>
                    <a:pt x="11862" y="42704"/>
                    <a:pt x="11862" y="42834"/>
                    <a:pt x="11894" y="42981"/>
                  </a:cubicBezTo>
                  <a:lnTo>
                    <a:pt x="11894" y="42997"/>
                  </a:lnTo>
                  <a:cubicBezTo>
                    <a:pt x="11927" y="43029"/>
                    <a:pt x="11927" y="43094"/>
                    <a:pt x="11943" y="43159"/>
                  </a:cubicBezTo>
                  <a:cubicBezTo>
                    <a:pt x="11959" y="43224"/>
                    <a:pt x="11975" y="43257"/>
                    <a:pt x="11991" y="43322"/>
                  </a:cubicBezTo>
                  <a:lnTo>
                    <a:pt x="11991" y="43338"/>
                  </a:lnTo>
                  <a:cubicBezTo>
                    <a:pt x="12024" y="43403"/>
                    <a:pt x="12040" y="43468"/>
                    <a:pt x="12073" y="43517"/>
                  </a:cubicBezTo>
                  <a:cubicBezTo>
                    <a:pt x="12073" y="43549"/>
                    <a:pt x="12105" y="43549"/>
                    <a:pt x="12105" y="43566"/>
                  </a:cubicBezTo>
                  <a:cubicBezTo>
                    <a:pt x="12138" y="43631"/>
                    <a:pt x="12170" y="43679"/>
                    <a:pt x="12203" y="43744"/>
                  </a:cubicBezTo>
                  <a:lnTo>
                    <a:pt x="12203" y="43761"/>
                  </a:lnTo>
                  <a:cubicBezTo>
                    <a:pt x="12235" y="43826"/>
                    <a:pt x="12284" y="43891"/>
                    <a:pt x="12333" y="43972"/>
                  </a:cubicBezTo>
                  <a:cubicBezTo>
                    <a:pt x="12333" y="43988"/>
                    <a:pt x="12349" y="43988"/>
                    <a:pt x="12349" y="44004"/>
                  </a:cubicBezTo>
                  <a:cubicBezTo>
                    <a:pt x="12381" y="44069"/>
                    <a:pt x="12446" y="44151"/>
                    <a:pt x="12511" y="44232"/>
                  </a:cubicBezTo>
                  <a:lnTo>
                    <a:pt x="12544" y="44281"/>
                  </a:lnTo>
                  <a:cubicBezTo>
                    <a:pt x="12593" y="44329"/>
                    <a:pt x="12658" y="44394"/>
                    <a:pt x="12706" y="44459"/>
                  </a:cubicBezTo>
                  <a:cubicBezTo>
                    <a:pt x="12593" y="44443"/>
                    <a:pt x="12463" y="44443"/>
                    <a:pt x="12349" y="44411"/>
                  </a:cubicBezTo>
                  <a:lnTo>
                    <a:pt x="12284" y="44411"/>
                  </a:lnTo>
                  <a:cubicBezTo>
                    <a:pt x="12203" y="44411"/>
                    <a:pt x="12121" y="44394"/>
                    <a:pt x="12040" y="44394"/>
                  </a:cubicBezTo>
                  <a:lnTo>
                    <a:pt x="11715" y="44394"/>
                  </a:lnTo>
                  <a:quadBezTo>
                    <a:pt x="11715" y="44378"/>
                    <a:pt x="11732" y="44362"/>
                  </a:quadBezTo>
                  <a:lnTo>
                    <a:pt x="11732" y="44329"/>
                  </a:lnTo>
                  <a:cubicBezTo>
                    <a:pt x="11732" y="44313"/>
                    <a:pt x="11715" y="44313"/>
                    <a:pt x="11715" y="44281"/>
                  </a:cubicBezTo>
                  <a:cubicBezTo>
                    <a:pt x="11699" y="44232"/>
                    <a:pt x="11683" y="44151"/>
                    <a:pt x="11634" y="44053"/>
                  </a:cubicBezTo>
                  <a:lnTo>
                    <a:pt x="11634" y="44037"/>
                  </a:lnTo>
                  <a:cubicBezTo>
                    <a:pt x="11569" y="43891"/>
                    <a:pt x="11520" y="43679"/>
                    <a:pt x="11439" y="43436"/>
                  </a:cubicBezTo>
                  <a:cubicBezTo>
                    <a:pt x="11358" y="43192"/>
                    <a:pt x="11277" y="42899"/>
                    <a:pt x="11163" y="42542"/>
                  </a:cubicBezTo>
                  <a:cubicBezTo>
                    <a:pt x="11114" y="42331"/>
                    <a:pt x="11049" y="42087"/>
                    <a:pt x="10984" y="41811"/>
                  </a:cubicBezTo>
                  <a:lnTo>
                    <a:pt x="10984" y="41795"/>
                  </a:lnTo>
                  <a:cubicBezTo>
                    <a:pt x="10968" y="41681"/>
                    <a:pt x="10919" y="41535"/>
                    <a:pt x="10903" y="41388"/>
                  </a:cubicBezTo>
                  <a:cubicBezTo>
                    <a:pt x="10838" y="41112"/>
                    <a:pt x="10789" y="40820"/>
                    <a:pt x="10740" y="40495"/>
                  </a:cubicBezTo>
                  <a:lnTo>
                    <a:pt x="10740" y="40462"/>
                  </a:lnTo>
                  <a:cubicBezTo>
                    <a:pt x="10724" y="40300"/>
                    <a:pt x="10675" y="40154"/>
                    <a:pt x="10659" y="39991"/>
                  </a:cubicBezTo>
                  <a:cubicBezTo>
                    <a:pt x="10578" y="39406"/>
                    <a:pt x="10497" y="38756"/>
                    <a:pt x="10464" y="38058"/>
                  </a:cubicBezTo>
                  <a:cubicBezTo>
                    <a:pt x="10399" y="36985"/>
                    <a:pt x="10318" y="32761"/>
                    <a:pt x="10350" y="30762"/>
                  </a:cubicBezTo>
                  <a:lnTo>
                    <a:pt x="10350" y="30665"/>
                  </a:lnTo>
                  <a:lnTo>
                    <a:pt x="10350" y="30600"/>
                  </a:lnTo>
                  <a:lnTo>
                    <a:pt x="10350" y="30486"/>
                  </a:lnTo>
                  <a:lnTo>
                    <a:pt x="10350" y="30356"/>
                  </a:lnTo>
                  <a:lnTo>
                    <a:pt x="10350" y="30307"/>
                  </a:lnTo>
                  <a:lnTo>
                    <a:pt x="10350" y="30194"/>
                  </a:lnTo>
                  <a:lnTo>
                    <a:pt x="10350" y="30161"/>
                  </a:lnTo>
                  <a:lnTo>
                    <a:pt x="10350" y="30031"/>
                  </a:lnTo>
                  <a:lnTo>
                    <a:pt x="10350" y="29999"/>
                  </a:lnTo>
                  <a:lnTo>
                    <a:pt x="10350" y="29901"/>
                  </a:lnTo>
                  <a:cubicBezTo>
                    <a:pt x="10464" y="28796"/>
                    <a:pt x="10221" y="27919"/>
                    <a:pt x="10220" y="27919"/>
                  </a:cubicBezTo>
                  <a:close/>
                  <a:moveTo>
                    <a:pt x="16170" y="0"/>
                  </a:moveTo>
                  <a:cubicBezTo>
                    <a:pt x="15569" y="0"/>
                    <a:pt x="15274" y="427"/>
                    <a:pt x="15274" y="427"/>
                  </a:cubicBezTo>
                  <a:cubicBezTo>
                    <a:pt x="15274" y="225"/>
                    <a:pt x="15016" y="72"/>
                    <a:pt x="14702" y="72"/>
                  </a:cubicBezTo>
                  <a:cubicBezTo>
                    <a:pt x="14536" y="72"/>
                    <a:pt x="14354" y="115"/>
                    <a:pt x="14185" y="216"/>
                  </a:cubicBezTo>
                  <a:cubicBezTo>
                    <a:pt x="13763" y="476"/>
                    <a:pt x="13405" y="2133"/>
                    <a:pt x="13259" y="3141"/>
                  </a:cubicBezTo>
                  <a:lnTo>
                    <a:pt x="12349" y="2962"/>
                  </a:lnTo>
                  <a:lnTo>
                    <a:pt x="11829" y="2864"/>
                  </a:lnTo>
                  <a:lnTo>
                    <a:pt x="11829" y="2816"/>
                  </a:lnTo>
                  <a:lnTo>
                    <a:pt x="11390" y="2718"/>
                  </a:lnTo>
                  <a:lnTo>
                    <a:pt x="11260" y="3303"/>
                  </a:lnTo>
                  <a:lnTo>
                    <a:pt x="11715" y="3401"/>
                  </a:lnTo>
                  <a:lnTo>
                    <a:pt x="11715" y="3368"/>
                  </a:lnTo>
                  <a:lnTo>
                    <a:pt x="12219" y="3466"/>
                  </a:lnTo>
                  <a:lnTo>
                    <a:pt x="13178" y="3644"/>
                  </a:lnTo>
                  <a:cubicBezTo>
                    <a:pt x="13178" y="3758"/>
                    <a:pt x="13161" y="3807"/>
                    <a:pt x="13161" y="3872"/>
                  </a:cubicBezTo>
                  <a:cubicBezTo>
                    <a:pt x="13161" y="4213"/>
                    <a:pt x="13194" y="4538"/>
                    <a:pt x="13340" y="4863"/>
                  </a:cubicBezTo>
                  <a:lnTo>
                    <a:pt x="13340" y="4912"/>
                  </a:lnTo>
                  <a:lnTo>
                    <a:pt x="13340" y="4977"/>
                  </a:lnTo>
                  <a:lnTo>
                    <a:pt x="13340" y="5058"/>
                  </a:lnTo>
                  <a:lnTo>
                    <a:pt x="13340" y="5805"/>
                  </a:lnTo>
                  <a:lnTo>
                    <a:pt x="13275" y="5805"/>
                  </a:lnTo>
                  <a:cubicBezTo>
                    <a:pt x="12869" y="5805"/>
                    <a:pt x="12641" y="6455"/>
                    <a:pt x="12641" y="6455"/>
                  </a:cubicBezTo>
                  <a:cubicBezTo>
                    <a:pt x="12641" y="6455"/>
                    <a:pt x="11878" y="6861"/>
                    <a:pt x="11098" y="6861"/>
                  </a:cubicBezTo>
                  <a:cubicBezTo>
                    <a:pt x="10984" y="6861"/>
                    <a:pt x="10838" y="6845"/>
                    <a:pt x="10692" y="6796"/>
                  </a:cubicBezTo>
                  <a:cubicBezTo>
                    <a:pt x="10675" y="6780"/>
                    <a:pt x="10659" y="6780"/>
                    <a:pt x="10643" y="6764"/>
                  </a:cubicBezTo>
                  <a:cubicBezTo>
                    <a:pt x="10610" y="6732"/>
                    <a:pt x="10594" y="6732"/>
                    <a:pt x="10594" y="6715"/>
                  </a:cubicBezTo>
                  <a:cubicBezTo>
                    <a:pt x="10562" y="6699"/>
                    <a:pt x="10513" y="6650"/>
                    <a:pt x="10480" y="6634"/>
                  </a:cubicBezTo>
                  <a:cubicBezTo>
                    <a:pt x="10448" y="6618"/>
                    <a:pt x="10432" y="6602"/>
                    <a:pt x="10415" y="6602"/>
                  </a:cubicBezTo>
                  <a:cubicBezTo>
                    <a:pt x="10367" y="6569"/>
                    <a:pt x="10334" y="6537"/>
                    <a:pt x="10318" y="6520"/>
                  </a:cubicBezTo>
                  <a:cubicBezTo>
                    <a:pt x="10285" y="6488"/>
                    <a:pt x="10269" y="6472"/>
                    <a:pt x="10253" y="6472"/>
                  </a:cubicBezTo>
                  <a:cubicBezTo>
                    <a:pt x="10204" y="6455"/>
                    <a:pt x="10172" y="6407"/>
                    <a:pt x="10123" y="6390"/>
                  </a:cubicBezTo>
                  <a:cubicBezTo>
                    <a:pt x="10107" y="6374"/>
                    <a:pt x="10090" y="6374"/>
                    <a:pt x="10074" y="6358"/>
                  </a:cubicBezTo>
                  <a:cubicBezTo>
                    <a:pt x="10009" y="6309"/>
                    <a:pt x="9944" y="6277"/>
                    <a:pt x="9879" y="6212"/>
                  </a:cubicBezTo>
                  <a:lnTo>
                    <a:pt x="9847" y="6163"/>
                  </a:lnTo>
                  <a:cubicBezTo>
                    <a:pt x="9798" y="6130"/>
                    <a:pt x="9766" y="6114"/>
                    <a:pt x="9701" y="6065"/>
                  </a:cubicBezTo>
                  <a:lnTo>
                    <a:pt x="9636" y="6000"/>
                  </a:lnTo>
                  <a:cubicBezTo>
                    <a:pt x="9603" y="5968"/>
                    <a:pt x="9554" y="5952"/>
                    <a:pt x="9522" y="5903"/>
                  </a:cubicBezTo>
                  <a:lnTo>
                    <a:pt x="9457" y="5838"/>
                  </a:lnTo>
                  <a:cubicBezTo>
                    <a:pt x="9424" y="5805"/>
                    <a:pt x="9376" y="5789"/>
                    <a:pt x="9343" y="5740"/>
                  </a:cubicBezTo>
                  <a:lnTo>
                    <a:pt x="9278" y="5675"/>
                  </a:lnTo>
                  <a:cubicBezTo>
                    <a:pt x="9229" y="5643"/>
                    <a:pt x="9181" y="5594"/>
                    <a:pt x="9132" y="5562"/>
                  </a:cubicBezTo>
                  <a:lnTo>
                    <a:pt x="9116" y="5545"/>
                  </a:lnTo>
                  <a:cubicBezTo>
                    <a:pt x="8953" y="5383"/>
                    <a:pt x="8791" y="5237"/>
                    <a:pt x="8661" y="5090"/>
                  </a:cubicBezTo>
                  <a:cubicBezTo>
                    <a:pt x="8254" y="4619"/>
                    <a:pt x="7848" y="4213"/>
                    <a:pt x="7605" y="3953"/>
                  </a:cubicBezTo>
                  <a:cubicBezTo>
                    <a:pt x="7572" y="3921"/>
                    <a:pt x="7556" y="3888"/>
                    <a:pt x="7523" y="3856"/>
                  </a:cubicBezTo>
                  <a:lnTo>
                    <a:pt x="7507" y="3839"/>
                  </a:lnTo>
                  <a:cubicBezTo>
                    <a:pt x="7491" y="3807"/>
                    <a:pt x="7475" y="3774"/>
                    <a:pt x="7442" y="3758"/>
                  </a:cubicBezTo>
                  <a:cubicBezTo>
                    <a:pt x="7426" y="3726"/>
                    <a:pt x="7426" y="3709"/>
                    <a:pt x="7410" y="3693"/>
                  </a:cubicBezTo>
                  <a:lnTo>
                    <a:pt x="7410" y="3677"/>
                  </a:lnTo>
                  <a:cubicBezTo>
                    <a:pt x="7491" y="3628"/>
                    <a:pt x="7572" y="3547"/>
                    <a:pt x="7718" y="3384"/>
                  </a:cubicBezTo>
                  <a:cubicBezTo>
                    <a:pt x="7881" y="3222"/>
                    <a:pt x="7930" y="2978"/>
                    <a:pt x="7978" y="2751"/>
                  </a:cubicBezTo>
                  <a:lnTo>
                    <a:pt x="9441" y="3027"/>
                  </a:lnTo>
                  <a:lnTo>
                    <a:pt x="10090" y="3141"/>
                  </a:lnTo>
                  <a:lnTo>
                    <a:pt x="10643" y="3238"/>
                  </a:lnTo>
                  <a:lnTo>
                    <a:pt x="11017" y="3303"/>
                  </a:lnTo>
                  <a:lnTo>
                    <a:pt x="11017" y="3271"/>
                  </a:lnTo>
                  <a:lnTo>
                    <a:pt x="11212" y="3303"/>
                  </a:lnTo>
                  <a:lnTo>
                    <a:pt x="11342" y="2637"/>
                  </a:lnTo>
                  <a:lnTo>
                    <a:pt x="11163" y="2588"/>
                  </a:lnTo>
                  <a:lnTo>
                    <a:pt x="11163" y="2556"/>
                  </a:lnTo>
                  <a:lnTo>
                    <a:pt x="10009" y="2296"/>
                  </a:lnTo>
                  <a:lnTo>
                    <a:pt x="8092" y="1841"/>
                  </a:lnTo>
                  <a:lnTo>
                    <a:pt x="8092" y="1760"/>
                  </a:lnTo>
                  <a:cubicBezTo>
                    <a:pt x="8071" y="1739"/>
                    <a:pt x="8024" y="1711"/>
                    <a:pt x="7962" y="1711"/>
                  </a:cubicBezTo>
                  <a:cubicBezTo>
                    <a:pt x="7928" y="1711"/>
                    <a:pt x="7889" y="1720"/>
                    <a:pt x="7848" y="1743"/>
                  </a:cubicBezTo>
                  <a:cubicBezTo>
                    <a:pt x="7832" y="1581"/>
                    <a:pt x="7816" y="1451"/>
                    <a:pt x="7816" y="1402"/>
                  </a:cubicBezTo>
                  <a:cubicBezTo>
                    <a:pt x="7848" y="1256"/>
                    <a:pt x="7751" y="1110"/>
                    <a:pt x="7605" y="1110"/>
                  </a:cubicBezTo>
                  <a:lnTo>
                    <a:pt x="7572" y="1110"/>
                  </a:lnTo>
                  <a:cubicBezTo>
                    <a:pt x="7475" y="1110"/>
                    <a:pt x="7393" y="1175"/>
                    <a:pt x="7361" y="1272"/>
                  </a:cubicBezTo>
                  <a:lnTo>
                    <a:pt x="7312" y="1272"/>
                  </a:lnTo>
                  <a:cubicBezTo>
                    <a:pt x="7280" y="1175"/>
                    <a:pt x="7182" y="1110"/>
                    <a:pt x="7085" y="1110"/>
                  </a:cubicBezTo>
                  <a:lnTo>
                    <a:pt x="7036" y="1110"/>
                  </a:lnTo>
                  <a:cubicBezTo>
                    <a:pt x="6938" y="1110"/>
                    <a:pt x="6841" y="1191"/>
                    <a:pt x="6825" y="1288"/>
                  </a:cubicBezTo>
                  <a:lnTo>
                    <a:pt x="6776" y="1288"/>
                  </a:lnTo>
                  <a:cubicBezTo>
                    <a:pt x="6760" y="1191"/>
                    <a:pt x="6662" y="1126"/>
                    <a:pt x="6548" y="1126"/>
                  </a:cubicBezTo>
                  <a:lnTo>
                    <a:pt x="6516" y="1126"/>
                  </a:lnTo>
                  <a:cubicBezTo>
                    <a:pt x="6418" y="1126"/>
                    <a:pt x="6305" y="1207"/>
                    <a:pt x="6288" y="1321"/>
                  </a:cubicBezTo>
                  <a:lnTo>
                    <a:pt x="6288" y="1337"/>
                  </a:lnTo>
                  <a:lnTo>
                    <a:pt x="6223" y="1337"/>
                  </a:lnTo>
                  <a:cubicBezTo>
                    <a:pt x="6191" y="1272"/>
                    <a:pt x="6126" y="1207"/>
                    <a:pt x="6045" y="1207"/>
                  </a:cubicBezTo>
                  <a:lnTo>
                    <a:pt x="6012" y="1207"/>
                  </a:lnTo>
                  <a:cubicBezTo>
                    <a:pt x="5931" y="1207"/>
                    <a:pt x="5866" y="1256"/>
                    <a:pt x="5817" y="1321"/>
                  </a:cubicBezTo>
                  <a:lnTo>
                    <a:pt x="5785" y="1321"/>
                  </a:lnTo>
                  <a:cubicBezTo>
                    <a:pt x="5801" y="1028"/>
                    <a:pt x="5931" y="769"/>
                    <a:pt x="5655" y="557"/>
                  </a:cubicBezTo>
                  <a:cubicBezTo>
                    <a:pt x="5375" y="348"/>
                    <a:pt x="4795" y="222"/>
                    <a:pt x="4359" y="222"/>
                  </a:cubicBezTo>
                  <a:cubicBezTo>
                    <a:pt x="4288" y="222"/>
                    <a:pt x="4221" y="225"/>
                    <a:pt x="4160" y="232"/>
                  </a:cubicBezTo>
                  <a:cubicBezTo>
                    <a:pt x="3900" y="281"/>
                    <a:pt x="3526" y="476"/>
                    <a:pt x="3266" y="720"/>
                  </a:cubicBezTo>
                  <a:lnTo>
                    <a:pt x="2519" y="541"/>
                  </a:lnTo>
                  <a:cubicBezTo>
                    <a:pt x="2324" y="590"/>
                    <a:pt x="2161" y="720"/>
                    <a:pt x="2129" y="931"/>
                  </a:cubicBezTo>
                  <a:lnTo>
                    <a:pt x="2064" y="1207"/>
                  </a:lnTo>
                  <a:cubicBezTo>
                    <a:pt x="2031" y="1418"/>
                    <a:pt x="2113" y="1613"/>
                    <a:pt x="2275" y="1727"/>
                  </a:cubicBezTo>
                  <a:lnTo>
                    <a:pt x="2698" y="1808"/>
                  </a:lnTo>
                  <a:cubicBezTo>
                    <a:pt x="2551" y="2166"/>
                    <a:pt x="2389" y="2556"/>
                    <a:pt x="2226" y="2735"/>
                  </a:cubicBezTo>
                  <a:cubicBezTo>
                    <a:pt x="1707" y="3271"/>
                    <a:pt x="2161" y="3482"/>
                    <a:pt x="2161" y="3482"/>
                  </a:cubicBezTo>
                  <a:cubicBezTo>
                    <a:pt x="2161" y="3482"/>
                    <a:pt x="0" y="8178"/>
                    <a:pt x="537" y="9494"/>
                  </a:cubicBezTo>
                  <a:lnTo>
                    <a:pt x="537" y="9526"/>
                  </a:lnTo>
                  <a:cubicBezTo>
                    <a:pt x="569" y="9559"/>
                    <a:pt x="585" y="9607"/>
                    <a:pt x="602" y="9624"/>
                  </a:cubicBezTo>
                  <a:cubicBezTo>
                    <a:pt x="602" y="9624"/>
                    <a:pt x="602" y="9640"/>
                    <a:pt x="618" y="9640"/>
                  </a:cubicBezTo>
                  <a:cubicBezTo>
                    <a:pt x="650" y="9689"/>
                    <a:pt x="683" y="9721"/>
                    <a:pt x="732" y="9737"/>
                  </a:cubicBezTo>
                  <a:cubicBezTo>
                    <a:pt x="1075" y="9991"/>
                    <a:pt x="2252" y="10037"/>
                    <a:pt x="3075" y="10037"/>
                  </a:cubicBezTo>
                  <a:cubicBezTo>
                    <a:pt x="3305" y="10037"/>
                    <a:pt x="3507" y="10033"/>
                    <a:pt x="3656" y="10030"/>
                  </a:cubicBezTo>
                  <a:cubicBezTo>
                    <a:pt x="3656" y="10111"/>
                    <a:pt x="3673" y="10176"/>
                    <a:pt x="3673" y="10257"/>
                  </a:cubicBezTo>
                  <a:cubicBezTo>
                    <a:pt x="3673" y="10257"/>
                    <a:pt x="4176" y="10290"/>
                    <a:pt x="4387" y="10290"/>
                  </a:cubicBezTo>
                  <a:cubicBezTo>
                    <a:pt x="4387" y="10290"/>
                    <a:pt x="4387" y="10534"/>
                    <a:pt x="4566" y="10745"/>
                  </a:cubicBezTo>
                  <a:cubicBezTo>
                    <a:pt x="4631" y="10810"/>
                    <a:pt x="4743" y="10831"/>
                    <a:pt x="4885" y="10831"/>
                  </a:cubicBezTo>
                  <a:cubicBezTo>
                    <a:pt x="5167" y="10831"/>
                    <a:pt x="5568" y="10745"/>
                    <a:pt x="5947" y="10745"/>
                  </a:cubicBezTo>
                  <a:cubicBezTo>
                    <a:pt x="6207" y="10745"/>
                    <a:pt x="6370" y="10777"/>
                    <a:pt x="6435" y="10842"/>
                  </a:cubicBezTo>
                  <a:cubicBezTo>
                    <a:pt x="6516" y="10907"/>
                    <a:pt x="6516" y="10940"/>
                    <a:pt x="6516" y="10940"/>
                  </a:cubicBezTo>
                  <a:lnTo>
                    <a:pt x="6516" y="10956"/>
                  </a:lnTo>
                  <a:lnTo>
                    <a:pt x="6516" y="10988"/>
                  </a:lnTo>
                  <a:lnTo>
                    <a:pt x="6516" y="11200"/>
                  </a:lnTo>
                  <a:cubicBezTo>
                    <a:pt x="6532" y="11573"/>
                    <a:pt x="6548" y="12240"/>
                    <a:pt x="6532" y="12906"/>
                  </a:cubicBezTo>
                  <a:cubicBezTo>
                    <a:pt x="6516" y="13458"/>
                    <a:pt x="6500" y="14011"/>
                    <a:pt x="6386" y="14319"/>
                  </a:cubicBezTo>
                  <a:cubicBezTo>
                    <a:pt x="6175" y="15164"/>
                    <a:pt x="5037" y="17910"/>
                    <a:pt x="6272" y="18723"/>
                  </a:cubicBezTo>
                  <a:cubicBezTo>
                    <a:pt x="6272" y="18723"/>
                    <a:pt x="5135" y="20786"/>
                    <a:pt x="5135" y="23191"/>
                  </a:cubicBezTo>
                  <a:cubicBezTo>
                    <a:pt x="5135" y="25157"/>
                    <a:pt x="6223" y="32680"/>
                    <a:pt x="6451" y="34564"/>
                  </a:cubicBezTo>
                  <a:cubicBezTo>
                    <a:pt x="6678" y="36465"/>
                    <a:pt x="8709" y="44427"/>
                    <a:pt x="8319" y="46295"/>
                  </a:cubicBezTo>
                  <a:cubicBezTo>
                    <a:pt x="8310" y="46345"/>
                    <a:pt x="8367" y="46364"/>
                    <a:pt x="8468" y="46364"/>
                  </a:cubicBezTo>
                  <a:cubicBezTo>
                    <a:pt x="8533" y="46364"/>
                    <a:pt x="8615" y="46357"/>
                    <a:pt x="8709" y="46344"/>
                  </a:cubicBezTo>
                  <a:lnTo>
                    <a:pt x="8709" y="46344"/>
                  </a:lnTo>
                  <a:cubicBezTo>
                    <a:pt x="8693" y="46425"/>
                    <a:pt x="8693" y="46507"/>
                    <a:pt x="8693" y="46588"/>
                  </a:cubicBezTo>
                  <a:cubicBezTo>
                    <a:pt x="8693" y="46653"/>
                    <a:pt x="8693" y="46734"/>
                    <a:pt x="8709" y="46766"/>
                  </a:cubicBezTo>
                  <a:lnTo>
                    <a:pt x="8709" y="46783"/>
                  </a:lnTo>
                  <a:cubicBezTo>
                    <a:pt x="8709" y="46815"/>
                    <a:pt x="8726" y="46831"/>
                    <a:pt x="8726" y="46848"/>
                  </a:cubicBezTo>
                  <a:lnTo>
                    <a:pt x="8726" y="46864"/>
                  </a:lnTo>
                  <a:cubicBezTo>
                    <a:pt x="8742" y="46896"/>
                    <a:pt x="8742" y="46913"/>
                    <a:pt x="8774" y="46929"/>
                  </a:cubicBezTo>
                  <a:quadBezTo>
                    <a:pt x="8791" y="46945"/>
                    <a:pt x="8823" y="46945"/>
                  </a:quadBezTo>
                  <a:lnTo>
                    <a:pt x="9197" y="46945"/>
                  </a:lnTo>
                  <a:cubicBezTo>
                    <a:pt x="9262" y="46945"/>
                    <a:pt x="9311" y="46929"/>
                    <a:pt x="9376" y="46929"/>
                  </a:cubicBezTo>
                  <a:lnTo>
                    <a:pt x="9392" y="46929"/>
                  </a:lnTo>
                  <a:cubicBezTo>
                    <a:pt x="9457" y="46929"/>
                    <a:pt x="9522" y="46913"/>
                    <a:pt x="9603" y="46896"/>
                  </a:cubicBezTo>
                  <a:lnTo>
                    <a:pt x="9619" y="46896"/>
                  </a:lnTo>
                  <a:cubicBezTo>
                    <a:pt x="9701" y="46864"/>
                    <a:pt x="9766" y="46864"/>
                    <a:pt x="9847" y="46848"/>
                  </a:cubicBezTo>
                  <a:lnTo>
                    <a:pt x="9863" y="46848"/>
                  </a:lnTo>
                  <a:cubicBezTo>
                    <a:pt x="10822" y="46669"/>
                    <a:pt x="12203" y="46344"/>
                    <a:pt x="13194" y="46247"/>
                  </a:cubicBezTo>
                  <a:cubicBezTo>
                    <a:pt x="13243" y="46247"/>
                    <a:pt x="13275" y="46214"/>
                    <a:pt x="13291" y="46214"/>
                  </a:cubicBezTo>
                  <a:cubicBezTo>
                    <a:pt x="13373" y="46669"/>
                    <a:pt x="13438" y="47075"/>
                    <a:pt x="13568" y="47335"/>
                  </a:cubicBezTo>
                  <a:cubicBezTo>
                    <a:pt x="13809" y="47908"/>
                    <a:pt x="15071" y="48467"/>
                    <a:pt x="15732" y="48467"/>
                  </a:cubicBezTo>
                  <a:cubicBezTo>
                    <a:pt x="15783" y="48467"/>
                    <a:pt x="15831" y="48463"/>
                    <a:pt x="15875" y="48456"/>
                  </a:cubicBezTo>
                  <a:cubicBezTo>
                    <a:pt x="15924" y="48456"/>
                    <a:pt x="15940" y="48440"/>
                    <a:pt x="15972" y="48408"/>
                  </a:cubicBezTo>
                  <a:lnTo>
                    <a:pt x="16005" y="48408"/>
                  </a:lnTo>
                  <a:lnTo>
                    <a:pt x="16053" y="48359"/>
                  </a:lnTo>
                  <a:cubicBezTo>
                    <a:pt x="16053" y="48359"/>
                    <a:pt x="16053" y="48326"/>
                    <a:pt x="16086" y="48326"/>
                  </a:cubicBezTo>
                  <a:cubicBezTo>
                    <a:pt x="16102" y="48310"/>
                    <a:pt x="16118" y="48278"/>
                    <a:pt x="16118" y="48229"/>
                  </a:cubicBezTo>
                  <a:lnTo>
                    <a:pt x="16118" y="48213"/>
                  </a:lnTo>
                  <a:cubicBezTo>
                    <a:pt x="16135" y="48164"/>
                    <a:pt x="16135" y="48148"/>
                    <a:pt x="16135" y="48115"/>
                  </a:cubicBezTo>
                  <a:lnTo>
                    <a:pt x="16135" y="48083"/>
                  </a:lnTo>
                  <a:cubicBezTo>
                    <a:pt x="16135" y="48050"/>
                    <a:pt x="16167" y="48001"/>
                    <a:pt x="16167" y="47969"/>
                  </a:cubicBezTo>
                  <a:lnTo>
                    <a:pt x="16167" y="47920"/>
                  </a:lnTo>
                  <a:lnTo>
                    <a:pt x="16167" y="47790"/>
                  </a:lnTo>
                  <a:lnTo>
                    <a:pt x="16167" y="47725"/>
                  </a:lnTo>
                  <a:lnTo>
                    <a:pt x="16167" y="47628"/>
                  </a:lnTo>
                  <a:cubicBezTo>
                    <a:pt x="16167" y="47579"/>
                    <a:pt x="16167" y="47546"/>
                    <a:pt x="16135" y="47514"/>
                  </a:cubicBezTo>
                  <a:cubicBezTo>
                    <a:pt x="16135" y="47498"/>
                    <a:pt x="16135" y="47465"/>
                    <a:pt x="16118" y="47433"/>
                  </a:cubicBezTo>
                  <a:cubicBezTo>
                    <a:pt x="16118" y="47384"/>
                    <a:pt x="16102" y="47335"/>
                    <a:pt x="16102" y="47270"/>
                  </a:cubicBezTo>
                  <a:cubicBezTo>
                    <a:pt x="16102" y="47254"/>
                    <a:pt x="16102" y="47238"/>
                    <a:pt x="16086" y="47221"/>
                  </a:cubicBezTo>
                  <a:cubicBezTo>
                    <a:pt x="16086" y="47173"/>
                    <a:pt x="16053" y="47140"/>
                    <a:pt x="16053" y="47091"/>
                  </a:cubicBezTo>
                  <a:cubicBezTo>
                    <a:pt x="15956" y="46604"/>
                    <a:pt x="15777" y="46100"/>
                    <a:pt x="15631" y="45808"/>
                  </a:cubicBezTo>
                  <a:cubicBezTo>
                    <a:pt x="15387" y="45320"/>
                    <a:pt x="15209" y="44313"/>
                    <a:pt x="15062" y="43598"/>
                  </a:cubicBezTo>
                  <a:cubicBezTo>
                    <a:pt x="15046" y="43533"/>
                    <a:pt x="15046" y="43501"/>
                    <a:pt x="15030" y="43436"/>
                  </a:cubicBezTo>
                  <a:lnTo>
                    <a:pt x="15030" y="43403"/>
                  </a:lnTo>
                  <a:cubicBezTo>
                    <a:pt x="15030" y="43354"/>
                    <a:pt x="14997" y="43322"/>
                    <a:pt x="14997" y="43273"/>
                  </a:cubicBezTo>
                  <a:lnTo>
                    <a:pt x="14997" y="43273"/>
                  </a:lnTo>
                  <a:cubicBezTo>
                    <a:pt x="15046" y="43338"/>
                    <a:pt x="15079" y="43371"/>
                    <a:pt x="15127" y="43436"/>
                  </a:cubicBezTo>
                  <a:lnTo>
                    <a:pt x="15209" y="43566"/>
                  </a:lnTo>
                  <a:cubicBezTo>
                    <a:pt x="15209" y="43566"/>
                    <a:pt x="14965" y="41453"/>
                    <a:pt x="15209" y="39829"/>
                  </a:cubicBezTo>
                  <a:cubicBezTo>
                    <a:pt x="15452" y="38204"/>
                    <a:pt x="15891" y="32550"/>
                    <a:pt x="15891" y="31916"/>
                  </a:cubicBezTo>
                  <a:cubicBezTo>
                    <a:pt x="15891" y="31298"/>
                    <a:pt x="14997" y="26781"/>
                    <a:pt x="14916" y="25287"/>
                  </a:cubicBezTo>
                  <a:cubicBezTo>
                    <a:pt x="14884" y="24344"/>
                    <a:pt x="14819" y="23174"/>
                    <a:pt x="14705" y="22070"/>
                  </a:cubicBezTo>
                  <a:lnTo>
                    <a:pt x="14640" y="21582"/>
                  </a:lnTo>
                  <a:lnTo>
                    <a:pt x="14640" y="21550"/>
                  </a:lnTo>
                  <a:cubicBezTo>
                    <a:pt x="14624" y="21387"/>
                    <a:pt x="14591" y="21241"/>
                    <a:pt x="14575" y="21095"/>
                  </a:cubicBezTo>
                  <a:lnTo>
                    <a:pt x="14575" y="21078"/>
                  </a:lnTo>
                  <a:cubicBezTo>
                    <a:pt x="14559" y="20932"/>
                    <a:pt x="14510" y="20786"/>
                    <a:pt x="14494" y="20656"/>
                  </a:cubicBezTo>
                  <a:cubicBezTo>
                    <a:pt x="14494" y="20624"/>
                    <a:pt x="14477" y="20591"/>
                    <a:pt x="14477" y="20575"/>
                  </a:cubicBezTo>
                  <a:cubicBezTo>
                    <a:pt x="14429" y="20429"/>
                    <a:pt x="14412" y="20299"/>
                    <a:pt x="14380" y="20185"/>
                  </a:cubicBezTo>
                  <a:lnTo>
                    <a:pt x="14396" y="19632"/>
                  </a:lnTo>
                  <a:cubicBezTo>
                    <a:pt x="14396" y="19632"/>
                    <a:pt x="14397" y="19633"/>
                    <a:pt x="14399" y="19633"/>
                  </a:cubicBezTo>
                  <a:cubicBezTo>
                    <a:pt x="14437" y="19633"/>
                    <a:pt x="14796" y="19589"/>
                    <a:pt x="14965" y="17926"/>
                  </a:cubicBezTo>
                  <a:cubicBezTo>
                    <a:pt x="14981" y="17731"/>
                    <a:pt x="15030" y="17536"/>
                    <a:pt x="15062" y="17374"/>
                  </a:cubicBezTo>
                  <a:cubicBezTo>
                    <a:pt x="15079" y="17325"/>
                    <a:pt x="15111" y="17260"/>
                    <a:pt x="15127" y="17179"/>
                  </a:cubicBezTo>
                  <a:cubicBezTo>
                    <a:pt x="15127" y="17163"/>
                    <a:pt x="15127" y="17130"/>
                    <a:pt x="15144" y="17130"/>
                  </a:cubicBezTo>
                  <a:cubicBezTo>
                    <a:pt x="15160" y="17081"/>
                    <a:pt x="15192" y="17016"/>
                    <a:pt x="15209" y="16968"/>
                  </a:cubicBezTo>
                  <a:cubicBezTo>
                    <a:pt x="15209" y="16951"/>
                    <a:pt x="15225" y="16935"/>
                    <a:pt x="15225" y="16935"/>
                  </a:cubicBezTo>
                  <a:cubicBezTo>
                    <a:pt x="15241" y="16870"/>
                    <a:pt x="15274" y="16838"/>
                    <a:pt x="15290" y="16773"/>
                  </a:cubicBezTo>
                  <a:cubicBezTo>
                    <a:pt x="15290" y="16757"/>
                    <a:pt x="15306" y="16757"/>
                    <a:pt x="15306" y="16724"/>
                  </a:cubicBezTo>
                  <a:cubicBezTo>
                    <a:pt x="15322" y="16675"/>
                    <a:pt x="15355" y="16627"/>
                    <a:pt x="15387" y="16594"/>
                  </a:cubicBezTo>
                  <a:cubicBezTo>
                    <a:pt x="15387" y="16594"/>
                    <a:pt x="15387" y="16562"/>
                    <a:pt x="15404" y="16562"/>
                  </a:cubicBezTo>
                  <a:cubicBezTo>
                    <a:pt x="15631" y="16155"/>
                    <a:pt x="15891" y="15863"/>
                    <a:pt x="16167" y="15505"/>
                  </a:cubicBezTo>
                  <a:cubicBezTo>
                    <a:pt x="16167" y="15505"/>
                    <a:pt x="16167" y="15489"/>
                    <a:pt x="16183" y="15489"/>
                  </a:cubicBezTo>
                  <a:cubicBezTo>
                    <a:pt x="16200" y="15457"/>
                    <a:pt x="16248" y="15408"/>
                    <a:pt x="16265" y="15375"/>
                  </a:cubicBezTo>
                  <a:lnTo>
                    <a:pt x="16297" y="15327"/>
                  </a:lnTo>
                  <a:cubicBezTo>
                    <a:pt x="16330" y="15294"/>
                    <a:pt x="16346" y="15245"/>
                    <a:pt x="16378" y="15229"/>
                  </a:cubicBezTo>
                  <a:cubicBezTo>
                    <a:pt x="16411" y="15213"/>
                    <a:pt x="16411" y="15180"/>
                    <a:pt x="16427" y="15164"/>
                  </a:cubicBezTo>
                  <a:lnTo>
                    <a:pt x="16492" y="15050"/>
                  </a:lnTo>
                  <a:cubicBezTo>
                    <a:pt x="16508" y="15018"/>
                    <a:pt x="16508" y="15002"/>
                    <a:pt x="16525" y="14985"/>
                  </a:cubicBezTo>
                  <a:cubicBezTo>
                    <a:pt x="16573" y="14920"/>
                    <a:pt x="16590" y="14855"/>
                    <a:pt x="16622" y="14807"/>
                  </a:cubicBezTo>
                  <a:cubicBezTo>
                    <a:pt x="17223" y="13588"/>
                    <a:pt x="18783" y="10014"/>
                    <a:pt x="18539" y="8795"/>
                  </a:cubicBezTo>
                  <a:cubicBezTo>
                    <a:pt x="18296" y="7576"/>
                    <a:pt x="16655" y="7008"/>
                    <a:pt x="16606" y="6975"/>
                  </a:cubicBezTo>
                  <a:cubicBezTo>
                    <a:pt x="16525" y="6943"/>
                    <a:pt x="16443" y="6878"/>
                    <a:pt x="16362" y="6813"/>
                  </a:cubicBezTo>
                  <a:cubicBezTo>
                    <a:pt x="16167" y="6650"/>
                    <a:pt x="15972" y="6472"/>
                    <a:pt x="15972" y="6325"/>
                  </a:cubicBezTo>
                  <a:cubicBezTo>
                    <a:pt x="15972" y="6212"/>
                    <a:pt x="16167" y="5903"/>
                    <a:pt x="16346" y="5578"/>
                  </a:cubicBezTo>
                  <a:cubicBezTo>
                    <a:pt x="16655" y="5350"/>
                    <a:pt x="16866" y="5074"/>
                    <a:pt x="17012" y="4847"/>
                  </a:cubicBezTo>
                  <a:cubicBezTo>
                    <a:pt x="17077" y="4766"/>
                    <a:pt x="17158" y="4619"/>
                    <a:pt x="17240" y="4489"/>
                  </a:cubicBezTo>
                  <a:lnTo>
                    <a:pt x="28092" y="6647"/>
                  </a:lnTo>
                  <a:lnTo>
                    <a:pt x="28092" y="6647"/>
                  </a:lnTo>
                  <a:lnTo>
                    <a:pt x="28061" y="6732"/>
                  </a:lnTo>
                  <a:lnTo>
                    <a:pt x="28321" y="6796"/>
                  </a:lnTo>
                  <a:lnTo>
                    <a:pt x="28353" y="6732"/>
                  </a:lnTo>
                  <a:cubicBezTo>
                    <a:pt x="28451" y="6796"/>
                    <a:pt x="28678" y="6845"/>
                    <a:pt x="28776" y="6861"/>
                  </a:cubicBezTo>
                  <a:lnTo>
                    <a:pt x="28808" y="6861"/>
                  </a:lnTo>
                  <a:cubicBezTo>
                    <a:pt x="28857" y="6861"/>
                    <a:pt x="28889" y="6878"/>
                    <a:pt x="28938" y="6878"/>
                  </a:cubicBezTo>
                  <a:cubicBezTo>
                    <a:pt x="29214" y="6943"/>
                    <a:pt x="29783" y="7040"/>
                    <a:pt x="29864" y="7170"/>
                  </a:cubicBezTo>
                  <a:cubicBezTo>
                    <a:pt x="29978" y="7300"/>
                    <a:pt x="30027" y="7625"/>
                    <a:pt x="30027" y="8113"/>
                  </a:cubicBezTo>
                  <a:cubicBezTo>
                    <a:pt x="30027" y="8600"/>
                    <a:pt x="30189" y="9494"/>
                    <a:pt x="30547" y="9949"/>
                  </a:cubicBezTo>
                  <a:cubicBezTo>
                    <a:pt x="30667" y="10097"/>
                    <a:pt x="30854" y="10149"/>
                    <a:pt x="31050" y="10149"/>
                  </a:cubicBezTo>
                  <a:cubicBezTo>
                    <a:pt x="31411" y="10149"/>
                    <a:pt x="31805" y="9974"/>
                    <a:pt x="31879" y="9900"/>
                  </a:cubicBezTo>
                  <a:lnTo>
                    <a:pt x="31944" y="9851"/>
                  </a:lnTo>
                  <a:lnTo>
                    <a:pt x="31960" y="9819"/>
                  </a:lnTo>
                  <a:lnTo>
                    <a:pt x="32009" y="9786"/>
                  </a:lnTo>
                  <a:cubicBezTo>
                    <a:pt x="32025" y="9770"/>
                    <a:pt x="32025" y="9737"/>
                    <a:pt x="32041" y="9721"/>
                  </a:cubicBezTo>
                  <a:cubicBezTo>
                    <a:pt x="32058" y="9705"/>
                    <a:pt x="32058" y="9689"/>
                    <a:pt x="32090" y="9656"/>
                  </a:cubicBezTo>
                  <a:cubicBezTo>
                    <a:pt x="32106" y="9640"/>
                    <a:pt x="32106" y="9624"/>
                    <a:pt x="32123" y="9607"/>
                  </a:cubicBezTo>
                  <a:cubicBezTo>
                    <a:pt x="32139" y="9575"/>
                    <a:pt x="32139" y="9559"/>
                    <a:pt x="32171" y="9542"/>
                  </a:cubicBezTo>
                  <a:cubicBezTo>
                    <a:pt x="32188" y="9526"/>
                    <a:pt x="32188" y="9494"/>
                    <a:pt x="32204" y="9477"/>
                  </a:cubicBezTo>
                  <a:cubicBezTo>
                    <a:pt x="32204" y="9461"/>
                    <a:pt x="32220" y="9445"/>
                    <a:pt x="32220" y="9412"/>
                  </a:cubicBezTo>
                  <a:cubicBezTo>
                    <a:pt x="32220" y="9396"/>
                    <a:pt x="32253" y="9380"/>
                    <a:pt x="32253" y="9364"/>
                  </a:cubicBezTo>
                  <a:cubicBezTo>
                    <a:pt x="32253" y="9331"/>
                    <a:pt x="32269" y="9315"/>
                    <a:pt x="32269" y="9299"/>
                  </a:cubicBezTo>
                  <a:cubicBezTo>
                    <a:pt x="32269" y="9282"/>
                    <a:pt x="32285" y="9250"/>
                    <a:pt x="32285" y="9234"/>
                  </a:cubicBezTo>
                  <a:cubicBezTo>
                    <a:pt x="32285" y="9217"/>
                    <a:pt x="32285" y="9201"/>
                    <a:pt x="32301" y="9201"/>
                  </a:cubicBezTo>
                  <a:lnTo>
                    <a:pt x="32301" y="9152"/>
                  </a:lnTo>
                  <a:lnTo>
                    <a:pt x="32301" y="9120"/>
                  </a:lnTo>
                  <a:cubicBezTo>
                    <a:pt x="32366" y="9071"/>
                    <a:pt x="32399" y="9071"/>
                    <a:pt x="32399" y="9055"/>
                  </a:cubicBezTo>
                  <a:lnTo>
                    <a:pt x="32399" y="8990"/>
                  </a:lnTo>
                  <a:cubicBezTo>
                    <a:pt x="32269" y="8373"/>
                    <a:pt x="31294" y="7170"/>
                    <a:pt x="30774" y="6926"/>
                  </a:cubicBezTo>
                  <a:cubicBezTo>
                    <a:pt x="30254" y="6699"/>
                    <a:pt x="29556" y="6520"/>
                    <a:pt x="29166" y="6439"/>
                  </a:cubicBezTo>
                  <a:lnTo>
                    <a:pt x="29149" y="6439"/>
                  </a:lnTo>
                  <a:cubicBezTo>
                    <a:pt x="29101" y="6439"/>
                    <a:pt x="29084" y="6423"/>
                    <a:pt x="29036" y="6423"/>
                  </a:cubicBezTo>
                  <a:lnTo>
                    <a:pt x="29019" y="6423"/>
                  </a:lnTo>
                  <a:cubicBezTo>
                    <a:pt x="29003" y="6423"/>
                    <a:pt x="28954" y="6390"/>
                    <a:pt x="28954" y="6390"/>
                  </a:cubicBezTo>
                  <a:lnTo>
                    <a:pt x="28889" y="6390"/>
                  </a:lnTo>
                  <a:cubicBezTo>
                    <a:pt x="28792" y="6374"/>
                    <a:pt x="28646" y="6358"/>
                    <a:pt x="28564" y="6358"/>
                  </a:cubicBezTo>
                  <a:lnTo>
                    <a:pt x="28548" y="6358"/>
                  </a:lnTo>
                  <a:lnTo>
                    <a:pt x="28564" y="6293"/>
                  </a:lnTo>
                  <a:lnTo>
                    <a:pt x="28304" y="6228"/>
                  </a:lnTo>
                  <a:lnTo>
                    <a:pt x="28272" y="6374"/>
                  </a:lnTo>
                  <a:lnTo>
                    <a:pt x="28239" y="6439"/>
                  </a:lnTo>
                  <a:lnTo>
                    <a:pt x="28272" y="6309"/>
                  </a:lnTo>
                  <a:lnTo>
                    <a:pt x="17565" y="4051"/>
                  </a:lnTo>
                  <a:cubicBezTo>
                    <a:pt x="17922" y="3319"/>
                    <a:pt x="18328" y="2361"/>
                    <a:pt x="18328" y="1841"/>
                  </a:cubicBezTo>
                  <a:cubicBezTo>
                    <a:pt x="18328" y="1110"/>
                    <a:pt x="17548" y="362"/>
                    <a:pt x="16606" y="70"/>
                  </a:cubicBezTo>
                  <a:cubicBezTo>
                    <a:pt x="16446" y="20"/>
                    <a:pt x="16301" y="0"/>
                    <a:pt x="1617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69" name="Google Shape;1569;p42"/>
            <p:cNvGrpSpPr/>
            <p:nvPr/>
          </p:nvGrpSpPr>
          <p:grpSpPr>
            <a:xfrm>
              <a:off x="2633225" y="3262875"/>
              <a:ext cx="819325" cy="1212675"/>
              <a:chOff x="5635250" y="3310300"/>
              <a:chExt cx="819325" cy="1212675"/>
            </a:xfrm>
          </p:grpSpPr>
          <p:sp>
            <p:nvSpPr>
              <p:cNvPr id="1570" name="Google Shape;1570;p42"/>
              <p:cNvSpPr/>
              <p:nvPr/>
            </p:nvSpPr>
            <p:spPr>
              <a:xfrm>
                <a:off x="5782300" y="3342100"/>
                <a:ext cx="149350" cy="149825"/>
              </a:xfrm>
              <a:custGeom>
                <a:rect b="b" l="l" r="r" t="t"/>
                <a:pathLst>
                  <a:path extrusionOk="0" h="5993" w="5974">
                    <a:moveTo>
                      <a:pt x="1725" y="0"/>
                    </a:moveTo>
                    <a:cubicBezTo>
                      <a:pt x="1194" y="0"/>
                      <a:pt x="504" y="73"/>
                      <a:pt x="406" y="122"/>
                    </a:cubicBezTo>
                    <a:cubicBezTo>
                      <a:pt x="244" y="170"/>
                      <a:pt x="0" y="1389"/>
                      <a:pt x="0" y="1714"/>
                    </a:cubicBezTo>
                    <a:cubicBezTo>
                      <a:pt x="0" y="2055"/>
                      <a:pt x="325" y="2413"/>
                      <a:pt x="504" y="2656"/>
                    </a:cubicBezTo>
                    <a:cubicBezTo>
                      <a:pt x="699" y="2900"/>
                      <a:pt x="2128" y="5597"/>
                      <a:pt x="2128" y="5597"/>
                    </a:cubicBezTo>
                    <a:cubicBezTo>
                      <a:pt x="2346" y="5815"/>
                      <a:pt x="4319" y="5992"/>
                      <a:pt x="5314" y="5992"/>
                    </a:cubicBezTo>
                    <a:cubicBezTo>
                      <a:pt x="5729" y="5992"/>
                      <a:pt x="5974" y="5961"/>
                      <a:pt x="5849" y="5890"/>
                    </a:cubicBezTo>
                    <a:cubicBezTo>
                      <a:pt x="5378" y="5646"/>
                      <a:pt x="3835" y="4574"/>
                      <a:pt x="3185" y="3810"/>
                    </a:cubicBezTo>
                    <a:cubicBezTo>
                      <a:pt x="2518" y="3063"/>
                      <a:pt x="1869" y="2461"/>
                      <a:pt x="1934" y="2396"/>
                    </a:cubicBezTo>
                    <a:cubicBezTo>
                      <a:pt x="2015" y="2331"/>
                      <a:pt x="2356" y="1665"/>
                      <a:pt x="2421" y="1535"/>
                    </a:cubicBezTo>
                    <a:cubicBezTo>
                      <a:pt x="2567" y="1243"/>
                      <a:pt x="2356" y="349"/>
                      <a:pt x="2356" y="122"/>
                    </a:cubicBezTo>
                    <a:cubicBezTo>
                      <a:pt x="2356" y="31"/>
                      <a:pt x="2075" y="0"/>
                      <a:pt x="1725"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42"/>
              <p:cNvSpPr/>
              <p:nvPr/>
            </p:nvSpPr>
            <p:spPr>
              <a:xfrm>
                <a:off x="5782300" y="3342100"/>
                <a:ext cx="63775" cy="50350"/>
              </a:xfrm>
              <a:custGeom>
                <a:rect b="b" l="l" r="r" t="t"/>
                <a:pathLst>
                  <a:path extrusionOk="0" h="2014" w="2551">
                    <a:moveTo>
                      <a:pt x="1709" y="0"/>
                    </a:moveTo>
                    <a:cubicBezTo>
                      <a:pt x="1177" y="0"/>
                      <a:pt x="488" y="73"/>
                      <a:pt x="390" y="122"/>
                    </a:cubicBezTo>
                    <a:cubicBezTo>
                      <a:pt x="244" y="170"/>
                      <a:pt x="16" y="1194"/>
                      <a:pt x="0" y="1617"/>
                    </a:cubicBezTo>
                    <a:cubicBezTo>
                      <a:pt x="121" y="1596"/>
                      <a:pt x="320" y="1568"/>
                      <a:pt x="512" y="1568"/>
                    </a:cubicBezTo>
                    <a:cubicBezTo>
                      <a:pt x="783" y="1568"/>
                      <a:pt x="1040" y="1625"/>
                      <a:pt x="1040" y="1844"/>
                    </a:cubicBezTo>
                    <a:cubicBezTo>
                      <a:pt x="1036" y="1969"/>
                      <a:pt x="1084" y="2014"/>
                      <a:pt x="1166" y="2014"/>
                    </a:cubicBezTo>
                    <a:cubicBezTo>
                      <a:pt x="1375" y="2014"/>
                      <a:pt x="1801" y="1727"/>
                      <a:pt x="2147" y="1727"/>
                    </a:cubicBezTo>
                    <a:cubicBezTo>
                      <a:pt x="2197" y="1727"/>
                      <a:pt x="2245" y="1733"/>
                      <a:pt x="2291" y="1746"/>
                    </a:cubicBezTo>
                    <a:lnTo>
                      <a:pt x="2405" y="1535"/>
                    </a:lnTo>
                    <a:cubicBezTo>
                      <a:pt x="2551" y="1243"/>
                      <a:pt x="2340" y="349"/>
                      <a:pt x="2340" y="122"/>
                    </a:cubicBezTo>
                    <a:cubicBezTo>
                      <a:pt x="2340" y="31"/>
                      <a:pt x="2058" y="0"/>
                      <a:pt x="1709"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42"/>
              <p:cNvSpPr/>
              <p:nvPr/>
            </p:nvSpPr>
            <p:spPr>
              <a:xfrm>
                <a:off x="5785950" y="3396300"/>
                <a:ext cx="48750" cy="20750"/>
              </a:xfrm>
              <a:custGeom>
                <a:rect b="b" l="l" r="r" t="t"/>
                <a:pathLst>
                  <a:path extrusionOk="0" h="830" w="1950">
                    <a:moveTo>
                      <a:pt x="0" y="1"/>
                    </a:moveTo>
                    <a:cubicBezTo>
                      <a:pt x="98" y="180"/>
                      <a:pt x="260" y="342"/>
                      <a:pt x="358" y="488"/>
                    </a:cubicBezTo>
                    <a:cubicBezTo>
                      <a:pt x="406" y="537"/>
                      <a:pt x="455" y="667"/>
                      <a:pt x="569" y="830"/>
                    </a:cubicBezTo>
                    <a:cubicBezTo>
                      <a:pt x="569" y="748"/>
                      <a:pt x="634" y="651"/>
                      <a:pt x="748" y="618"/>
                    </a:cubicBezTo>
                    <a:cubicBezTo>
                      <a:pt x="1047" y="514"/>
                      <a:pt x="1325" y="483"/>
                      <a:pt x="1607" y="483"/>
                    </a:cubicBezTo>
                    <a:cubicBezTo>
                      <a:pt x="1678" y="483"/>
                      <a:pt x="1749" y="485"/>
                      <a:pt x="1820" y="488"/>
                    </a:cubicBezTo>
                    <a:cubicBezTo>
                      <a:pt x="1869" y="488"/>
                      <a:pt x="1901" y="488"/>
                      <a:pt x="1950" y="505"/>
                    </a:cubicBezTo>
                    <a:cubicBezTo>
                      <a:pt x="1804" y="342"/>
                      <a:pt x="1723" y="245"/>
                      <a:pt x="1739" y="228"/>
                    </a:cubicBezTo>
                    <a:lnTo>
                      <a:pt x="1739" y="228"/>
                    </a:lnTo>
                    <a:cubicBezTo>
                      <a:pt x="1678" y="290"/>
                      <a:pt x="1302" y="421"/>
                      <a:pt x="902" y="421"/>
                    </a:cubicBezTo>
                    <a:cubicBezTo>
                      <a:pt x="557" y="421"/>
                      <a:pt x="196" y="324"/>
                      <a:pt x="0"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42"/>
              <p:cNvSpPr/>
              <p:nvPr/>
            </p:nvSpPr>
            <p:spPr>
              <a:xfrm>
                <a:off x="5824125" y="3448700"/>
                <a:ext cx="107000" cy="43250"/>
              </a:xfrm>
              <a:custGeom>
                <a:rect b="b" l="l" r="r" t="t"/>
                <a:pathLst>
                  <a:path extrusionOk="0" h="1730" w="4280">
                    <a:moveTo>
                      <a:pt x="1918" y="1"/>
                    </a:moveTo>
                    <a:cubicBezTo>
                      <a:pt x="2470" y="553"/>
                      <a:pt x="585" y="326"/>
                      <a:pt x="1" y="505"/>
                    </a:cubicBezTo>
                    <a:cubicBezTo>
                      <a:pt x="261" y="992"/>
                      <a:pt x="439" y="1366"/>
                      <a:pt x="439" y="1366"/>
                    </a:cubicBezTo>
                    <a:cubicBezTo>
                      <a:pt x="667" y="1559"/>
                      <a:pt x="2622" y="1729"/>
                      <a:pt x="3612" y="1729"/>
                    </a:cubicBezTo>
                    <a:cubicBezTo>
                      <a:pt x="4033" y="1729"/>
                      <a:pt x="4280" y="1698"/>
                      <a:pt x="4144" y="1626"/>
                    </a:cubicBezTo>
                    <a:cubicBezTo>
                      <a:pt x="3770" y="1414"/>
                      <a:pt x="2681" y="667"/>
                      <a:pt x="1918"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42"/>
              <p:cNvSpPr/>
              <p:nvPr/>
            </p:nvSpPr>
            <p:spPr>
              <a:xfrm>
                <a:off x="5806250" y="3352825"/>
                <a:ext cx="43075" cy="52050"/>
              </a:xfrm>
              <a:custGeom>
                <a:rect b="b" l="l" r="r" t="t"/>
                <a:pathLst>
                  <a:path extrusionOk="0" h="2082" w="1723">
                    <a:moveTo>
                      <a:pt x="1563" y="1"/>
                    </a:moveTo>
                    <a:cubicBezTo>
                      <a:pt x="1451" y="1"/>
                      <a:pt x="1315" y="68"/>
                      <a:pt x="1252" y="278"/>
                    </a:cubicBezTo>
                    <a:cubicBezTo>
                      <a:pt x="1122" y="733"/>
                      <a:pt x="894" y="944"/>
                      <a:pt x="894" y="944"/>
                    </a:cubicBezTo>
                    <a:cubicBezTo>
                      <a:pt x="894" y="944"/>
                      <a:pt x="851" y="939"/>
                      <a:pt x="784" y="939"/>
                    </a:cubicBezTo>
                    <a:cubicBezTo>
                      <a:pt x="583" y="939"/>
                      <a:pt x="171" y="984"/>
                      <a:pt x="98" y="1350"/>
                    </a:cubicBezTo>
                    <a:cubicBezTo>
                      <a:pt x="1" y="1789"/>
                      <a:pt x="651" y="2081"/>
                      <a:pt x="651" y="2081"/>
                    </a:cubicBezTo>
                    <a:cubicBezTo>
                      <a:pt x="894" y="2000"/>
                      <a:pt x="959" y="2032"/>
                      <a:pt x="1300" y="1707"/>
                    </a:cubicBezTo>
                    <a:cubicBezTo>
                      <a:pt x="1560" y="1415"/>
                      <a:pt x="1577" y="976"/>
                      <a:pt x="1625" y="651"/>
                    </a:cubicBezTo>
                    <a:cubicBezTo>
                      <a:pt x="1658" y="294"/>
                      <a:pt x="1723" y="99"/>
                      <a:pt x="1707" y="50"/>
                    </a:cubicBezTo>
                    <a:cubicBezTo>
                      <a:pt x="1678" y="21"/>
                      <a:pt x="1624" y="1"/>
                      <a:pt x="1563"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42"/>
              <p:cNvSpPr/>
              <p:nvPr/>
            </p:nvSpPr>
            <p:spPr>
              <a:xfrm>
                <a:off x="6353000" y="3468125"/>
                <a:ext cx="101175" cy="94800"/>
              </a:xfrm>
              <a:custGeom>
                <a:rect b="b" l="l" r="r" t="t"/>
                <a:pathLst>
                  <a:path extrusionOk="0" h="3792" w="4047">
                    <a:moveTo>
                      <a:pt x="158" y="1"/>
                    </a:moveTo>
                    <a:cubicBezTo>
                      <a:pt x="145" y="1"/>
                      <a:pt x="135" y="2"/>
                      <a:pt x="130" y="4"/>
                    </a:cubicBezTo>
                    <a:cubicBezTo>
                      <a:pt x="82" y="36"/>
                      <a:pt x="0" y="296"/>
                      <a:pt x="65" y="361"/>
                    </a:cubicBezTo>
                    <a:cubicBezTo>
                      <a:pt x="130" y="410"/>
                      <a:pt x="407" y="475"/>
                      <a:pt x="537" y="508"/>
                    </a:cubicBezTo>
                    <a:cubicBezTo>
                      <a:pt x="650" y="524"/>
                      <a:pt x="1528" y="670"/>
                      <a:pt x="1625" y="800"/>
                    </a:cubicBezTo>
                    <a:cubicBezTo>
                      <a:pt x="1723" y="946"/>
                      <a:pt x="1788" y="1271"/>
                      <a:pt x="1788" y="1759"/>
                    </a:cubicBezTo>
                    <a:cubicBezTo>
                      <a:pt x="1788" y="2246"/>
                      <a:pt x="1950" y="3140"/>
                      <a:pt x="2291" y="3595"/>
                    </a:cubicBezTo>
                    <a:cubicBezTo>
                      <a:pt x="2415" y="3741"/>
                      <a:pt x="2599" y="3792"/>
                      <a:pt x="2792" y="3792"/>
                    </a:cubicBezTo>
                    <a:cubicBezTo>
                      <a:pt x="3157" y="3792"/>
                      <a:pt x="3555" y="3610"/>
                      <a:pt x="3640" y="3546"/>
                    </a:cubicBezTo>
                    <a:cubicBezTo>
                      <a:pt x="3900" y="3383"/>
                      <a:pt x="4046" y="2831"/>
                      <a:pt x="4030" y="2652"/>
                    </a:cubicBezTo>
                    <a:cubicBezTo>
                      <a:pt x="3900" y="2019"/>
                      <a:pt x="2925" y="832"/>
                      <a:pt x="2405" y="589"/>
                    </a:cubicBezTo>
                    <a:cubicBezTo>
                      <a:pt x="1755" y="280"/>
                      <a:pt x="699" y="69"/>
                      <a:pt x="569" y="53"/>
                    </a:cubicBezTo>
                    <a:cubicBezTo>
                      <a:pt x="471" y="39"/>
                      <a:pt x="241" y="1"/>
                      <a:pt x="158" y="1"/>
                    </a:cubicBezTo>
                    <a:close/>
                  </a:path>
                </a:pathLst>
              </a:custGeom>
              <a:solidFill>
                <a:srgbClr val="32252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42"/>
              <p:cNvSpPr/>
              <p:nvPr/>
            </p:nvSpPr>
            <p:spPr>
              <a:xfrm>
                <a:off x="6403375" y="3501925"/>
                <a:ext cx="28850" cy="55400"/>
              </a:xfrm>
              <a:custGeom>
                <a:rect b="b" l="l" r="r" t="t"/>
                <a:pathLst>
                  <a:path extrusionOk="0" h="2216" w="1154">
                    <a:moveTo>
                      <a:pt x="163" y="0"/>
                    </a:moveTo>
                    <a:cubicBezTo>
                      <a:pt x="81" y="0"/>
                      <a:pt x="0" y="65"/>
                      <a:pt x="0" y="147"/>
                    </a:cubicBezTo>
                    <a:lnTo>
                      <a:pt x="0" y="423"/>
                    </a:lnTo>
                    <a:cubicBezTo>
                      <a:pt x="0" y="878"/>
                      <a:pt x="146" y="1706"/>
                      <a:pt x="439" y="2096"/>
                    </a:cubicBezTo>
                    <a:cubicBezTo>
                      <a:pt x="518" y="2176"/>
                      <a:pt x="638" y="2216"/>
                      <a:pt x="775" y="2216"/>
                    </a:cubicBezTo>
                    <a:cubicBezTo>
                      <a:pt x="834" y="2216"/>
                      <a:pt x="895" y="2209"/>
                      <a:pt x="959" y="2194"/>
                    </a:cubicBezTo>
                    <a:cubicBezTo>
                      <a:pt x="1073" y="2178"/>
                      <a:pt x="1154" y="2031"/>
                      <a:pt x="1089" y="1918"/>
                    </a:cubicBezTo>
                    <a:cubicBezTo>
                      <a:pt x="894" y="1446"/>
                      <a:pt x="390" y="325"/>
                      <a:pt x="244" y="65"/>
                    </a:cubicBezTo>
                    <a:cubicBezTo>
                      <a:pt x="211" y="17"/>
                      <a:pt x="195" y="0"/>
                      <a:pt x="163" y="0"/>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42"/>
              <p:cNvSpPr/>
              <p:nvPr/>
            </p:nvSpPr>
            <p:spPr>
              <a:xfrm>
                <a:off x="6405400" y="3501925"/>
                <a:ext cx="26825" cy="55425"/>
              </a:xfrm>
              <a:custGeom>
                <a:rect b="b" l="l" r="r" t="t"/>
                <a:pathLst>
                  <a:path extrusionOk="0" h="2217" w="1073">
                    <a:moveTo>
                      <a:pt x="0" y="0"/>
                    </a:moveTo>
                    <a:cubicBezTo>
                      <a:pt x="163" y="309"/>
                      <a:pt x="650" y="1365"/>
                      <a:pt x="845" y="1836"/>
                    </a:cubicBezTo>
                    <a:cubicBezTo>
                      <a:pt x="910" y="1950"/>
                      <a:pt x="829" y="2096"/>
                      <a:pt x="715" y="2113"/>
                    </a:cubicBezTo>
                    <a:cubicBezTo>
                      <a:pt x="650" y="2121"/>
                      <a:pt x="593" y="2125"/>
                      <a:pt x="539" y="2125"/>
                    </a:cubicBezTo>
                    <a:cubicBezTo>
                      <a:pt x="484" y="2125"/>
                      <a:pt x="431" y="2121"/>
                      <a:pt x="374" y="2113"/>
                    </a:cubicBezTo>
                    <a:lnTo>
                      <a:pt x="374" y="2113"/>
                    </a:lnTo>
                    <a:cubicBezTo>
                      <a:pt x="453" y="2180"/>
                      <a:pt x="570" y="2216"/>
                      <a:pt x="699" y="2216"/>
                    </a:cubicBezTo>
                    <a:cubicBezTo>
                      <a:pt x="757" y="2216"/>
                      <a:pt x="817" y="2209"/>
                      <a:pt x="878" y="2194"/>
                    </a:cubicBezTo>
                    <a:cubicBezTo>
                      <a:pt x="992" y="2178"/>
                      <a:pt x="1073" y="2031"/>
                      <a:pt x="1008" y="1918"/>
                    </a:cubicBezTo>
                    <a:cubicBezTo>
                      <a:pt x="797" y="1446"/>
                      <a:pt x="309" y="325"/>
                      <a:pt x="147" y="65"/>
                    </a:cubicBezTo>
                    <a:cubicBezTo>
                      <a:pt x="114" y="17"/>
                      <a:pt x="98" y="0"/>
                      <a:pt x="65"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42"/>
              <p:cNvSpPr/>
              <p:nvPr/>
            </p:nvSpPr>
            <p:spPr>
              <a:xfrm>
                <a:off x="6353800" y="3467650"/>
                <a:ext cx="100775" cy="88325"/>
              </a:xfrm>
              <a:custGeom>
                <a:rect b="b" l="l" r="r" t="t"/>
                <a:pathLst>
                  <a:path extrusionOk="0" h="3533" w="4031">
                    <a:moveTo>
                      <a:pt x="162" y="0"/>
                    </a:moveTo>
                    <a:cubicBezTo>
                      <a:pt x="130" y="0"/>
                      <a:pt x="107" y="3"/>
                      <a:pt x="98" y="7"/>
                    </a:cubicBezTo>
                    <a:cubicBezTo>
                      <a:pt x="66" y="39"/>
                      <a:pt x="33" y="153"/>
                      <a:pt x="1" y="250"/>
                    </a:cubicBezTo>
                    <a:cubicBezTo>
                      <a:pt x="98" y="380"/>
                      <a:pt x="1512" y="527"/>
                      <a:pt x="2292" y="981"/>
                    </a:cubicBezTo>
                    <a:cubicBezTo>
                      <a:pt x="2763" y="1274"/>
                      <a:pt x="3575" y="2736"/>
                      <a:pt x="3657" y="3370"/>
                    </a:cubicBezTo>
                    <a:cubicBezTo>
                      <a:pt x="3657" y="3402"/>
                      <a:pt x="3657" y="3467"/>
                      <a:pt x="3640" y="3532"/>
                    </a:cubicBezTo>
                    <a:cubicBezTo>
                      <a:pt x="3884" y="3321"/>
                      <a:pt x="4030" y="2834"/>
                      <a:pt x="3998" y="2671"/>
                    </a:cubicBezTo>
                    <a:cubicBezTo>
                      <a:pt x="3868" y="2038"/>
                      <a:pt x="2893" y="851"/>
                      <a:pt x="2373" y="608"/>
                    </a:cubicBezTo>
                    <a:cubicBezTo>
                      <a:pt x="1691" y="315"/>
                      <a:pt x="635" y="88"/>
                      <a:pt x="537" y="55"/>
                    </a:cubicBezTo>
                    <a:cubicBezTo>
                      <a:pt x="440" y="19"/>
                      <a:pt x="260" y="0"/>
                      <a:pt x="162"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42"/>
              <p:cNvSpPr/>
              <p:nvPr/>
            </p:nvSpPr>
            <p:spPr>
              <a:xfrm>
                <a:off x="6355025" y="3468275"/>
                <a:ext cx="98725" cy="69825"/>
              </a:xfrm>
              <a:custGeom>
                <a:rect b="b" l="l" r="r" t="t"/>
                <a:pathLst>
                  <a:path extrusionOk="0" h="2793" w="3949">
                    <a:moveTo>
                      <a:pt x="134" y="1"/>
                    </a:moveTo>
                    <a:cubicBezTo>
                      <a:pt x="91" y="1"/>
                      <a:pt x="59" y="5"/>
                      <a:pt x="49" y="14"/>
                    </a:cubicBezTo>
                    <a:cubicBezTo>
                      <a:pt x="17" y="14"/>
                      <a:pt x="17" y="30"/>
                      <a:pt x="1" y="47"/>
                    </a:cubicBezTo>
                    <a:cubicBezTo>
                      <a:pt x="82" y="47"/>
                      <a:pt x="326" y="95"/>
                      <a:pt x="423" y="112"/>
                    </a:cubicBezTo>
                    <a:cubicBezTo>
                      <a:pt x="553" y="144"/>
                      <a:pt x="1642" y="388"/>
                      <a:pt x="2324" y="713"/>
                    </a:cubicBezTo>
                    <a:cubicBezTo>
                      <a:pt x="2844" y="956"/>
                      <a:pt x="3754" y="2094"/>
                      <a:pt x="3949" y="2792"/>
                    </a:cubicBezTo>
                    <a:lnTo>
                      <a:pt x="3949" y="2646"/>
                    </a:lnTo>
                    <a:cubicBezTo>
                      <a:pt x="3819" y="2013"/>
                      <a:pt x="2844" y="826"/>
                      <a:pt x="2324" y="583"/>
                    </a:cubicBezTo>
                    <a:cubicBezTo>
                      <a:pt x="1642" y="290"/>
                      <a:pt x="586" y="63"/>
                      <a:pt x="488" y="47"/>
                    </a:cubicBezTo>
                    <a:cubicBezTo>
                      <a:pt x="408" y="24"/>
                      <a:pt x="238" y="1"/>
                      <a:pt x="134" y="1"/>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42"/>
              <p:cNvSpPr/>
              <p:nvPr/>
            </p:nvSpPr>
            <p:spPr>
              <a:xfrm>
                <a:off x="6364775" y="3469425"/>
                <a:ext cx="8150" cy="12200"/>
              </a:xfrm>
              <a:custGeom>
                <a:rect b="b" l="l" r="r" t="t"/>
                <a:pathLst>
                  <a:path extrusionOk="0" h="488" w="326">
                    <a:moveTo>
                      <a:pt x="114" y="1"/>
                    </a:moveTo>
                    <a:cubicBezTo>
                      <a:pt x="33" y="147"/>
                      <a:pt x="1" y="309"/>
                      <a:pt x="33" y="439"/>
                    </a:cubicBezTo>
                    <a:lnTo>
                      <a:pt x="66" y="439"/>
                    </a:lnTo>
                    <a:cubicBezTo>
                      <a:pt x="82" y="472"/>
                      <a:pt x="163" y="472"/>
                      <a:pt x="244" y="488"/>
                    </a:cubicBezTo>
                    <a:cubicBezTo>
                      <a:pt x="196" y="342"/>
                      <a:pt x="244" y="179"/>
                      <a:pt x="326" y="33"/>
                    </a:cubicBezTo>
                    <a:cubicBezTo>
                      <a:pt x="228" y="17"/>
                      <a:pt x="163" y="1"/>
                      <a:pt x="114" y="1"/>
                    </a:cubicBezTo>
                    <a:close/>
                  </a:path>
                </a:pathLst>
              </a:custGeom>
              <a:solidFill>
                <a:srgbClr val="65656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42"/>
              <p:cNvSpPr/>
              <p:nvPr/>
            </p:nvSpPr>
            <p:spPr>
              <a:xfrm>
                <a:off x="5937050" y="3381275"/>
                <a:ext cx="413525" cy="94275"/>
              </a:xfrm>
              <a:custGeom>
                <a:rect b="b" l="l" r="r" t="t"/>
                <a:pathLst>
                  <a:path extrusionOk="0" h="3771" w="16541">
                    <a:moveTo>
                      <a:pt x="114" y="1"/>
                    </a:moveTo>
                    <a:lnTo>
                      <a:pt x="0" y="488"/>
                    </a:lnTo>
                    <a:lnTo>
                      <a:pt x="16476" y="3770"/>
                    </a:lnTo>
                    <a:lnTo>
                      <a:pt x="16541" y="3462"/>
                    </a:ln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42"/>
              <p:cNvSpPr/>
              <p:nvPr/>
            </p:nvSpPr>
            <p:spPr>
              <a:xfrm>
                <a:off x="5938275" y="3385750"/>
                <a:ext cx="411900" cy="86950"/>
              </a:xfrm>
              <a:custGeom>
                <a:rect b="b" l="l" r="r" t="t"/>
                <a:pathLst>
                  <a:path extrusionOk="0" h="3478" w="16476">
                    <a:moveTo>
                      <a:pt x="16" y="0"/>
                    </a:moveTo>
                    <a:lnTo>
                      <a:pt x="0" y="114"/>
                    </a:lnTo>
                    <a:lnTo>
                      <a:pt x="16443" y="3478"/>
                    </a:lnTo>
                    <a:lnTo>
                      <a:pt x="16476" y="3396"/>
                    </a:lnTo>
                    <a:lnTo>
                      <a:pt x="16" y="0"/>
                    </a:lnTo>
                    <a:close/>
                  </a:path>
                </a:pathLst>
              </a:custGeom>
              <a:solidFill>
                <a:srgbClr val="F4F4F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42"/>
              <p:cNvSpPr/>
              <p:nvPr/>
            </p:nvSpPr>
            <p:spPr>
              <a:xfrm>
                <a:off x="5937050" y="3381275"/>
                <a:ext cx="15450" cy="15050"/>
              </a:xfrm>
              <a:custGeom>
                <a:rect b="b" l="l" r="r" t="t"/>
                <a:pathLst>
                  <a:path extrusionOk="0" h="602" w="618">
                    <a:moveTo>
                      <a:pt x="114" y="1"/>
                    </a:moveTo>
                    <a:lnTo>
                      <a:pt x="0" y="504"/>
                    </a:lnTo>
                    <a:lnTo>
                      <a:pt x="520" y="602"/>
                    </a:lnTo>
                    <a:cubicBezTo>
                      <a:pt x="407" y="423"/>
                      <a:pt x="455" y="196"/>
                      <a:pt x="618" y="98"/>
                    </a:cubicBez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42"/>
              <p:cNvSpPr/>
              <p:nvPr/>
            </p:nvSpPr>
            <p:spPr>
              <a:xfrm>
                <a:off x="6348125" y="3465375"/>
                <a:ext cx="9775" cy="13825"/>
              </a:xfrm>
              <a:custGeom>
                <a:rect b="b" l="l" r="r" t="t"/>
                <a:pathLst>
                  <a:path extrusionOk="0" h="553" w="391">
                    <a:moveTo>
                      <a:pt x="114" y="0"/>
                    </a:moveTo>
                    <a:lnTo>
                      <a:pt x="0" y="488"/>
                    </a:lnTo>
                    <a:lnTo>
                      <a:pt x="293" y="553"/>
                    </a:lnTo>
                    <a:lnTo>
                      <a:pt x="390" y="49"/>
                    </a:lnTo>
                    <a:lnTo>
                      <a:pt x="114" y="0"/>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42"/>
              <p:cNvSpPr/>
              <p:nvPr/>
            </p:nvSpPr>
            <p:spPr>
              <a:xfrm>
                <a:off x="6349350" y="3469025"/>
                <a:ext cx="7725" cy="6125"/>
              </a:xfrm>
              <a:custGeom>
                <a:rect b="b" l="l" r="r" t="t"/>
                <a:pathLst>
                  <a:path extrusionOk="0" h="245" w="309">
                    <a:moveTo>
                      <a:pt x="33" y="0"/>
                    </a:moveTo>
                    <a:lnTo>
                      <a:pt x="0" y="195"/>
                    </a:lnTo>
                    <a:lnTo>
                      <a:pt x="276" y="244"/>
                    </a:lnTo>
                    <a:lnTo>
                      <a:pt x="309" y="49"/>
                    </a:lnTo>
                    <a:lnTo>
                      <a:pt x="33" y="0"/>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42"/>
              <p:cNvSpPr/>
              <p:nvPr/>
            </p:nvSpPr>
            <p:spPr>
              <a:xfrm>
                <a:off x="5694950" y="3324000"/>
                <a:ext cx="12225" cy="29675"/>
              </a:xfrm>
              <a:custGeom>
                <a:rect b="b" l="l" r="r" t="t"/>
                <a:pathLst>
                  <a:path extrusionOk="0" h="1187" w="489">
                    <a:moveTo>
                      <a:pt x="488" y="1"/>
                    </a:moveTo>
                    <a:lnTo>
                      <a:pt x="488" y="1"/>
                    </a:lnTo>
                    <a:cubicBezTo>
                      <a:pt x="309" y="50"/>
                      <a:pt x="147" y="196"/>
                      <a:pt x="98" y="391"/>
                    </a:cubicBezTo>
                    <a:lnTo>
                      <a:pt x="49" y="683"/>
                    </a:lnTo>
                    <a:cubicBezTo>
                      <a:pt x="1" y="878"/>
                      <a:pt x="82" y="1089"/>
                      <a:pt x="244" y="1187"/>
                    </a:cubicBezTo>
                    <a:lnTo>
                      <a:pt x="488" y="1"/>
                    </a:lnTo>
                    <a:close/>
                  </a:path>
                </a:pathLst>
              </a:custGeom>
              <a:solidFill>
                <a:srgbClr val="87878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42"/>
              <p:cNvSpPr/>
              <p:nvPr/>
            </p:nvSpPr>
            <p:spPr>
              <a:xfrm>
                <a:off x="5920800" y="3375200"/>
                <a:ext cx="8150" cy="17475"/>
              </a:xfrm>
              <a:custGeom>
                <a:rect b="b" l="l" r="r" t="t"/>
                <a:pathLst>
                  <a:path extrusionOk="0" h="699" w="326">
                    <a:moveTo>
                      <a:pt x="147" y="0"/>
                    </a:moveTo>
                    <a:lnTo>
                      <a:pt x="1" y="666"/>
                    </a:lnTo>
                    <a:lnTo>
                      <a:pt x="179" y="699"/>
                    </a:lnTo>
                    <a:lnTo>
                      <a:pt x="326" y="33"/>
                    </a:lnTo>
                    <a:lnTo>
                      <a:pt x="147"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42"/>
              <p:cNvSpPr/>
              <p:nvPr/>
            </p:nvSpPr>
            <p:spPr>
              <a:xfrm>
                <a:off x="5925675" y="3377225"/>
                <a:ext cx="14250" cy="17475"/>
              </a:xfrm>
              <a:custGeom>
                <a:rect b="b" l="l" r="r" t="t"/>
                <a:pathLst>
                  <a:path extrusionOk="0" h="699" w="570">
                    <a:moveTo>
                      <a:pt x="131" y="0"/>
                    </a:moveTo>
                    <a:lnTo>
                      <a:pt x="1" y="601"/>
                    </a:lnTo>
                    <a:lnTo>
                      <a:pt x="439" y="699"/>
                    </a:lnTo>
                    <a:lnTo>
                      <a:pt x="569" y="98"/>
                    </a:lnTo>
                    <a:lnTo>
                      <a:pt x="131" y="0"/>
                    </a:lnTo>
                    <a:close/>
                  </a:path>
                </a:pathLst>
              </a:custGeom>
              <a:solidFill>
                <a:srgbClr val="5858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42"/>
              <p:cNvSpPr/>
              <p:nvPr/>
            </p:nvSpPr>
            <p:spPr>
              <a:xfrm>
                <a:off x="5860675" y="4418425"/>
                <a:ext cx="169425" cy="65975"/>
              </a:xfrm>
              <a:custGeom>
                <a:rect b="b" l="l" r="r" t="t"/>
                <a:pathLst>
                  <a:path extrusionOk="0" h="2639" w="6777">
                    <a:moveTo>
                      <a:pt x="2132" y="0"/>
                    </a:moveTo>
                    <a:cubicBezTo>
                      <a:pt x="1713" y="0"/>
                      <a:pt x="1394" y="33"/>
                      <a:pt x="1301" y="126"/>
                    </a:cubicBezTo>
                    <a:cubicBezTo>
                      <a:pt x="1008" y="402"/>
                      <a:pt x="180" y="1523"/>
                      <a:pt x="180" y="1702"/>
                    </a:cubicBezTo>
                    <a:cubicBezTo>
                      <a:pt x="180" y="1702"/>
                      <a:pt x="1" y="2384"/>
                      <a:pt x="212" y="2595"/>
                    </a:cubicBezTo>
                    <a:cubicBezTo>
                      <a:pt x="242" y="2625"/>
                      <a:pt x="312" y="2638"/>
                      <a:pt x="415" y="2638"/>
                    </a:cubicBezTo>
                    <a:cubicBezTo>
                      <a:pt x="1104" y="2638"/>
                      <a:pt x="3265" y="2054"/>
                      <a:pt x="4664" y="1913"/>
                    </a:cubicBezTo>
                    <a:cubicBezTo>
                      <a:pt x="6305" y="1734"/>
                      <a:pt x="6776" y="857"/>
                      <a:pt x="6630" y="711"/>
                    </a:cubicBezTo>
                    <a:cubicBezTo>
                      <a:pt x="6500" y="564"/>
                      <a:pt x="5655" y="240"/>
                      <a:pt x="4632" y="158"/>
                    </a:cubicBezTo>
                    <a:cubicBezTo>
                      <a:pt x="3963" y="106"/>
                      <a:pt x="2886" y="0"/>
                      <a:pt x="2132"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42"/>
              <p:cNvSpPr/>
              <p:nvPr/>
            </p:nvSpPr>
            <p:spPr>
              <a:xfrm>
                <a:off x="5863125" y="4434550"/>
                <a:ext cx="166975" cy="49850"/>
              </a:xfrm>
              <a:custGeom>
                <a:rect b="b" l="l" r="r" t="t"/>
                <a:pathLst>
                  <a:path extrusionOk="0" h="1994" w="6679">
                    <a:moveTo>
                      <a:pt x="6435" y="1"/>
                    </a:moveTo>
                    <a:lnTo>
                      <a:pt x="6435" y="33"/>
                    </a:lnTo>
                    <a:cubicBezTo>
                      <a:pt x="6337" y="163"/>
                      <a:pt x="6191" y="407"/>
                      <a:pt x="5850" y="537"/>
                    </a:cubicBezTo>
                    <a:cubicBezTo>
                      <a:pt x="4387" y="1122"/>
                      <a:pt x="1885" y="1333"/>
                      <a:pt x="0" y="1609"/>
                    </a:cubicBezTo>
                    <a:cubicBezTo>
                      <a:pt x="0" y="1756"/>
                      <a:pt x="17" y="1869"/>
                      <a:pt x="98" y="1950"/>
                    </a:cubicBezTo>
                    <a:cubicBezTo>
                      <a:pt x="127" y="1980"/>
                      <a:pt x="198" y="1993"/>
                      <a:pt x="301" y="1993"/>
                    </a:cubicBezTo>
                    <a:cubicBezTo>
                      <a:pt x="990" y="1993"/>
                      <a:pt x="3151" y="1409"/>
                      <a:pt x="4550" y="1268"/>
                    </a:cubicBezTo>
                    <a:cubicBezTo>
                      <a:pt x="6191" y="1089"/>
                      <a:pt x="6678" y="228"/>
                      <a:pt x="6532" y="66"/>
                    </a:cubicBezTo>
                    <a:cubicBezTo>
                      <a:pt x="6516" y="49"/>
                      <a:pt x="6483" y="17"/>
                      <a:pt x="6435"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42"/>
              <p:cNvSpPr/>
              <p:nvPr/>
            </p:nvSpPr>
            <p:spPr>
              <a:xfrm>
                <a:off x="5860675" y="4419100"/>
                <a:ext cx="91425" cy="65400"/>
              </a:xfrm>
              <a:custGeom>
                <a:rect b="b" l="l" r="r" t="t"/>
                <a:pathLst>
                  <a:path extrusionOk="0" h="2616" w="3657">
                    <a:moveTo>
                      <a:pt x="2078" y="1"/>
                    </a:moveTo>
                    <a:cubicBezTo>
                      <a:pt x="1674" y="1"/>
                      <a:pt x="1367" y="31"/>
                      <a:pt x="1268" y="115"/>
                    </a:cubicBezTo>
                    <a:cubicBezTo>
                      <a:pt x="1008" y="375"/>
                      <a:pt x="180" y="1496"/>
                      <a:pt x="180" y="1675"/>
                    </a:cubicBezTo>
                    <a:cubicBezTo>
                      <a:pt x="180" y="1675"/>
                      <a:pt x="1" y="2357"/>
                      <a:pt x="212" y="2568"/>
                    </a:cubicBezTo>
                    <a:cubicBezTo>
                      <a:pt x="245" y="2601"/>
                      <a:pt x="313" y="2615"/>
                      <a:pt x="410" y="2615"/>
                    </a:cubicBezTo>
                    <a:cubicBezTo>
                      <a:pt x="650" y="2615"/>
                      <a:pt x="1068" y="2531"/>
                      <a:pt x="1577" y="2439"/>
                    </a:cubicBezTo>
                    <a:cubicBezTo>
                      <a:pt x="2032" y="1756"/>
                      <a:pt x="2552" y="1626"/>
                      <a:pt x="2942" y="1187"/>
                    </a:cubicBezTo>
                    <a:cubicBezTo>
                      <a:pt x="3185" y="927"/>
                      <a:pt x="3608" y="456"/>
                      <a:pt x="3657" y="83"/>
                    </a:cubicBezTo>
                    <a:cubicBezTo>
                      <a:pt x="3114" y="39"/>
                      <a:pt x="2534" y="1"/>
                      <a:pt x="2078"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42"/>
              <p:cNvSpPr/>
              <p:nvPr/>
            </p:nvSpPr>
            <p:spPr>
              <a:xfrm>
                <a:off x="5939900" y="4335025"/>
                <a:ext cx="119025" cy="187225"/>
              </a:xfrm>
              <a:custGeom>
                <a:rect b="b" l="l" r="r" t="t"/>
                <a:pathLst>
                  <a:path extrusionOk="0" h="7489" w="4761">
                    <a:moveTo>
                      <a:pt x="1117" y="1"/>
                    </a:moveTo>
                    <a:cubicBezTo>
                      <a:pt x="959" y="1"/>
                      <a:pt x="792" y="26"/>
                      <a:pt x="618" y="82"/>
                    </a:cubicBezTo>
                    <a:cubicBezTo>
                      <a:pt x="618" y="82"/>
                      <a:pt x="0" y="1285"/>
                      <a:pt x="0" y="1610"/>
                    </a:cubicBezTo>
                    <a:cubicBezTo>
                      <a:pt x="0" y="2032"/>
                      <a:pt x="130" y="2601"/>
                      <a:pt x="894" y="3527"/>
                    </a:cubicBezTo>
                    <a:cubicBezTo>
                      <a:pt x="1641" y="4404"/>
                      <a:pt x="1576" y="5753"/>
                      <a:pt x="1836" y="6370"/>
                    </a:cubicBezTo>
                    <a:cubicBezTo>
                      <a:pt x="2090" y="6923"/>
                      <a:pt x="3318" y="7489"/>
                      <a:pt x="3994" y="7489"/>
                    </a:cubicBezTo>
                    <a:cubicBezTo>
                      <a:pt x="4054" y="7489"/>
                      <a:pt x="4110" y="7484"/>
                      <a:pt x="4160" y="7475"/>
                    </a:cubicBezTo>
                    <a:cubicBezTo>
                      <a:pt x="4761" y="7378"/>
                      <a:pt x="4257" y="5525"/>
                      <a:pt x="3916" y="4810"/>
                    </a:cubicBezTo>
                    <a:cubicBezTo>
                      <a:pt x="3542" y="4112"/>
                      <a:pt x="3331" y="2324"/>
                      <a:pt x="3185" y="1869"/>
                    </a:cubicBezTo>
                    <a:cubicBezTo>
                      <a:pt x="3055" y="1482"/>
                      <a:pt x="2329" y="1"/>
                      <a:pt x="111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42"/>
              <p:cNvSpPr/>
              <p:nvPr/>
            </p:nvSpPr>
            <p:spPr>
              <a:xfrm>
                <a:off x="5940700" y="4364775"/>
                <a:ext cx="113350" cy="158200"/>
              </a:xfrm>
              <a:custGeom>
                <a:rect b="b" l="l" r="r" t="t"/>
                <a:pathLst>
                  <a:path extrusionOk="0" h="6328" w="4534">
                    <a:moveTo>
                      <a:pt x="952" y="1"/>
                    </a:moveTo>
                    <a:cubicBezTo>
                      <a:pt x="554" y="1"/>
                      <a:pt x="161" y="273"/>
                      <a:pt x="1" y="679"/>
                    </a:cubicBezTo>
                    <a:cubicBezTo>
                      <a:pt x="66" y="1086"/>
                      <a:pt x="261" y="1622"/>
                      <a:pt x="894" y="2353"/>
                    </a:cubicBezTo>
                    <a:cubicBezTo>
                      <a:pt x="1642" y="3247"/>
                      <a:pt x="1593" y="4579"/>
                      <a:pt x="1853" y="5196"/>
                    </a:cubicBezTo>
                    <a:cubicBezTo>
                      <a:pt x="2095" y="5755"/>
                      <a:pt x="3360" y="6328"/>
                      <a:pt x="4021" y="6328"/>
                    </a:cubicBezTo>
                    <a:cubicBezTo>
                      <a:pt x="4071" y="6328"/>
                      <a:pt x="4118" y="6324"/>
                      <a:pt x="4160" y="6318"/>
                    </a:cubicBezTo>
                    <a:cubicBezTo>
                      <a:pt x="4534" y="6253"/>
                      <a:pt x="4518" y="5603"/>
                      <a:pt x="4355" y="4936"/>
                    </a:cubicBezTo>
                    <a:cubicBezTo>
                      <a:pt x="3900" y="3637"/>
                      <a:pt x="2893" y="2987"/>
                      <a:pt x="2340" y="1931"/>
                    </a:cubicBezTo>
                    <a:cubicBezTo>
                      <a:pt x="2048" y="1394"/>
                      <a:pt x="1999" y="631"/>
                      <a:pt x="1544" y="241"/>
                    </a:cubicBezTo>
                    <a:cubicBezTo>
                      <a:pt x="1367" y="74"/>
                      <a:pt x="1158" y="1"/>
                      <a:pt x="952"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42"/>
              <p:cNvSpPr/>
              <p:nvPr/>
            </p:nvSpPr>
            <p:spPr>
              <a:xfrm>
                <a:off x="5946400" y="4334750"/>
                <a:ext cx="77600" cy="68550"/>
              </a:xfrm>
              <a:custGeom>
                <a:rect b="b" l="l" r="r" t="t"/>
                <a:pathLst>
                  <a:path extrusionOk="0" h="2742" w="3104">
                    <a:moveTo>
                      <a:pt x="843" y="0"/>
                    </a:moveTo>
                    <a:cubicBezTo>
                      <a:pt x="689" y="0"/>
                      <a:pt x="527" y="24"/>
                      <a:pt x="358" y="77"/>
                    </a:cubicBezTo>
                    <a:cubicBezTo>
                      <a:pt x="358" y="77"/>
                      <a:pt x="179" y="434"/>
                      <a:pt x="0" y="824"/>
                    </a:cubicBezTo>
                    <a:cubicBezTo>
                      <a:pt x="104" y="791"/>
                      <a:pt x="209" y="776"/>
                      <a:pt x="315" y="776"/>
                    </a:cubicBezTo>
                    <a:cubicBezTo>
                      <a:pt x="1360" y="776"/>
                      <a:pt x="2493" y="2238"/>
                      <a:pt x="2876" y="2563"/>
                    </a:cubicBezTo>
                    <a:cubicBezTo>
                      <a:pt x="2957" y="2612"/>
                      <a:pt x="3022" y="2677"/>
                      <a:pt x="3104" y="2742"/>
                    </a:cubicBezTo>
                    <a:cubicBezTo>
                      <a:pt x="3022" y="2368"/>
                      <a:pt x="2957" y="2043"/>
                      <a:pt x="2925" y="1880"/>
                    </a:cubicBezTo>
                    <a:cubicBezTo>
                      <a:pt x="2795" y="1491"/>
                      <a:pt x="2063" y="0"/>
                      <a:pt x="843"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42"/>
              <p:cNvSpPr/>
              <p:nvPr/>
            </p:nvSpPr>
            <p:spPr>
              <a:xfrm>
                <a:off x="5774175" y="3749625"/>
                <a:ext cx="270550" cy="719975"/>
              </a:xfrm>
              <a:custGeom>
                <a:rect b="b" l="l" r="r" t="t"/>
                <a:pathLst>
                  <a:path extrusionOk="0" h="28799" w="10822">
                    <a:moveTo>
                      <a:pt x="8162" y="1"/>
                    </a:moveTo>
                    <a:cubicBezTo>
                      <a:pt x="6158" y="1"/>
                      <a:pt x="1217" y="415"/>
                      <a:pt x="1137" y="1141"/>
                    </a:cubicBezTo>
                    <a:cubicBezTo>
                      <a:pt x="1137" y="1141"/>
                      <a:pt x="0" y="3221"/>
                      <a:pt x="0" y="5609"/>
                    </a:cubicBezTo>
                    <a:cubicBezTo>
                      <a:pt x="0" y="7575"/>
                      <a:pt x="1105" y="15098"/>
                      <a:pt x="1316" y="16983"/>
                    </a:cubicBezTo>
                    <a:cubicBezTo>
                      <a:pt x="1544" y="18900"/>
                      <a:pt x="3575" y="26862"/>
                      <a:pt x="3185" y="28730"/>
                    </a:cubicBezTo>
                    <a:cubicBezTo>
                      <a:pt x="3178" y="28776"/>
                      <a:pt x="3230" y="28799"/>
                      <a:pt x="3327" y="28799"/>
                    </a:cubicBezTo>
                    <a:cubicBezTo>
                      <a:pt x="3910" y="28799"/>
                      <a:pt x="6093" y="27993"/>
                      <a:pt x="6483" y="26780"/>
                    </a:cubicBezTo>
                    <a:cubicBezTo>
                      <a:pt x="6483" y="26780"/>
                      <a:pt x="5411" y="24278"/>
                      <a:pt x="5167" y="20492"/>
                    </a:cubicBezTo>
                    <a:cubicBezTo>
                      <a:pt x="5086" y="19225"/>
                      <a:pt x="5004" y="13424"/>
                      <a:pt x="5102" y="12336"/>
                    </a:cubicBezTo>
                    <a:cubicBezTo>
                      <a:pt x="5199" y="11231"/>
                      <a:pt x="4956" y="10354"/>
                      <a:pt x="4956" y="10354"/>
                    </a:cubicBezTo>
                    <a:lnTo>
                      <a:pt x="4956" y="10354"/>
                    </a:lnTo>
                    <a:cubicBezTo>
                      <a:pt x="4956" y="10355"/>
                      <a:pt x="6645" y="14789"/>
                      <a:pt x="6645" y="15602"/>
                    </a:cubicBezTo>
                    <a:cubicBezTo>
                      <a:pt x="6645" y="16414"/>
                      <a:pt x="7133" y="20639"/>
                      <a:pt x="6792" y="23872"/>
                    </a:cubicBezTo>
                    <a:cubicBezTo>
                      <a:pt x="8108" y="24051"/>
                      <a:pt x="9310" y="24782"/>
                      <a:pt x="10058" y="25870"/>
                    </a:cubicBezTo>
                    <a:lnTo>
                      <a:pt x="10139" y="26000"/>
                    </a:lnTo>
                    <a:cubicBezTo>
                      <a:pt x="10139" y="26000"/>
                      <a:pt x="9895" y="23888"/>
                      <a:pt x="10139" y="22263"/>
                    </a:cubicBezTo>
                    <a:cubicBezTo>
                      <a:pt x="10382" y="20622"/>
                      <a:pt x="10821" y="15001"/>
                      <a:pt x="10821" y="14367"/>
                    </a:cubicBezTo>
                    <a:cubicBezTo>
                      <a:pt x="10821" y="13733"/>
                      <a:pt x="9928" y="9233"/>
                      <a:pt x="9846" y="7721"/>
                    </a:cubicBezTo>
                    <a:cubicBezTo>
                      <a:pt x="9765" y="6194"/>
                      <a:pt x="9684" y="4001"/>
                      <a:pt x="9310" y="2587"/>
                    </a:cubicBezTo>
                    <a:cubicBezTo>
                      <a:pt x="8904" y="1157"/>
                      <a:pt x="9229" y="312"/>
                      <a:pt x="8985" y="69"/>
                    </a:cubicBezTo>
                    <a:cubicBezTo>
                      <a:pt x="8933" y="23"/>
                      <a:pt x="8627" y="1"/>
                      <a:pt x="8162" y="1"/>
                    </a:cubicBezTo>
                    <a:close/>
                  </a:path>
                </a:pathLst>
              </a:custGeom>
              <a:solidFill>
                <a:srgbClr val="BBE2F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42"/>
              <p:cNvSpPr/>
              <p:nvPr/>
            </p:nvSpPr>
            <p:spPr>
              <a:xfrm>
                <a:off x="5896025" y="4310250"/>
                <a:ext cx="40650" cy="138150"/>
              </a:xfrm>
              <a:custGeom>
                <a:rect b="b" l="l" r="r" t="t"/>
                <a:pathLst>
                  <a:path extrusionOk="0" h="5526" w="1626">
                    <a:moveTo>
                      <a:pt x="504" y="1"/>
                    </a:moveTo>
                    <a:cubicBezTo>
                      <a:pt x="407" y="423"/>
                      <a:pt x="325" y="878"/>
                      <a:pt x="244" y="1349"/>
                    </a:cubicBezTo>
                    <a:cubicBezTo>
                      <a:pt x="0" y="2731"/>
                      <a:pt x="212" y="4160"/>
                      <a:pt x="618" y="5525"/>
                    </a:cubicBezTo>
                    <a:cubicBezTo>
                      <a:pt x="1073" y="5200"/>
                      <a:pt x="1479" y="4810"/>
                      <a:pt x="1625" y="4355"/>
                    </a:cubicBezTo>
                    <a:cubicBezTo>
                      <a:pt x="1625" y="4355"/>
                      <a:pt x="894" y="2682"/>
                      <a:pt x="504"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42"/>
              <p:cNvSpPr/>
              <p:nvPr/>
            </p:nvSpPr>
            <p:spPr>
              <a:xfrm>
                <a:off x="5876525" y="3962950"/>
                <a:ext cx="27650" cy="117025"/>
              </a:xfrm>
              <a:custGeom>
                <a:rect b="b" l="l" r="r" t="t"/>
                <a:pathLst>
                  <a:path extrusionOk="0" h="4681" w="1106">
                    <a:moveTo>
                      <a:pt x="49" y="1"/>
                    </a:moveTo>
                    <a:lnTo>
                      <a:pt x="49" y="1"/>
                    </a:lnTo>
                    <a:cubicBezTo>
                      <a:pt x="1" y="797"/>
                      <a:pt x="1" y="1544"/>
                      <a:pt x="212" y="2357"/>
                    </a:cubicBezTo>
                    <a:cubicBezTo>
                      <a:pt x="407" y="3104"/>
                      <a:pt x="683" y="3900"/>
                      <a:pt x="959" y="4680"/>
                    </a:cubicBezTo>
                    <a:cubicBezTo>
                      <a:pt x="959" y="4290"/>
                      <a:pt x="992" y="3982"/>
                      <a:pt x="1008" y="3803"/>
                    </a:cubicBezTo>
                    <a:cubicBezTo>
                      <a:pt x="1105" y="2682"/>
                      <a:pt x="862" y="1837"/>
                      <a:pt x="862" y="1837"/>
                    </a:cubicBezTo>
                    <a:cubicBezTo>
                      <a:pt x="585" y="1317"/>
                      <a:pt x="407" y="943"/>
                      <a:pt x="49"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42"/>
              <p:cNvSpPr/>
              <p:nvPr/>
            </p:nvSpPr>
            <p:spPr>
              <a:xfrm>
                <a:off x="5794075" y="3749225"/>
                <a:ext cx="220175" cy="112625"/>
              </a:xfrm>
              <a:custGeom>
                <a:rect b="b" l="l" r="r" t="t"/>
                <a:pathLst>
                  <a:path extrusionOk="0" h="4505" w="8807">
                    <a:moveTo>
                      <a:pt x="7333" y="0"/>
                    </a:moveTo>
                    <a:cubicBezTo>
                      <a:pt x="5346" y="0"/>
                      <a:pt x="404" y="415"/>
                      <a:pt x="325" y="1141"/>
                    </a:cubicBezTo>
                    <a:cubicBezTo>
                      <a:pt x="325" y="1141"/>
                      <a:pt x="179" y="1401"/>
                      <a:pt x="0" y="1856"/>
                    </a:cubicBezTo>
                    <a:cubicBezTo>
                      <a:pt x="85" y="1681"/>
                      <a:pt x="235" y="1614"/>
                      <a:pt x="436" y="1614"/>
                    </a:cubicBezTo>
                    <a:cubicBezTo>
                      <a:pt x="1041" y="1614"/>
                      <a:pt x="2108" y="2221"/>
                      <a:pt x="3266" y="2343"/>
                    </a:cubicBezTo>
                    <a:cubicBezTo>
                      <a:pt x="5784" y="2619"/>
                      <a:pt x="8157" y="2587"/>
                      <a:pt x="8807" y="4504"/>
                    </a:cubicBezTo>
                    <a:cubicBezTo>
                      <a:pt x="8725" y="3805"/>
                      <a:pt x="8628" y="3123"/>
                      <a:pt x="8465" y="2587"/>
                    </a:cubicBezTo>
                    <a:cubicBezTo>
                      <a:pt x="8059" y="1157"/>
                      <a:pt x="8384" y="312"/>
                      <a:pt x="8140" y="68"/>
                    </a:cubicBezTo>
                    <a:cubicBezTo>
                      <a:pt x="8095" y="23"/>
                      <a:pt x="7793" y="0"/>
                      <a:pt x="7333" y="0"/>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42"/>
              <p:cNvSpPr/>
              <p:nvPr/>
            </p:nvSpPr>
            <p:spPr>
              <a:xfrm>
                <a:off x="5843225" y="3773675"/>
                <a:ext cx="47950" cy="15050"/>
              </a:xfrm>
              <a:custGeom>
                <a:rect b="b" l="l" r="r" t="t"/>
                <a:pathLst>
                  <a:path extrusionOk="0" h="602" w="1918">
                    <a:moveTo>
                      <a:pt x="1917" y="0"/>
                    </a:moveTo>
                    <a:cubicBezTo>
                      <a:pt x="1349" y="114"/>
                      <a:pt x="715" y="325"/>
                      <a:pt x="0" y="601"/>
                    </a:cubicBezTo>
                    <a:cubicBezTo>
                      <a:pt x="0" y="601"/>
                      <a:pt x="439" y="574"/>
                      <a:pt x="1138" y="574"/>
                    </a:cubicBezTo>
                    <a:cubicBezTo>
                      <a:pt x="1371" y="574"/>
                      <a:pt x="1633" y="577"/>
                      <a:pt x="1917" y="585"/>
                    </a:cubicBezTo>
                    <a:lnTo>
                      <a:pt x="1917" y="0"/>
                    </a:ln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42"/>
              <p:cNvSpPr/>
              <p:nvPr/>
            </p:nvSpPr>
            <p:spPr>
              <a:xfrm>
                <a:off x="5900500" y="3769100"/>
                <a:ext cx="56475" cy="25725"/>
              </a:xfrm>
              <a:custGeom>
                <a:rect b="b" l="l" r="r" t="t"/>
                <a:pathLst>
                  <a:path extrusionOk="0" h="1029" w="2259">
                    <a:moveTo>
                      <a:pt x="1257" y="1"/>
                    </a:moveTo>
                    <a:cubicBezTo>
                      <a:pt x="882" y="1"/>
                      <a:pt x="463" y="37"/>
                      <a:pt x="0" y="118"/>
                    </a:cubicBezTo>
                    <a:lnTo>
                      <a:pt x="0" y="784"/>
                    </a:lnTo>
                    <a:cubicBezTo>
                      <a:pt x="406" y="817"/>
                      <a:pt x="845" y="833"/>
                      <a:pt x="1284" y="866"/>
                    </a:cubicBezTo>
                    <a:cubicBezTo>
                      <a:pt x="1641" y="914"/>
                      <a:pt x="1966" y="979"/>
                      <a:pt x="2259" y="1028"/>
                    </a:cubicBezTo>
                    <a:lnTo>
                      <a:pt x="2259" y="102"/>
                    </a:lnTo>
                    <a:cubicBezTo>
                      <a:pt x="1966" y="37"/>
                      <a:pt x="1633" y="1"/>
                      <a:pt x="125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42"/>
              <p:cNvSpPr/>
              <p:nvPr/>
            </p:nvSpPr>
            <p:spPr>
              <a:xfrm>
                <a:off x="5971175" y="3775300"/>
                <a:ext cx="35775" cy="39025"/>
              </a:xfrm>
              <a:custGeom>
                <a:rect b="b" l="l" r="r" t="t"/>
                <a:pathLst>
                  <a:path extrusionOk="0" h="1561" w="1431">
                    <a:moveTo>
                      <a:pt x="0" y="0"/>
                    </a:moveTo>
                    <a:lnTo>
                      <a:pt x="0" y="926"/>
                    </a:lnTo>
                    <a:cubicBezTo>
                      <a:pt x="910" y="1219"/>
                      <a:pt x="1398" y="1560"/>
                      <a:pt x="1398" y="1560"/>
                    </a:cubicBezTo>
                    <a:lnTo>
                      <a:pt x="1430" y="1008"/>
                    </a:lnTo>
                    <a:cubicBezTo>
                      <a:pt x="1430" y="1008"/>
                      <a:pt x="1040" y="374"/>
                      <a:pt x="0"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42"/>
              <p:cNvSpPr/>
              <p:nvPr/>
            </p:nvSpPr>
            <p:spPr>
              <a:xfrm>
                <a:off x="5977675" y="3419825"/>
                <a:ext cx="94025" cy="76800"/>
              </a:xfrm>
              <a:custGeom>
                <a:rect b="b" l="l" r="r" t="t"/>
                <a:pathLst>
                  <a:path extrusionOk="0" h="3072" w="3761">
                    <a:moveTo>
                      <a:pt x="980" y="1"/>
                    </a:moveTo>
                    <a:cubicBezTo>
                      <a:pt x="441" y="1"/>
                      <a:pt x="33" y="30"/>
                      <a:pt x="33" y="116"/>
                    </a:cubicBezTo>
                    <a:cubicBezTo>
                      <a:pt x="33" y="360"/>
                      <a:pt x="0" y="1741"/>
                      <a:pt x="0" y="1741"/>
                    </a:cubicBezTo>
                    <a:cubicBezTo>
                      <a:pt x="0" y="1741"/>
                      <a:pt x="569" y="2326"/>
                      <a:pt x="1625" y="2846"/>
                    </a:cubicBezTo>
                    <a:cubicBezTo>
                      <a:pt x="1983" y="3011"/>
                      <a:pt x="2347" y="3071"/>
                      <a:pt x="2664" y="3071"/>
                    </a:cubicBezTo>
                    <a:cubicBezTo>
                      <a:pt x="3312" y="3071"/>
                      <a:pt x="3761" y="2819"/>
                      <a:pt x="3542" y="2699"/>
                    </a:cubicBezTo>
                    <a:cubicBezTo>
                      <a:pt x="3217" y="2537"/>
                      <a:pt x="2714" y="2196"/>
                      <a:pt x="2714" y="1920"/>
                    </a:cubicBezTo>
                    <a:cubicBezTo>
                      <a:pt x="2714" y="1660"/>
                      <a:pt x="3737" y="197"/>
                      <a:pt x="3542" y="132"/>
                    </a:cubicBezTo>
                    <a:cubicBezTo>
                      <a:pt x="3405" y="101"/>
                      <a:pt x="1972" y="1"/>
                      <a:pt x="98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42"/>
              <p:cNvSpPr/>
              <p:nvPr/>
            </p:nvSpPr>
            <p:spPr>
              <a:xfrm>
                <a:off x="5987825" y="3471875"/>
                <a:ext cx="83925" cy="24650"/>
              </a:xfrm>
              <a:custGeom>
                <a:rect b="b" l="l" r="r" t="t"/>
                <a:pathLst>
                  <a:path extrusionOk="0" h="986" w="3357">
                    <a:moveTo>
                      <a:pt x="0" y="0"/>
                    </a:moveTo>
                    <a:cubicBezTo>
                      <a:pt x="260" y="228"/>
                      <a:pt x="699" y="487"/>
                      <a:pt x="1235" y="764"/>
                    </a:cubicBezTo>
                    <a:cubicBezTo>
                      <a:pt x="1572" y="927"/>
                      <a:pt x="1924" y="986"/>
                      <a:pt x="2235" y="986"/>
                    </a:cubicBezTo>
                    <a:cubicBezTo>
                      <a:pt x="2885" y="986"/>
                      <a:pt x="3356" y="727"/>
                      <a:pt x="3136" y="617"/>
                    </a:cubicBezTo>
                    <a:cubicBezTo>
                      <a:pt x="2990" y="536"/>
                      <a:pt x="2828" y="439"/>
                      <a:pt x="2681" y="325"/>
                    </a:cubicBezTo>
                    <a:cubicBezTo>
                      <a:pt x="2410" y="408"/>
                      <a:pt x="2122" y="447"/>
                      <a:pt x="1828" y="447"/>
                    </a:cubicBezTo>
                    <a:cubicBezTo>
                      <a:pt x="1208" y="447"/>
                      <a:pt x="563" y="276"/>
                      <a:pt x="0"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42"/>
              <p:cNvSpPr/>
              <p:nvPr/>
            </p:nvSpPr>
            <p:spPr>
              <a:xfrm>
                <a:off x="5977675" y="3419225"/>
                <a:ext cx="93450" cy="49325"/>
              </a:xfrm>
              <a:custGeom>
                <a:rect b="b" l="l" r="r" t="t"/>
                <a:pathLst>
                  <a:path extrusionOk="0" h="1973" w="3738">
                    <a:moveTo>
                      <a:pt x="1088" y="0"/>
                    </a:moveTo>
                    <a:cubicBezTo>
                      <a:pt x="497" y="0"/>
                      <a:pt x="33" y="32"/>
                      <a:pt x="33" y="124"/>
                    </a:cubicBezTo>
                    <a:cubicBezTo>
                      <a:pt x="0" y="254"/>
                      <a:pt x="0" y="790"/>
                      <a:pt x="33" y="1196"/>
                    </a:cubicBezTo>
                    <a:cubicBezTo>
                      <a:pt x="598" y="1640"/>
                      <a:pt x="1430" y="1973"/>
                      <a:pt x="2225" y="1973"/>
                    </a:cubicBezTo>
                    <a:cubicBezTo>
                      <a:pt x="2390" y="1973"/>
                      <a:pt x="2554" y="1958"/>
                      <a:pt x="2714" y="1927"/>
                    </a:cubicBezTo>
                    <a:cubicBezTo>
                      <a:pt x="2730" y="1651"/>
                      <a:pt x="3737" y="221"/>
                      <a:pt x="3542" y="140"/>
                    </a:cubicBezTo>
                    <a:cubicBezTo>
                      <a:pt x="3410" y="89"/>
                      <a:pt x="2072" y="0"/>
                      <a:pt x="1088"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42"/>
              <p:cNvSpPr/>
              <p:nvPr/>
            </p:nvSpPr>
            <p:spPr>
              <a:xfrm>
                <a:off x="5972800" y="3310300"/>
                <a:ext cx="129200" cy="150650"/>
              </a:xfrm>
              <a:custGeom>
                <a:rect b="b" l="l" r="r" t="t"/>
                <a:pathLst>
                  <a:path extrusionOk="0" h="6026" w="5168">
                    <a:moveTo>
                      <a:pt x="2990" y="0"/>
                    </a:moveTo>
                    <a:cubicBezTo>
                      <a:pt x="2402" y="0"/>
                      <a:pt x="2113" y="419"/>
                      <a:pt x="2113" y="419"/>
                    </a:cubicBezTo>
                    <a:cubicBezTo>
                      <a:pt x="2113" y="217"/>
                      <a:pt x="1855" y="64"/>
                      <a:pt x="1541" y="64"/>
                    </a:cubicBezTo>
                    <a:cubicBezTo>
                      <a:pt x="1375" y="64"/>
                      <a:pt x="1193" y="106"/>
                      <a:pt x="1024" y="208"/>
                    </a:cubicBezTo>
                    <a:cubicBezTo>
                      <a:pt x="471" y="565"/>
                      <a:pt x="0" y="3295"/>
                      <a:pt x="17" y="3847"/>
                    </a:cubicBezTo>
                    <a:cubicBezTo>
                      <a:pt x="33" y="4400"/>
                      <a:pt x="147" y="4887"/>
                      <a:pt x="569" y="5456"/>
                    </a:cubicBezTo>
                    <a:cubicBezTo>
                      <a:pt x="991" y="6008"/>
                      <a:pt x="1723" y="6024"/>
                      <a:pt x="1723" y="6024"/>
                    </a:cubicBezTo>
                    <a:cubicBezTo>
                      <a:pt x="1748" y="6025"/>
                      <a:pt x="1773" y="6025"/>
                      <a:pt x="1798" y="6025"/>
                    </a:cubicBezTo>
                    <a:cubicBezTo>
                      <a:pt x="2953" y="6025"/>
                      <a:pt x="3599" y="5299"/>
                      <a:pt x="3949" y="4822"/>
                    </a:cubicBezTo>
                    <a:cubicBezTo>
                      <a:pt x="4306" y="4318"/>
                      <a:pt x="5167" y="2564"/>
                      <a:pt x="5167" y="1832"/>
                    </a:cubicBezTo>
                    <a:cubicBezTo>
                      <a:pt x="5167" y="1101"/>
                      <a:pt x="4355" y="370"/>
                      <a:pt x="3445" y="78"/>
                    </a:cubicBezTo>
                    <a:cubicBezTo>
                      <a:pt x="3277" y="23"/>
                      <a:pt x="3126" y="0"/>
                      <a:pt x="2990" y="0"/>
                    </a:cubicBezTo>
                    <a:close/>
                  </a:path>
                </a:pathLst>
              </a:custGeom>
              <a:solidFill>
                <a:srgbClr val="5E160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42"/>
              <p:cNvSpPr/>
              <p:nvPr/>
            </p:nvSpPr>
            <p:spPr>
              <a:xfrm>
                <a:off x="5701050" y="3324000"/>
                <a:ext cx="223425" cy="69500"/>
              </a:xfrm>
              <a:custGeom>
                <a:rect b="b" l="l" r="r" t="t"/>
                <a:pathLst>
                  <a:path extrusionOk="0" h="2780" w="8937">
                    <a:moveTo>
                      <a:pt x="244" y="1"/>
                    </a:moveTo>
                    <a:lnTo>
                      <a:pt x="0" y="1203"/>
                    </a:lnTo>
                    <a:lnTo>
                      <a:pt x="748" y="1333"/>
                    </a:lnTo>
                    <a:lnTo>
                      <a:pt x="7198" y="2487"/>
                    </a:lnTo>
                    <a:lnTo>
                      <a:pt x="7848" y="2617"/>
                    </a:lnTo>
                    <a:lnTo>
                      <a:pt x="8384" y="2714"/>
                    </a:lnTo>
                    <a:lnTo>
                      <a:pt x="8774" y="2779"/>
                    </a:lnTo>
                    <a:lnTo>
                      <a:pt x="8937" y="2016"/>
                    </a:lnTo>
                    <a:lnTo>
                      <a:pt x="7783" y="1756"/>
                    </a:lnTo>
                    <a:lnTo>
                      <a:pt x="1560" y="310"/>
                    </a:lnTo>
                    <a:lnTo>
                      <a:pt x="244" y="1"/>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42"/>
              <p:cNvSpPr/>
              <p:nvPr/>
            </p:nvSpPr>
            <p:spPr>
              <a:xfrm>
                <a:off x="5635250" y="3397025"/>
                <a:ext cx="106850" cy="164750"/>
              </a:xfrm>
              <a:custGeom>
                <a:rect b="b" l="l" r="r" t="t"/>
                <a:pathLst>
                  <a:path extrusionOk="0" h="6590" w="4274">
                    <a:moveTo>
                      <a:pt x="2826" y="0"/>
                    </a:moveTo>
                    <a:cubicBezTo>
                      <a:pt x="2641" y="0"/>
                      <a:pt x="2535" y="53"/>
                      <a:pt x="2535" y="53"/>
                    </a:cubicBezTo>
                    <a:cubicBezTo>
                      <a:pt x="2535" y="53"/>
                      <a:pt x="0" y="5512"/>
                      <a:pt x="1089" y="6309"/>
                    </a:cubicBezTo>
                    <a:cubicBezTo>
                      <a:pt x="1420" y="6543"/>
                      <a:pt x="2500" y="6589"/>
                      <a:pt x="3312" y="6589"/>
                    </a:cubicBezTo>
                    <a:cubicBezTo>
                      <a:pt x="3852" y="6589"/>
                      <a:pt x="4273" y="6569"/>
                      <a:pt x="4273" y="6569"/>
                    </a:cubicBezTo>
                    <a:cubicBezTo>
                      <a:pt x="4176" y="5902"/>
                      <a:pt x="4241" y="3774"/>
                      <a:pt x="4241" y="3774"/>
                    </a:cubicBezTo>
                    <a:cubicBezTo>
                      <a:pt x="3981" y="3774"/>
                      <a:pt x="3282" y="3790"/>
                      <a:pt x="3282" y="3790"/>
                    </a:cubicBezTo>
                    <a:cubicBezTo>
                      <a:pt x="3347" y="3222"/>
                      <a:pt x="3640" y="638"/>
                      <a:pt x="3640" y="638"/>
                    </a:cubicBezTo>
                    <a:cubicBezTo>
                      <a:pt x="3640" y="638"/>
                      <a:pt x="3705" y="297"/>
                      <a:pt x="3364" y="134"/>
                    </a:cubicBezTo>
                    <a:cubicBezTo>
                      <a:pt x="3148" y="30"/>
                      <a:pt x="2965" y="0"/>
                      <a:pt x="282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42"/>
              <p:cNvSpPr/>
              <p:nvPr/>
            </p:nvSpPr>
            <p:spPr>
              <a:xfrm>
                <a:off x="5687225" y="3315625"/>
                <a:ext cx="105650" cy="96925"/>
              </a:xfrm>
              <a:custGeom>
                <a:rect b="b" l="l" r="r" t="t"/>
                <a:pathLst>
                  <a:path extrusionOk="0" h="3877" w="4226">
                    <a:moveTo>
                      <a:pt x="2670" y="1"/>
                    </a:moveTo>
                    <a:cubicBezTo>
                      <a:pt x="2599" y="1"/>
                      <a:pt x="2532" y="4"/>
                      <a:pt x="2471" y="11"/>
                    </a:cubicBezTo>
                    <a:cubicBezTo>
                      <a:pt x="2032" y="76"/>
                      <a:pt x="1382" y="563"/>
                      <a:pt x="1252" y="937"/>
                    </a:cubicBezTo>
                    <a:cubicBezTo>
                      <a:pt x="1106" y="1294"/>
                      <a:pt x="813" y="2237"/>
                      <a:pt x="537" y="2529"/>
                    </a:cubicBezTo>
                    <a:cubicBezTo>
                      <a:pt x="1" y="3065"/>
                      <a:pt x="472" y="3293"/>
                      <a:pt x="472" y="3293"/>
                    </a:cubicBezTo>
                    <a:cubicBezTo>
                      <a:pt x="472" y="3293"/>
                      <a:pt x="580" y="3247"/>
                      <a:pt x="761" y="3247"/>
                    </a:cubicBezTo>
                    <a:cubicBezTo>
                      <a:pt x="902" y="3247"/>
                      <a:pt x="1088" y="3275"/>
                      <a:pt x="1301" y="3374"/>
                    </a:cubicBezTo>
                    <a:cubicBezTo>
                      <a:pt x="1658" y="3537"/>
                      <a:pt x="1610" y="3862"/>
                      <a:pt x="1610" y="3862"/>
                    </a:cubicBezTo>
                    <a:cubicBezTo>
                      <a:pt x="1610" y="3862"/>
                      <a:pt x="1678" y="3876"/>
                      <a:pt x="1768" y="3876"/>
                    </a:cubicBezTo>
                    <a:cubicBezTo>
                      <a:pt x="1911" y="3876"/>
                      <a:pt x="2109" y="3840"/>
                      <a:pt x="2178" y="3650"/>
                    </a:cubicBezTo>
                    <a:cubicBezTo>
                      <a:pt x="2276" y="3407"/>
                      <a:pt x="2389" y="2805"/>
                      <a:pt x="2926" y="2448"/>
                    </a:cubicBezTo>
                    <a:cubicBezTo>
                      <a:pt x="3218" y="2269"/>
                      <a:pt x="3657" y="1847"/>
                      <a:pt x="3787" y="1441"/>
                    </a:cubicBezTo>
                    <a:cubicBezTo>
                      <a:pt x="3852" y="1197"/>
                      <a:pt x="4095" y="1099"/>
                      <a:pt x="4095" y="1099"/>
                    </a:cubicBezTo>
                    <a:cubicBezTo>
                      <a:pt x="4112" y="807"/>
                      <a:pt x="4225" y="547"/>
                      <a:pt x="3965" y="336"/>
                    </a:cubicBezTo>
                    <a:cubicBezTo>
                      <a:pt x="3686" y="126"/>
                      <a:pt x="3106" y="1"/>
                      <a:pt x="2670" y="1"/>
                    </a:cubicBezTo>
                    <a:close/>
                  </a:path>
                </a:pathLst>
              </a:custGeom>
              <a:solidFill>
                <a:srgbClr val="E6E6E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42"/>
              <p:cNvSpPr/>
              <p:nvPr/>
            </p:nvSpPr>
            <p:spPr>
              <a:xfrm>
                <a:off x="5658000" y="3490950"/>
                <a:ext cx="84100" cy="70425"/>
              </a:xfrm>
              <a:custGeom>
                <a:rect b="b" l="l" r="r" t="t"/>
                <a:pathLst>
                  <a:path extrusionOk="0" h="2817" w="3364">
                    <a:moveTo>
                      <a:pt x="3331" y="1"/>
                    </a:moveTo>
                    <a:cubicBezTo>
                      <a:pt x="3152" y="1"/>
                      <a:pt x="2600" y="1"/>
                      <a:pt x="2372" y="17"/>
                    </a:cubicBezTo>
                    <a:cubicBezTo>
                      <a:pt x="2129" y="2003"/>
                      <a:pt x="907" y="2305"/>
                      <a:pt x="240" y="2305"/>
                    </a:cubicBezTo>
                    <a:cubicBezTo>
                      <a:pt x="148" y="2305"/>
                      <a:pt x="67" y="2300"/>
                      <a:pt x="0" y="2292"/>
                    </a:cubicBezTo>
                    <a:lnTo>
                      <a:pt x="0" y="2292"/>
                    </a:lnTo>
                    <a:cubicBezTo>
                      <a:pt x="33" y="2389"/>
                      <a:pt x="98" y="2470"/>
                      <a:pt x="179" y="2535"/>
                    </a:cubicBezTo>
                    <a:cubicBezTo>
                      <a:pt x="510" y="2769"/>
                      <a:pt x="1590" y="2816"/>
                      <a:pt x="2402" y="2816"/>
                    </a:cubicBezTo>
                    <a:cubicBezTo>
                      <a:pt x="2942" y="2816"/>
                      <a:pt x="3363" y="2795"/>
                      <a:pt x="3363" y="2795"/>
                    </a:cubicBezTo>
                    <a:cubicBezTo>
                      <a:pt x="3282" y="2145"/>
                      <a:pt x="3331" y="1"/>
                      <a:pt x="3331"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42"/>
              <p:cNvSpPr/>
              <p:nvPr/>
            </p:nvSpPr>
            <p:spPr>
              <a:xfrm>
                <a:off x="5785950" y="3340650"/>
                <a:ext cx="15850" cy="24875"/>
              </a:xfrm>
              <a:custGeom>
                <a:rect b="b" l="l" r="r" t="t"/>
                <a:pathLst>
                  <a:path extrusionOk="0" h="995" w="634">
                    <a:moveTo>
                      <a:pt x="341" y="1"/>
                    </a:moveTo>
                    <a:cubicBezTo>
                      <a:pt x="244" y="1"/>
                      <a:pt x="163" y="50"/>
                      <a:pt x="146" y="147"/>
                    </a:cubicBezTo>
                    <a:lnTo>
                      <a:pt x="16" y="765"/>
                    </a:lnTo>
                    <a:cubicBezTo>
                      <a:pt x="0" y="895"/>
                      <a:pt x="81" y="992"/>
                      <a:pt x="179" y="992"/>
                    </a:cubicBezTo>
                    <a:cubicBezTo>
                      <a:pt x="189" y="994"/>
                      <a:pt x="199" y="995"/>
                      <a:pt x="209" y="995"/>
                    </a:cubicBezTo>
                    <a:cubicBezTo>
                      <a:pt x="293" y="995"/>
                      <a:pt x="361" y="935"/>
                      <a:pt x="390" y="862"/>
                    </a:cubicBezTo>
                    <a:lnTo>
                      <a:pt x="585" y="261"/>
                    </a:lnTo>
                    <a:cubicBezTo>
                      <a:pt x="634" y="131"/>
                      <a:pt x="520" y="1"/>
                      <a:pt x="39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42"/>
              <p:cNvSpPr/>
              <p:nvPr/>
            </p:nvSpPr>
            <p:spPr>
              <a:xfrm>
                <a:off x="5796900" y="3337825"/>
                <a:ext cx="18325" cy="28450"/>
              </a:xfrm>
              <a:custGeom>
                <a:rect b="b" l="l" r="r" t="t"/>
                <a:pathLst>
                  <a:path extrusionOk="0" h="1138" w="733">
                    <a:moveTo>
                      <a:pt x="440" y="0"/>
                    </a:moveTo>
                    <a:cubicBezTo>
                      <a:pt x="326" y="0"/>
                      <a:pt x="228" y="81"/>
                      <a:pt x="212" y="195"/>
                    </a:cubicBezTo>
                    <a:lnTo>
                      <a:pt x="50" y="894"/>
                    </a:lnTo>
                    <a:cubicBezTo>
                      <a:pt x="1" y="1024"/>
                      <a:pt x="115" y="1138"/>
                      <a:pt x="245" y="1138"/>
                    </a:cubicBezTo>
                    <a:cubicBezTo>
                      <a:pt x="358" y="1138"/>
                      <a:pt x="440" y="1105"/>
                      <a:pt x="472" y="1008"/>
                    </a:cubicBezTo>
                    <a:lnTo>
                      <a:pt x="700" y="309"/>
                    </a:lnTo>
                    <a:cubicBezTo>
                      <a:pt x="732" y="163"/>
                      <a:pt x="635" y="0"/>
                      <a:pt x="472"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42"/>
              <p:cNvSpPr/>
              <p:nvPr/>
            </p:nvSpPr>
            <p:spPr>
              <a:xfrm>
                <a:off x="5810800" y="3337400"/>
                <a:ext cx="18225" cy="28500"/>
              </a:xfrm>
              <a:custGeom>
                <a:rect b="b" l="l" r="r" t="t"/>
                <a:pathLst>
                  <a:path extrusionOk="0" h="1140" w="729">
                    <a:moveTo>
                      <a:pt x="420" y="1"/>
                    </a:moveTo>
                    <a:cubicBezTo>
                      <a:pt x="322" y="1"/>
                      <a:pt x="225" y="82"/>
                      <a:pt x="192" y="180"/>
                    </a:cubicBezTo>
                    <a:lnTo>
                      <a:pt x="46" y="895"/>
                    </a:lnTo>
                    <a:cubicBezTo>
                      <a:pt x="0" y="1017"/>
                      <a:pt x="70" y="1140"/>
                      <a:pt x="214" y="1140"/>
                    </a:cubicBezTo>
                    <a:cubicBezTo>
                      <a:pt x="223" y="1140"/>
                      <a:pt x="232" y="1139"/>
                      <a:pt x="241" y="1138"/>
                    </a:cubicBezTo>
                    <a:cubicBezTo>
                      <a:pt x="339" y="1138"/>
                      <a:pt x="420" y="1090"/>
                      <a:pt x="469" y="992"/>
                    </a:cubicBezTo>
                    <a:lnTo>
                      <a:pt x="696" y="310"/>
                    </a:lnTo>
                    <a:cubicBezTo>
                      <a:pt x="729" y="163"/>
                      <a:pt x="631" y="1"/>
                      <a:pt x="469"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42"/>
              <p:cNvSpPr/>
              <p:nvPr/>
            </p:nvSpPr>
            <p:spPr>
              <a:xfrm>
                <a:off x="5824950" y="3337825"/>
                <a:ext cx="16675" cy="27225"/>
              </a:xfrm>
              <a:custGeom>
                <a:rect b="b" l="l" r="r" t="t"/>
                <a:pathLst>
                  <a:path extrusionOk="0" h="1089" w="667">
                    <a:moveTo>
                      <a:pt x="374" y="0"/>
                    </a:moveTo>
                    <a:cubicBezTo>
                      <a:pt x="260" y="0"/>
                      <a:pt x="179" y="65"/>
                      <a:pt x="163" y="163"/>
                    </a:cubicBezTo>
                    <a:lnTo>
                      <a:pt x="16" y="813"/>
                    </a:lnTo>
                    <a:cubicBezTo>
                      <a:pt x="0" y="943"/>
                      <a:pt x="81" y="1056"/>
                      <a:pt x="179" y="1089"/>
                    </a:cubicBezTo>
                    <a:cubicBezTo>
                      <a:pt x="260" y="1089"/>
                      <a:pt x="374" y="1024"/>
                      <a:pt x="390" y="943"/>
                    </a:cubicBezTo>
                    <a:lnTo>
                      <a:pt x="617" y="293"/>
                    </a:lnTo>
                    <a:cubicBezTo>
                      <a:pt x="666" y="146"/>
                      <a:pt x="552" y="0"/>
                      <a:pt x="40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42"/>
              <p:cNvSpPr/>
              <p:nvPr/>
            </p:nvSpPr>
            <p:spPr>
              <a:xfrm>
                <a:off x="5733550" y="3455175"/>
                <a:ext cx="381450" cy="345750"/>
              </a:xfrm>
              <a:custGeom>
                <a:rect b="b" l="l" r="r" t="t"/>
                <a:pathLst>
                  <a:path extrusionOk="0" h="13830" w="15258">
                    <a:moveTo>
                      <a:pt x="9704" y="1"/>
                    </a:moveTo>
                    <a:cubicBezTo>
                      <a:pt x="9316" y="1"/>
                      <a:pt x="9099" y="636"/>
                      <a:pt x="9099" y="636"/>
                    </a:cubicBezTo>
                    <a:cubicBezTo>
                      <a:pt x="9099" y="636"/>
                      <a:pt x="8335" y="1042"/>
                      <a:pt x="7556" y="1042"/>
                    </a:cubicBezTo>
                    <a:cubicBezTo>
                      <a:pt x="6917" y="1042"/>
                      <a:pt x="5677" y="406"/>
                      <a:pt x="4747" y="406"/>
                    </a:cubicBezTo>
                    <a:cubicBezTo>
                      <a:pt x="4564" y="406"/>
                      <a:pt x="4393" y="431"/>
                      <a:pt x="4241" y="489"/>
                    </a:cubicBezTo>
                    <a:cubicBezTo>
                      <a:pt x="3678" y="715"/>
                      <a:pt x="2590" y="1086"/>
                      <a:pt x="1834" y="1086"/>
                    </a:cubicBezTo>
                    <a:cubicBezTo>
                      <a:pt x="1717" y="1086"/>
                      <a:pt x="1609" y="1078"/>
                      <a:pt x="1511" y="1058"/>
                    </a:cubicBezTo>
                    <a:cubicBezTo>
                      <a:pt x="1406" y="1036"/>
                      <a:pt x="1316" y="1027"/>
                      <a:pt x="1239" y="1027"/>
                    </a:cubicBezTo>
                    <a:cubicBezTo>
                      <a:pt x="796" y="1027"/>
                      <a:pt x="796" y="1334"/>
                      <a:pt x="796" y="1334"/>
                    </a:cubicBezTo>
                    <a:cubicBezTo>
                      <a:pt x="796" y="1334"/>
                      <a:pt x="244" y="1399"/>
                      <a:pt x="130" y="1399"/>
                    </a:cubicBezTo>
                    <a:cubicBezTo>
                      <a:pt x="130" y="1399"/>
                      <a:pt x="0" y="3349"/>
                      <a:pt x="130" y="4470"/>
                    </a:cubicBezTo>
                    <a:cubicBezTo>
                      <a:pt x="130" y="4470"/>
                      <a:pt x="634" y="4519"/>
                      <a:pt x="829" y="4519"/>
                    </a:cubicBezTo>
                    <a:cubicBezTo>
                      <a:pt x="829" y="4519"/>
                      <a:pt x="829" y="4763"/>
                      <a:pt x="1024" y="4958"/>
                    </a:cubicBezTo>
                    <a:cubicBezTo>
                      <a:pt x="1089" y="5028"/>
                      <a:pt x="1201" y="5051"/>
                      <a:pt x="1342" y="5051"/>
                    </a:cubicBezTo>
                    <a:cubicBezTo>
                      <a:pt x="1625" y="5051"/>
                      <a:pt x="2026" y="4958"/>
                      <a:pt x="2405" y="4958"/>
                    </a:cubicBezTo>
                    <a:cubicBezTo>
                      <a:pt x="2974" y="4958"/>
                      <a:pt x="2990" y="5169"/>
                      <a:pt x="2990" y="5169"/>
                    </a:cubicBezTo>
                    <a:cubicBezTo>
                      <a:pt x="2990" y="5169"/>
                      <a:pt x="3104" y="7703"/>
                      <a:pt x="2892" y="8532"/>
                    </a:cubicBezTo>
                    <a:cubicBezTo>
                      <a:pt x="2665" y="9393"/>
                      <a:pt x="1528" y="12123"/>
                      <a:pt x="2762" y="12935"/>
                    </a:cubicBezTo>
                    <a:cubicBezTo>
                      <a:pt x="3256" y="13262"/>
                      <a:pt x="3789" y="13375"/>
                      <a:pt x="4402" y="13375"/>
                    </a:cubicBezTo>
                    <a:cubicBezTo>
                      <a:pt x="5162" y="13375"/>
                      <a:pt x="6045" y="13202"/>
                      <a:pt x="7133" y="13049"/>
                    </a:cubicBezTo>
                    <a:cubicBezTo>
                      <a:pt x="7427" y="13007"/>
                      <a:pt x="7708" y="12989"/>
                      <a:pt x="7974" y="12989"/>
                    </a:cubicBezTo>
                    <a:cubicBezTo>
                      <a:pt x="9787" y="12989"/>
                      <a:pt x="10935" y="13829"/>
                      <a:pt x="10935" y="13829"/>
                    </a:cubicBezTo>
                    <a:cubicBezTo>
                      <a:pt x="10935" y="13829"/>
                      <a:pt x="10936" y="13829"/>
                      <a:pt x="10938" y="13829"/>
                    </a:cubicBezTo>
                    <a:cubicBezTo>
                      <a:pt x="10974" y="13829"/>
                      <a:pt x="11319" y="13785"/>
                      <a:pt x="11504" y="12123"/>
                    </a:cubicBezTo>
                    <a:cubicBezTo>
                      <a:pt x="11683" y="10384"/>
                      <a:pt x="12592" y="10059"/>
                      <a:pt x="13096" y="9003"/>
                    </a:cubicBezTo>
                    <a:cubicBezTo>
                      <a:pt x="13697" y="7785"/>
                      <a:pt x="15257" y="4210"/>
                      <a:pt x="15013" y="2992"/>
                    </a:cubicBezTo>
                    <a:cubicBezTo>
                      <a:pt x="14770" y="1773"/>
                      <a:pt x="13080" y="1188"/>
                      <a:pt x="13080" y="1188"/>
                    </a:cubicBezTo>
                    <a:cubicBezTo>
                      <a:pt x="13080" y="1188"/>
                      <a:pt x="13039" y="1423"/>
                      <a:pt x="12487" y="1423"/>
                    </a:cubicBezTo>
                    <a:cubicBezTo>
                      <a:pt x="12343" y="1423"/>
                      <a:pt x="12164" y="1407"/>
                      <a:pt x="11943" y="1367"/>
                    </a:cubicBezTo>
                    <a:cubicBezTo>
                      <a:pt x="10870" y="1139"/>
                      <a:pt x="10058" y="2"/>
                      <a:pt x="9733" y="2"/>
                    </a:cubicBezTo>
                    <a:cubicBezTo>
                      <a:pt x="9723" y="1"/>
                      <a:pt x="9714" y="1"/>
                      <a:pt x="9704" y="1"/>
                    </a:cubicBezTo>
                    <a:close/>
                  </a:path>
                </a:pathLst>
              </a:custGeom>
              <a:solidFill>
                <a:srgbClr val="FFDB68"/>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42"/>
              <p:cNvSpPr/>
              <p:nvPr/>
            </p:nvSpPr>
            <p:spPr>
              <a:xfrm>
                <a:off x="5733150" y="3488100"/>
                <a:ext cx="20725" cy="79250"/>
              </a:xfrm>
              <a:custGeom>
                <a:rect b="b" l="l" r="r" t="t"/>
                <a:pathLst>
                  <a:path extrusionOk="0" h="3170" w="829">
                    <a:moveTo>
                      <a:pt x="796" y="1"/>
                    </a:moveTo>
                    <a:lnTo>
                      <a:pt x="796" y="1"/>
                    </a:lnTo>
                    <a:cubicBezTo>
                      <a:pt x="796" y="1"/>
                      <a:pt x="244" y="66"/>
                      <a:pt x="114" y="66"/>
                    </a:cubicBezTo>
                    <a:cubicBezTo>
                      <a:pt x="114" y="66"/>
                      <a:pt x="0" y="2016"/>
                      <a:pt x="114" y="3137"/>
                    </a:cubicBezTo>
                    <a:cubicBezTo>
                      <a:pt x="114" y="3137"/>
                      <a:pt x="634" y="3169"/>
                      <a:pt x="829" y="3169"/>
                    </a:cubicBezTo>
                    <a:cubicBezTo>
                      <a:pt x="829" y="3169"/>
                      <a:pt x="715" y="2113"/>
                      <a:pt x="715" y="1431"/>
                    </a:cubicBezTo>
                    <a:cubicBezTo>
                      <a:pt x="731" y="732"/>
                      <a:pt x="796" y="1"/>
                      <a:pt x="796"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42"/>
              <p:cNvSpPr/>
              <p:nvPr/>
            </p:nvSpPr>
            <p:spPr>
              <a:xfrm>
                <a:off x="5895900" y="3674975"/>
                <a:ext cx="166700" cy="68650"/>
              </a:xfrm>
              <a:custGeom>
                <a:rect b="b" l="l" r="r" t="t"/>
                <a:pathLst>
                  <a:path extrusionOk="0" h="2746" w="6668">
                    <a:moveTo>
                      <a:pt x="6667" y="0"/>
                    </a:moveTo>
                    <a:cubicBezTo>
                      <a:pt x="6635" y="49"/>
                      <a:pt x="5952" y="812"/>
                      <a:pt x="2735" y="1771"/>
                    </a:cubicBezTo>
                    <a:cubicBezTo>
                      <a:pt x="2459" y="1852"/>
                      <a:pt x="639" y="2437"/>
                      <a:pt x="265" y="2583"/>
                    </a:cubicBezTo>
                    <a:cubicBezTo>
                      <a:pt x="1" y="2685"/>
                      <a:pt x="130" y="2722"/>
                      <a:pt x="441" y="2722"/>
                    </a:cubicBezTo>
                    <a:cubicBezTo>
                      <a:pt x="1122" y="2722"/>
                      <a:pt x="2675" y="2547"/>
                      <a:pt x="2865" y="2502"/>
                    </a:cubicBezTo>
                    <a:cubicBezTo>
                      <a:pt x="3406" y="2424"/>
                      <a:pt x="3909" y="2364"/>
                      <a:pt x="4298" y="2364"/>
                    </a:cubicBezTo>
                    <a:cubicBezTo>
                      <a:pt x="4799" y="2364"/>
                      <a:pt x="5111" y="2463"/>
                      <a:pt x="5075" y="2746"/>
                    </a:cubicBezTo>
                    <a:cubicBezTo>
                      <a:pt x="5384" y="1462"/>
                      <a:pt x="6131" y="1105"/>
                      <a:pt x="6586" y="163"/>
                    </a:cubicBezTo>
                    <a:cubicBezTo>
                      <a:pt x="6602" y="114"/>
                      <a:pt x="6651" y="49"/>
                      <a:pt x="6667" y="0"/>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42"/>
              <p:cNvSpPr/>
              <p:nvPr/>
            </p:nvSpPr>
            <p:spPr>
              <a:xfrm>
                <a:off x="5806250" y="3550250"/>
                <a:ext cx="56900" cy="82075"/>
              </a:xfrm>
              <a:custGeom>
                <a:rect b="b" l="l" r="r" t="t"/>
                <a:pathLst>
                  <a:path extrusionOk="0" h="3283" w="2276">
                    <a:moveTo>
                      <a:pt x="2275" y="1"/>
                    </a:moveTo>
                    <a:lnTo>
                      <a:pt x="2275" y="1"/>
                    </a:lnTo>
                    <a:cubicBezTo>
                      <a:pt x="2093" y="491"/>
                      <a:pt x="1077" y="1284"/>
                      <a:pt x="332" y="1284"/>
                    </a:cubicBezTo>
                    <a:cubicBezTo>
                      <a:pt x="213" y="1284"/>
                      <a:pt x="101" y="1264"/>
                      <a:pt x="1" y="1220"/>
                    </a:cubicBezTo>
                    <a:lnTo>
                      <a:pt x="1" y="1220"/>
                    </a:lnTo>
                    <a:cubicBezTo>
                      <a:pt x="82" y="1268"/>
                      <a:pt x="82" y="1317"/>
                      <a:pt x="82" y="1317"/>
                    </a:cubicBezTo>
                    <a:cubicBezTo>
                      <a:pt x="82" y="1317"/>
                      <a:pt x="147" y="2357"/>
                      <a:pt x="114" y="3283"/>
                    </a:cubicBezTo>
                    <a:cubicBezTo>
                      <a:pt x="261" y="2259"/>
                      <a:pt x="2145" y="992"/>
                      <a:pt x="2275"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618" name="Google Shape;1618;p42"/>
          <p:cNvSpPr/>
          <p:nvPr/>
        </p:nvSpPr>
        <p:spPr>
          <a:xfrm>
            <a:off x="453251" y="7817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42"/>
          <p:cNvSpPr txBox="1"/>
          <p:nvPr>
            <p:ph type="title"/>
          </p:nvPr>
        </p:nvSpPr>
        <p:spPr>
          <a:xfrm>
            <a:off x="2286576" y="1228950"/>
            <a:ext cx="4661700" cy="841800"/>
          </a:xfrm>
          <a:prstGeom prst="rect">
            <a:avLst/>
          </a:prstGeom>
          <a:noFill/>
          <a:ln>
            <a:noFill/>
          </a:ln>
        </p:spPr>
        <p:txBody>
          <a:bodyPr anchorCtr="0" anchor="ctr" bIns="91400" lIns="91400" spcFirstLastPara="1" rIns="91400" wrap="square" tIns="91400">
            <a:noAutofit/>
          </a:bodyPr>
          <a:lstStyle/>
          <a:p>
            <a:pPr indent="0" lvl="0" marL="0" rtl="0" algn="l">
              <a:lnSpc>
                <a:spcPct val="100000"/>
              </a:lnSpc>
              <a:spcBef>
                <a:spcPts val="0"/>
              </a:spcBef>
              <a:spcAft>
                <a:spcPts val="0"/>
              </a:spcAft>
              <a:buSzPts val="3600"/>
              <a:buNone/>
            </a:pPr>
            <a:r>
              <a:rPr lang="en" sz="1500">
                <a:latin typeface="Arial"/>
                <a:ea typeface="Arial"/>
                <a:cs typeface="Arial"/>
                <a:sym typeface="Arial"/>
              </a:rPr>
              <a:t>모델 소개 및 학습</a:t>
            </a:r>
            <a:endParaRPr sz="1500">
              <a:latin typeface="Arial"/>
              <a:ea typeface="Arial"/>
              <a:cs typeface="Arial"/>
              <a:sym typeface="Arial"/>
            </a:endParaRPr>
          </a:p>
        </p:txBody>
      </p:sp>
      <p:sp>
        <p:nvSpPr>
          <p:cNvPr id="1620" name="Google Shape;1620;p42"/>
          <p:cNvSpPr txBox="1"/>
          <p:nvPr>
            <p:ph idx="2" type="title"/>
          </p:nvPr>
        </p:nvSpPr>
        <p:spPr>
          <a:xfrm>
            <a:off x="1277375" y="1456100"/>
            <a:ext cx="10092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03</a:t>
            </a:r>
            <a:endParaRPr/>
          </a:p>
        </p:txBody>
      </p:sp>
      <p:sp>
        <p:nvSpPr>
          <p:cNvPr id="1621" name="Google Shape;1621;p42"/>
          <p:cNvSpPr txBox="1"/>
          <p:nvPr>
            <p:ph idx="1" type="subTitle"/>
          </p:nvPr>
        </p:nvSpPr>
        <p:spPr>
          <a:xfrm>
            <a:off x="2231050" y="1845650"/>
            <a:ext cx="3702000" cy="606900"/>
          </a:xfrm>
          <a:prstGeom prst="rect">
            <a:avLst/>
          </a:prstGeom>
          <a:solidFill>
            <a:srgbClr val="B6D7A8"/>
          </a:solid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1400"/>
              <a:buNone/>
            </a:pPr>
            <a:r>
              <a:rPr b="1" lang="en" sz="2000">
                <a:solidFill>
                  <a:srgbClr val="434343"/>
                </a:solidFill>
                <a:latin typeface="Arial"/>
                <a:ea typeface="Arial"/>
                <a:cs typeface="Arial"/>
                <a:sym typeface="Arial"/>
              </a:rPr>
              <a:t>ST-GCN 모델 훈련과 성능 평가</a:t>
            </a:r>
            <a:endParaRPr b="1" sz="2000">
              <a:solidFill>
                <a:srgbClr val="434343"/>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5" name="Shape 1625"/>
        <p:cNvGrpSpPr/>
        <p:nvPr/>
      </p:nvGrpSpPr>
      <p:grpSpPr>
        <a:xfrm>
          <a:off x="0" y="0"/>
          <a:ext cx="0" cy="0"/>
          <a:chOff x="0" y="0"/>
          <a:chExt cx="0" cy="0"/>
        </a:xfrm>
      </p:grpSpPr>
      <p:sp>
        <p:nvSpPr>
          <p:cNvPr id="1626" name="Google Shape;1626;p43"/>
          <p:cNvSpPr txBox="1"/>
          <p:nvPr>
            <p:ph type="title"/>
          </p:nvPr>
        </p:nvSpPr>
        <p:spPr>
          <a:xfrm>
            <a:off x="720000" y="5881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t>ST-GCN 데이터 전처리</a:t>
            </a:r>
            <a:endParaRPr/>
          </a:p>
        </p:txBody>
      </p:sp>
      <p:grpSp>
        <p:nvGrpSpPr>
          <p:cNvPr id="1627" name="Google Shape;1627;p43"/>
          <p:cNvGrpSpPr/>
          <p:nvPr/>
        </p:nvGrpSpPr>
        <p:grpSpPr>
          <a:xfrm>
            <a:off x="3563898" y="3764281"/>
            <a:ext cx="812572" cy="923314"/>
            <a:chOff x="2002625" y="2409050"/>
            <a:chExt cx="1378175" cy="1566000"/>
          </a:xfrm>
        </p:grpSpPr>
        <p:sp>
          <p:nvSpPr>
            <p:cNvPr id="1628" name="Google Shape;1628;p43"/>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43"/>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43"/>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43"/>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2" name="Google Shape;1632;p43"/>
          <p:cNvGrpSpPr/>
          <p:nvPr/>
        </p:nvGrpSpPr>
        <p:grpSpPr>
          <a:xfrm flipH="1">
            <a:off x="6228848" y="3858425"/>
            <a:ext cx="303581" cy="923325"/>
            <a:chOff x="1427625" y="3252675"/>
            <a:chExt cx="385500" cy="1172625"/>
          </a:xfrm>
        </p:grpSpPr>
        <p:sp>
          <p:nvSpPr>
            <p:cNvPr id="1633" name="Google Shape;1633;p43"/>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34" name="Google Shape;1634;p43"/>
            <p:cNvGrpSpPr/>
            <p:nvPr/>
          </p:nvGrpSpPr>
          <p:grpSpPr>
            <a:xfrm>
              <a:off x="1427625" y="3252675"/>
              <a:ext cx="385500" cy="1172625"/>
              <a:chOff x="4431675" y="3269575"/>
              <a:chExt cx="385500" cy="1172625"/>
            </a:xfrm>
          </p:grpSpPr>
          <p:sp>
            <p:nvSpPr>
              <p:cNvPr id="1635" name="Google Shape;1635;p43"/>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43"/>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43"/>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43"/>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43"/>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43"/>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43"/>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43"/>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43"/>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43"/>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43"/>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43"/>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43"/>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43"/>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43"/>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43"/>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43"/>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43"/>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43"/>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43"/>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43"/>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43"/>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43"/>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43"/>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43"/>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43"/>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43"/>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43"/>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43"/>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43"/>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43"/>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43"/>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43"/>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43"/>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43"/>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43"/>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43"/>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43"/>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43"/>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43"/>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43"/>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43"/>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43"/>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43"/>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43"/>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43"/>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681" name="Google Shape;1681;p43"/>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1682" name="Google Shape;1682;p43"/>
          <p:cNvGraphicFramePr/>
          <p:nvPr/>
        </p:nvGraphicFramePr>
        <p:xfrm>
          <a:off x="1087200" y="1550738"/>
          <a:ext cx="3000000" cy="3000000"/>
        </p:xfrm>
        <a:graphic>
          <a:graphicData uri="http://schemas.openxmlformats.org/drawingml/2006/table">
            <a:tbl>
              <a:tblPr>
                <a:noFill/>
                <a:tableStyleId>{0880C0D5-DE4B-4415-B95C-9BB590412095}</a:tableStyleId>
              </a:tblPr>
              <a:tblGrid>
                <a:gridCol w="7239000"/>
              </a:tblGrid>
              <a:tr h="381000">
                <a:tc>
                  <a:txBody>
                    <a:bodyPr/>
                    <a:lstStyle/>
                    <a:p>
                      <a:pPr indent="0" lvl="0" marL="133350" marR="0" rtl="0" algn="l">
                        <a:lnSpc>
                          <a:spcPct val="150000"/>
                        </a:lnSpc>
                        <a:spcBef>
                          <a:spcPts val="0"/>
                        </a:spcBef>
                        <a:spcAft>
                          <a:spcPts val="0"/>
                        </a:spcAft>
                        <a:buClr>
                          <a:schemeClr val="dk1"/>
                        </a:buClr>
                        <a:buSzPts val="375"/>
                        <a:buFont typeface="Arial"/>
                        <a:buNone/>
                      </a:pPr>
                      <a:r>
                        <a:rPr b="1" lang="en" sz="1500" u="none" cap="none" strike="noStrike">
                          <a:solidFill>
                            <a:schemeClr val="dk1"/>
                          </a:solidFill>
                          <a:latin typeface="Arial"/>
                          <a:ea typeface="Arial"/>
                          <a:cs typeface="Arial"/>
                          <a:sym typeface="Arial"/>
                        </a:rPr>
                        <a:t>1. AI Hub 데이터의 65만건의 이미지와 라벨링 데이터 처리</a:t>
                      </a:r>
                      <a:endParaRPr b="1" sz="1500" u="none" cap="none" strike="noStrike">
                        <a:solidFill>
                          <a:schemeClr val="dk1"/>
                        </a:solidFill>
                        <a:latin typeface="Arial"/>
                        <a:ea typeface="Arial"/>
                        <a:cs typeface="Arial"/>
                        <a:sym typeface="Arial"/>
                      </a:endParaRPr>
                    </a:p>
                  </a:txBody>
                  <a:tcPr marT="91425" marB="91425" marR="91425" marL="91425">
                    <a:solidFill>
                      <a:srgbClr val="EFEFEF"/>
                    </a:solidFill>
                  </a:tcPr>
                </a:tc>
              </a:tr>
              <a:tr h="381000">
                <a:tc>
                  <a:txBody>
                    <a:bodyPr/>
                    <a:lstStyle/>
                    <a:p>
                      <a:pPr indent="0" lvl="0" marL="0" marR="0" rtl="0" algn="l">
                        <a:lnSpc>
                          <a:spcPct val="150000"/>
                        </a:lnSpc>
                        <a:spcBef>
                          <a:spcPts val="0"/>
                        </a:spcBef>
                        <a:spcAft>
                          <a:spcPts val="0"/>
                        </a:spcAft>
                        <a:buClr>
                          <a:srgbClr val="000000"/>
                        </a:buClr>
                        <a:buSzPts val="1400"/>
                        <a:buFont typeface="Arial"/>
                        <a:buNone/>
                      </a:pPr>
                      <a:r>
                        <a:rPr b="1" lang="en" sz="1400" u="none" cap="none" strike="noStrike">
                          <a:solidFill>
                            <a:schemeClr val="dk1"/>
                          </a:solidFill>
                          <a:latin typeface="Arial"/>
                          <a:ea typeface="Arial"/>
                          <a:cs typeface="Arial"/>
                          <a:sym typeface="Arial"/>
                        </a:rPr>
                        <a:t>    A. 다른 스윙임에도 같은 폴더 내에 연속된 번호로 저장된 상태</a:t>
                      </a:r>
                      <a:endParaRPr b="1" sz="1400" u="none" cap="none" strike="noStrike">
                        <a:latin typeface="Arial"/>
                        <a:ea typeface="Arial"/>
                        <a:cs typeface="Arial"/>
                        <a:sym typeface="Arial"/>
                      </a:endParaRPr>
                    </a:p>
                  </a:txBody>
                  <a:tcPr marT="91425" marB="91425" marR="91425" marL="91425">
                    <a:solidFill>
                      <a:schemeClr val="lt1"/>
                    </a:solidFill>
                  </a:tcPr>
                </a:tc>
              </a:tr>
              <a:tr h="381000">
                <a:tc rowSpan="2">
                  <a:txBody>
                    <a:bodyPr/>
                    <a:lstStyle/>
                    <a:p>
                      <a:pPr indent="-311150" lvl="0" marL="457200" marR="0" rtl="0" algn="l">
                        <a:lnSpc>
                          <a:spcPct val="150000"/>
                        </a:lnSpc>
                        <a:spcBef>
                          <a:spcPts val="0"/>
                        </a:spcBef>
                        <a:spcAft>
                          <a:spcPts val="0"/>
                        </a:spcAft>
                        <a:buClr>
                          <a:schemeClr val="dk1"/>
                        </a:buClr>
                        <a:buSzPts val="325"/>
                        <a:buFont typeface="Arial"/>
                        <a:buChar char="-"/>
                      </a:pPr>
                      <a:r>
                        <a:rPr lang="en" sz="1300" u="none" cap="none" strike="noStrike">
                          <a:solidFill>
                            <a:schemeClr val="dk1"/>
                          </a:solidFill>
                          <a:latin typeface="Arial"/>
                          <a:ea typeface="Arial"/>
                          <a:cs typeface="Arial"/>
                          <a:sym typeface="Arial"/>
                        </a:rPr>
                        <a:t>라벨링의 action이 finish -&gt; setup 또는 follow -&gt; setup로 바뀌는 것을 기준으로 분리</a:t>
                      </a:r>
                      <a:endParaRPr sz="1300" u="none" cap="none" strike="noStrike">
                        <a:solidFill>
                          <a:schemeClr val="dk1"/>
                        </a:solidFill>
                        <a:latin typeface="Arial"/>
                        <a:ea typeface="Arial"/>
                        <a:cs typeface="Arial"/>
                        <a:sym typeface="Arial"/>
                      </a:endParaRPr>
                    </a:p>
                    <a:p>
                      <a:pPr indent="-311150" lvl="0" marL="457200" marR="0" rtl="0" algn="l">
                        <a:lnSpc>
                          <a:spcPct val="150000"/>
                        </a:lnSpc>
                        <a:spcBef>
                          <a:spcPts val="0"/>
                        </a:spcBef>
                        <a:spcAft>
                          <a:spcPts val="0"/>
                        </a:spcAft>
                        <a:buClr>
                          <a:schemeClr val="dk1"/>
                        </a:buClr>
                        <a:buSzPts val="325"/>
                        <a:buFont typeface="Arial"/>
                        <a:buChar char="-"/>
                      </a:pPr>
                      <a:r>
                        <a:rPr lang="en" sz="1300" u="none" cap="none" strike="noStrike">
                          <a:solidFill>
                            <a:schemeClr val="dk1"/>
                          </a:solidFill>
                          <a:latin typeface="Arial"/>
                          <a:ea typeface="Arial"/>
                          <a:cs typeface="Arial"/>
                          <a:sym typeface="Arial"/>
                        </a:rPr>
                        <a:t>프레임 수 제한: 60 이상, 350 이하</a:t>
                      </a:r>
                      <a:endParaRPr sz="1300" u="none" cap="none" strike="noStrike">
                        <a:solidFill>
                          <a:schemeClr val="dk1"/>
                        </a:solidFill>
                        <a:latin typeface="Arial"/>
                        <a:ea typeface="Arial"/>
                        <a:cs typeface="Arial"/>
                        <a:sym typeface="Arial"/>
                      </a:endParaRPr>
                    </a:p>
                  </a:txBody>
                  <a:tcPr marT="91425" marB="91425" marR="91425" marL="91425">
                    <a:solidFill>
                      <a:schemeClr val="lt1"/>
                    </a:solidFill>
                  </a:tcPr>
                </a:tc>
              </a:tr>
              <a:tr h="381000">
                <a:tc vMerge="1"/>
              </a:tr>
              <a:tr h="381000">
                <a:tc>
                  <a:txBody>
                    <a:bodyPr/>
                    <a:lstStyle/>
                    <a:p>
                      <a:pPr indent="0" lvl="0" marL="0" marR="0" rtl="0" algn="l">
                        <a:lnSpc>
                          <a:spcPct val="150000"/>
                        </a:lnSpc>
                        <a:spcBef>
                          <a:spcPts val="0"/>
                        </a:spcBef>
                        <a:spcAft>
                          <a:spcPts val="0"/>
                        </a:spcAft>
                        <a:buClr>
                          <a:srgbClr val="000000"/>
                        </a:buClr>
                        <a:buSzPts val="1400"/>
                        <a:buFont typeface="Arial"/>
                        <a:buNone/>
                      </a:pPr>
                      <a:r>
                        <a:rPr b="1" lang="en" sz="1400" u="none" cap="none" strike="noStrike">
                          <a:solidFill>
                            <a:schemeClr val="dk1"/>
                          </a:solidFill>
                          <a:latin typeface="Arial"/>
                          <a:ea typeface="Arial"/>
                          <a:cs typeface="Arial"/>
                          <a:sym typeface="Arial"/>
                        </a:rPr>
                        <a:t>    B. 3,334건의 스윙 시퀀스 수집</a:t>
                      </a:r>
                      <a:endParaRPr sz="1400" u="none" cap="none" strike="noStrike">
                        <a:latin typeface="Arial"/>
                        <a:ea typeface="Arial"/>
                        <a:cs typeface="Arial"/>
                        <a:sym typeface="Arial"/>
                      </a:endParaRPr>
                    </a:p>
                  </a:txBody>
                  <a:tcPr marT="91425" marB="91425" marR="91425" marL="91425">
                    <a:solidFill>
                      <a:schemeClr val="lt1"/>
                    </a:solidFill>
                  </a:tcPr>
                </a:tc>
              </a:tr>
              <a:tr h="381000">
                <a:tc>
                  <a:txBody>
                    <a:bodyPr/>
                    <a:lstStyle/>
                    <a:p>
                      <a:pPr indent="0" lvl="0" marL="0" marR="0" rtl="0" algn="l">
                        <a:lnSpc>
                          <a:spcPct val="150000"/>
                        </a:lnSpc>
                        <a:spcBef>
                          <a:spcPts val="0"/>
                        </a:spcBef>
                        <a:spcAft>
                          <a:spcPts val="0"/>
                        </a:spcAft>
                        <a:buClr>
                          <a:srgbClr val="000000"/>
                        </a:buClr>
                        <a:buSzPts val="1400"/>
                        <a:buFont typeface="Arial"/>
                        <a:buNone/>
                      </a:pPr>
                      <a:r>
                        <a:rPr b="1" lang="en" sz="1400" u="none" cap="none" strike="noStrike">
                          <a:solidFill>
                            <a:schemeClr val="dk1"/>
                          </a:solidFill>
                          <a:latin typeface="Arial"/>
                          <a:ea typeface="Arial"/>
                          <a:cs typeface="Arial"/>
                          <a:sym typeface="Arial"/>
                        </a:rPr>
                        <a:t>2. 21건의 스윙 시퀀스 라벨링 수집</a:t>
                      </a:r>
                      <a:endParaRPr b="1" sz="1400" u="none" cap="none" strike="noStrike">
                        <a:solidFill>
                          <a:schemeClr val="dk1"/>
                        </a:solidFill>
                        <a:latin typeface="Arial"/>
                        <a:ea typeface="Arial"/>
                        <a:cs typeface="Arial"/>
                        <a:sym typeface="Arial"/>
                      </a:endParaRPr>
                    </a:p>
                  </a:txBody>
                  <a:tcPr marT="91425" marB="91425" marR="91425" marL="91425">
                    <a:solidFill>
                      <a:srgbClr val="EFEFEF"/>
                    </a:solidFill>
                  </a:tcPr>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6" name="Shape 1686"/>
        <p:cNvGrpSpPr/>
        <p:nvPr/>
      </p:nvGrpSpPr>
      <p:grpSpPr>
        <a:xfrm>
          <a:off x="0" y="0"/>
          <a:ext cx="0" cy="0"/>
          <a:chOff x="0" y="0"/>
          <a:chExt cx="0" cy="0"/>
        </a:xfrm>
      </p:grpSpPr>
      <p:sp>
        <p:nvSpPr>
          <p:cNvPr id="1687" name="Google Shape;1687;p44"/>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t>ST-GCN 데이터 전처리</a:t>
            </a:r>
            <a:endParaRPr/>
          </a:p>
        </p:txBody>
      </p:sp>
      <p:grpSp>
        <p:nvGrpSpPr>
          <p:cNvPr id="1688" name="Google Shape;1688;p44"/>
          <p:cNvGrpSpPr/>
          <p:nvPr/>
        </p:nvGrpSpPr>
        <p:grpSpPr>
          <a:xfrm>
            <a:off x="3563898" y="3764281"/>
            <a:ext cx="812572" cy="923314"/>
            <a:chOff x="2002625" y="2409050"/>
            <a:chExt cx="1378175" cy="1566000"/>
          </a:xfrm>
        </p:grpSpPr>
        <p:sp>
          <p:nvSpPr>
            <p:cNvPr id="1689" name="Google Shape;1689;p44"/>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44"/>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44"/>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44"/>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3" name="Google Shape;1693;p44"/>
          <p:cNvGrpSpPr/>
          <p:nvPr/>
        </p:nvGrpSpPr>
        <p:grpSpPr>
          <a:xfrm flipH="1">
            <a:off x="6228848" y="3858425"/>
            <a:ext cx="303581" cy="923325"/>
            <a:chOff x="1427625" y="3252675"/>
            <a:chExt cx="385500" cy="1172625"/>
          </a:xfrm>
        </p:grpSpPr>
        <p:sp>
          <p:nvSpPr>
            <p:cNvPr id="1694" name="Google Shape;1694;p44"/>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95" name="Google Shape;1695;p44"/>
            <p:cNvGrpSpPr/>
            <p:nvPr/>
          </p:nvGrpSpPr>
          <p:grpSpPr>
            <a:xfrm>
              <a:off x="1427625" y="3252675"/>
              <a:ext cx="385500" cy="1172625"/>
              <a:chOff x="4431675" y="3269575"/>
              <a:chExt cx="385500" cy="1172625"/>
            </a:xfrm>
          </p:grpSpPr>
          <p:sp>
            <p:nvSpPr>
              <p:cNvPr id="1696" name="Google Shape;1696;p44"/>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44"/>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44"/>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44"/>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44"/>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44"/>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44"/>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44"/>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44"/>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44"/>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44"/>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44"/>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44"/>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44"/>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44"/>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44"/>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44"/>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44"/>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44"/>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44"/>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44"/>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44"/>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44"/>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44"/>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44"/>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44"/>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44"/>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44"/>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44"/>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44"/>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44"/>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44"/>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44"/>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44"/>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44"/>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44"/>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44"/>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44"/>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44"/>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44"/>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44"/>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44"/>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44"/>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44"/>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44"/>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44"/>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742" name="Google Shape;1742;p44"/>
          <p:cNvSpPr/>
          <p:nvPr/>
        </p:nvSpPr>
        <p:spPr>
          <a:xfrm>
            <a:off x="1371951" y="4104849"/>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1743" name="Google Shape;1743;p44"/>
          <p:cNvGraphicFramePr/>
          <p:nvPr/>
        </p:nvGraphicFramePr>
        <p:xfrm>
          <a:off x="952500" y="1288488"/>
          <a:ext cx="3000000" cy="3000000"/>
        </p:xfrm>
        <a:graphic>
          <a:graphicData uri="http://schemas.openxmlformats.org/drawingml/2006/table">
            <a:tbl>
              <a:tblPr>
                <a:noFill/>
                <a:tableStyleId>{0880C0D5-DE4B-4415-B95C-9BB590412095}</a:tableStyleId>
              </a:tblPr>
              <a:tblGrid>
                <a:gridCol w="7239000"/>
              </a:tblGrid>
              <a:tr h="381000">
                <a:tc>
                  <a:txBody>
                    <a:bodyPr/>
                    <a:lstStyle/>
                    <a:p>
                      <a:pPr indent="0" lvl="0" marL="0" marR="0" rtl="0" algn="l">
                        <a:lnSpc>
                          <a:spcPct val="150000"/>
                        </a:lnSpc>
                        <a:spcBef>
                          <a:spcPts val="0"/>
                        </a:spcBef>
                        <a:spcAft>
                          <a:spcPts val="0"/>
                        </a:spcAft>
                        <a:buClr>
                          <a:srgbClr val="000000"/>
                        </a:buClr>
                        <a:buSzPts val="1400"/>
                        <a:buFont typeface="Arial"/>
                        <a:buNone/>
                      </a:pPr>
                      <a:r>
                        <a:rPr b="1" lang="en" sz="1400" u="none" cap="none" strike="noStrike">
                          <a:solidFill>
                            <a:schemeClr val="dk1"/>
                          </a:solidFill>
                          <a:latin typeface="Arial"/>
                          <a:ea typeface="Arial"/>
                          <a:cs typeface="Arial"/>
                          <a:sym typeface="Arial"/>
                        </a:rPr>
                        <a:t>3. 각 스윙 시퀀스 처리</a:t>
                      </a:r>
                      <a:endParaRPr sz="1400" u="none" cap="none" strike="noStrike">
                        <a:latin typeface="Arial"/>
                        <a:ea typeface="Arial"/>
                        <a:cs typeface="Arial"/>
                        <a:sym typeface="Arial"/>
                      </a:endParaRPr>
                    </a:p>
                  </a:txBody>
                  <a:tcPr marT="91425" marB="91425" marR="91425" marL="91425">
                    <a:solidFill>
                      <a:srgbClr val="EFEFEF"/>
                    </a:solidFill>
                  </a:tcPr>
                </a:tc>
              </a:tr>
              <a:tr h="381000">
                <a:tc>
                  <a:txBody>
                    <a:bodyPr/>
                    <a:lstStyle/>
                    <a:p>
                      <a:pPr indent="0" lvl="0" marL="0" marR="0" rtl="0" algn="l">
                        <a:lnSpc>
                          <a:spcPct val="15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  - Takeback ~ Follow를 대표 동작으로 지정, 대표 동작이 가운데에 오도록 80 프레임 추출</a:t>
                      </a:r>
                      <a:endParaRPr sz="1400" u="none" cap="none" strike="noStrike">
                        <a:solidFill>
                          <a:schemeClr val="dk1"/>
                        </a:solidFill>
                        <a:latin typeface="Arial"/>
                        <a:ea typeface="Arial"/>
                        <a:cs typeface="Arial"/>
                        <a:sym typeface="Arial"/>
                      </a:endParaRPr>
                    </a:p>
                  </a:txBody>
                  <a:tcPr marT="91425" marB="91425" marR="91425" marL="91425">
                    <a:solidFill>
                      <a:schemeClr val="lt1"/>
                    </a:solidFill>
                  </a:tcPr>
                </a:tc>
              </a:tr>
              <a:tr h="381000">
                <a:tc>
                  <a:txBody>
                    <a:bodyPr/>
                    <a:lstStyle/>
                    <a:p>
                      <a:pPr indent="0" lvl="0" marL="0" marR="0" rtl="0" algn="l">
                        <a:lnSpc>
                          <a:spcPct val="15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  - 각 프레임의 관절 좌표 x, y 정규화 </a:t>
                      </a:r>
                      <a:endParaRPr sz="1400" u="none" cap="none" strike="noStrike">
                        <a:solidFill>
                          <a:schemeClr val="dk1"/>
                        </a:solidFill>
                        <a:latin typeface="Arial"/>
                        <a:ea typeface="Arial"/>
                        <a:cs typeface="Arial"/>
                        <a:sym typeface="Arial"/>
                      </a:endParaRPr>
                    </a:p>
                  </a:txBody>
                  <a:tcPr marT="91425" marB="91425" marR="91425" marL="91425">
                    <a:solidFill>
                      <a:schemeClr val="lt1"/>
                    </a:solidFill>
                  </a:tcPr>
                </a:tc>
              </a:tr>
              <a:tr h="1187475">
                <a:tc>
                  <a:txBody>
                    <a:bodyPr/>
                    <a:lstStyle/>
                    <a:p>
                      <a:pPr indent="0" lvl="0" marL="0" marR="0" rtl="0" algn="l">
                        <a:lnSpc>
                          <a:spcPct val="150000"/>
                        </a:lnSpc>
                        <a:spcBef>
                          <a:spcPts val="0"/>
                        </a:spcBef>
                        <a:spcAft>
                          <a:spcPts val="0"/>
                        </a:spcAft>
                        <a:buClr>
                          <a:srgbClr val="000000"/>
                        </a:buClr>
                        <a:buSzPts val="1400"/>
                        <a:buFont typeface="Arial"/>
                        <a:buNone/>
                      </a:pPr>
                      <a:r>
                        <a:t/>
                      </a:r>
                      <a:endParaRPr sz="1400" u="none" cap="none" strike="noStrike">
                        <a:solidFill>
                          <a:schemeClr val="dk1"/>
                        </a:solidFill>
                        <a:latin typeface="Arial"/>
                        <a:ea typeface="Arial"/>
                        <a:cs typeface="Arial"/>
                        <a:sym typeface="Arial"/>
                      </a:endParaRPr>
                    </a:p>
                  </a:txBody>
                  <a:tcPr marT="91425" marB="91425" marR="91425" marL="91425">
                    <a:solidFill>
                      <a:schemeClr val="lt1"/>
                    </a:solidFill>
                  </a:tcPr>
                </a:tc>
              </a:tr>
              <a:tr h="381000">
                <a:tc>
                  <a:txBody>
                    <a:bodyPr/>
                    <a:lstStyle/>
                    <a:p>
                      <a:pPr indent="0" lvl="0" marL="139700" marR="0" rtl="0" algn="l">
                        <a:lnSpc>
                          <a:spcPct val="150000"/>
                        </a:lnSpc>
                        <a:spcBef>
                          <a:spcPts val="0"/>
                        </a:spcBef>
                        <a:spcAft>
                          <a:spcPts val="0"/>
                        </a:spcAft>
                        <a:buClr>
                          <a:schemeClr val="dk1"/>
                        </a:buClr>
                        <a:buSzPts val="350"/>
                        <a:buFont typeface="Arial"/>
                        <a:buNone/>
                      </a:pPr>
                      <a:r>
                        <a:rPr lang="en" sz="1400" u="none" cap="none" strike="noStrike">
                          <a:solidFill>
                            <a:schemeClr val="dk1"/>
                          </a:solidFill>
                          <a:latin typeface="Arial"/>
                          <a:ea typeface="Arial"/>
                          <a:cs typeface="Arial"/>
                          <a:sym typeface="Arial"/>
                        </a:rPr>
                        <a:t>-  (2, 80, 16)의 shape을 가지는 Tensor로 변환</a:t>
                      </a:r>
                      <a:endParaRPr sz="1400" u="none" cap="none" strike="noStrike">
                        <a:solidFill>
                          <a:schemeClr val="dk1"/>
                        </a:solidFill>
                        <a:latin typeface="Arial"/>
                        <a:ea typeface="Arial"/>
                        <a:cs typeface="Arial"/>
                        <a:sym typeface="Arial"/>
                      </a:endParaRPr>
                    </a:p>
                  </a:txBody>
                  <a:tcPr marT="91425" marB="91425" marR="91425" marL="91425">
                    <a:solidFill>
                      <a:schemeClr val="lt1"/>
                    </a:solidFill>
                  </a:tcPr>
                </a:tc>
              </a:tr>
            </a:tbl>
          </a:graphicData>
        </a:graphic>
      </p:graphicFrame>
      <p:sp>
        <p:nvSpPr>
          <p:cNvPr id="1744" name="Google Shape;1744;p44"/>
          <p:cNvSpPr txBox="1"/>
          <p:nvPr/>
        </p:nvSpPr>
        <p:spPr>
          <a:xfrm>
            <a:off x="4952899" y="2985250"/>
            <a:ext cx="3128400" cy="1119600"/>
          </a:xfrm>
          <a:prstGeom prst="rect">
            <a:avLst/>
          </a:prstGeom>
          <a:noFill/>
          <a:ln>
            <a:noFill/>
          </a:ln>
        </p:spPr>
        <p:txBody>
          <a:bodyPr anchorCtr="0" anchor="t" bIns="91400" lIns="91400" spcFirstLastPara="1" rIns="91400" wrap="square" tIns="91400">
            <a:noAutofit/>
          </a:bodyPr>
          <a:lstStyle/>
          <a:p>
            <a:pPr indent="0" lvl="0" marL="0" marR="0" rtl="0" algn="r">
              <a:lnSpc>
                <a:spcPct val="150000"/>
              </a:lnSpc>
              <a:spcBef>
                <a:spcPts val="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     h: 마지막 프레임의 사람의 키</a:t>
            </a:r>
            <a:endParaRPr b="0" i="0" sz="1100" u="none" cap="none" strike="noStrike">
              <a:solidFill>
                <a:schemeClr val="dk1"/>
              </a:solidFill>
              <a:latin typeface="Arial"/>
              <a:ea typeface="Arial"/>
              <a:cs typeface="Arial"/>
              <a:sym typeface="Arial"/>
            </a:endParaRPr>
          </a:p>
          <a:p>
            <a:pPr indent="0" lvl="0" marL="0" marR="0" rtl="0" algn="r">
              <a:lnSpc>
                <a:spcPct val="150000"/>
              </a:lnSpc>
              <a:spcBef>
                <a:spcPts val="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    (a, b): 마지막 프레임의 사람 바운딩 박스의 중심</a:t>
            </a:r>
            <a:endParaRPr b="0" i="0" sz="1400" u="none" cap="none" strike="noStrike">
              <a:solidFill>
                <a:schemeClr val="dk1"/>
              </a:solidFill>
              <a:latin typeface="Arial"/>
              <a:ea typeface="Arial"/>
              <a:cs typeface="Arial"/>
              <a:sym typeface="Arial"/>
            </a:endParaRPr>
          </a:p>
        </p:txBody>
      </p:sp>
      <p:pic>
        <p:nvPicPr>
          <p:cNvPr id="1745" name="Google Shape;1745;p44" title="정규화.png"/>
          <p:cNvPicPr preferRelativeResize="0"/>
          <p:nvPr/>
        </p:nvPicPr>
        <p:blipFill rotWithShape="1">
          <a:blip r:embed="rId3">
            <a:alphaModFix/>
          </a:blip>
          <a:srcRect b="0" l="0" r="0" t="0"/>
          <a:stretch/>
        </p:blipFill>
        <p:spPr>
          <a:xfrm>
            <a:off x="1371950" y="2694242"/>
            <a:ext cx="3580949" cy="726408"/>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9" name="Shape 1749"/>
        <p:cNvGrpSpPr/>
        <p:nvPr/>
      </p:nvGrpSpPr>
      <p:grpSpPr>
        <a:xfrm>
          <a:off x="0" y="0"/>
          <a:ext cx="0" cy="0"/>
          <a:chOff x="0" y="0"/>
          <a:chExt cx="0" cy="0"/>
        </a:xfrm>
      </p:grpSpPr>
      <p:sp>
        <p:nvSpPr>
          <p:cNvPr id="1750" name="Google Shape;1750;p45"/>
          <p:cNvSpPr txBox="1"/>
          <p:nvPr>
            <p:ph type="title"/>
          </p:nvPr>
        </p:nvSpPr>
        <p:spPr>
          <a:xfrm>
            <a:off x="720000" y="806550"/>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t>ST-GCN 학습</a:t>
            </a:r>
            <a:endParaRPr/>
          </a:p>
        </p:txBody>
      </p:sp>
      <p:grpSp>
        <p:nvGrpSpPr>
          <p:cNvPr id="1751" name="Google Shape;1751;p45"/>
          <p:cNvGrpSpPr/>
          <p:nvPr/>
        </p:nvGrpSpPr>
        <p:grpSpPr>
          <a:xfrm>
            <a:off x="3563898" y="3764281"/>
            <a:ext cx="812572" cy="923314"/>
            <a:chOff x="2002625" y="2409050"/>
            <a:chExt cx="1378175" cy="1566000"/>
          </a:xfrm>
        </p:grpSpPr>
        <p:sp>
          <p:nvSpPr>
            <p:cNvPr id="1752" name="Google Shape;1752;p45"/>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45"/>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45"/>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45"/>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6" name="Google Shape;1756;p45"/>
          <p:cNvGrpSpPr/>
          <p:nvPr/>
        </p:nvGrpSpPr>
        <p:grpSpPr>
          <a:xfrm flipH="1">
            <a:off x="6228848" y="3858425"/>
            <a:ext cx="303581" cy="923325"/>
            <a:chOff x="1427625" y="3252675"/>
            <a:chExt cx="385500" cy="1172625"/>
          </a:xfrm>
        </p:grpSpPr>
        <p:sp>
          <p:nvSpPr>
            <p:cNvPr id="1757" name="Google Shape;1757;p45"/>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58" name="Google Shape;1758;p45"/>
            <p:cNvGrpSpPr/>
            <p:nvPr/>
          </p:nvGrpSpPr>
          <p:grpSpPr>
            <a:xfrm>
              <a:off x="1427625" y="3252675"/>
              <a:ext cx="385500" cy="1172625"/>
              <a:chOff x="4431675" y="3269575"/>
              <a:chExt cx="385500" cy="1172625"/>
            </a:xfrm>
          </p:grpSpPr>
          <p:sp>
            <p:nvSpPr>
              <p:cNvPr id="1759" name="Google Shape;1759;p45"/>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45"/>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45"/>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45"/>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45"/>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45"/>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45"/>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45"/>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45"/>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45"/>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45"/>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45"/>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45"/>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45"/>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45"/>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45"/>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45"/>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45"/>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45"/>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45"/>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45"/>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45"/>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45"/>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45"/>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45"/>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45"/>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45"/>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45"/>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45"/>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45"/>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45"/>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45"/>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45"/>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45"/>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45"/>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45"/>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45"/>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45"/>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45"/>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45"/>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45"/>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45"/>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45"/>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45"/>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45"/>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45"/>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805" name="Google Shape;1805;p45"/>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1806" name="Google Shape;1806;p45"/>
          <p:cNvGraphicFramePr/>
          <p:nvPr/>
        </p:nvGraphicFramePr>
        <p:xfrm>
          <a:off x="1112425" y="1962188"/>
          <a:ext cx="3000000" cy="3000000"/>
        </p:xfrm>
        <a:graphic>
          <a:graphicData uri="http://schemas.openxmlformats.org/drawingml/2006/table">
            <a:tbl>
              <a:tblPr>
                <a:noFill/>
                <a:tableStyleId>{0880C0D5-DE4B-4415-B95C-9BB590412095}</a:tableStyleId>
              </a:tblPr>
              <a:tblGrid>
                <a:gridCol w="3264050"/>
                <a:gridCol w="3974950"/>
              </a:tblGrid>
              <a:tr h="3768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AI HUB 데이터의 스윙 시퀀스 3,334건</a:t>
                      </a:r>
                      <a:endParaRPr sz="1400" u="none" cap="none" strike="noStrike">
                        <a:latin typeface="Arial"/>
                        <a:ea typeface="Arial"/>
                        <a:cs typeface="Arial"/>
                        <a:sym typeface="Arial"/>
                      </a:endParaRPr>
                    </a:p>
                  </a:txBody>
                  <a:tcPr marT="91425" marB="91425" marR="91425" marL="91425" anchor="ctr">
                    <a:solidFill>
                      <a:srgbClr val="EFEFE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직접 라벨링한 스윙 시퀀스 21건</a:t>
                      </a:r>
                      <a:endParaRPr sz="1400" u="none" cap="none" strike="noStrike">
                        <a:latin typeface="Arial"/>
                        <a:ea typeface="Arial"/>
                        <a:cs typeface="Arial"/>
                        <a:sym typeface="Arial"/>
                      </a:endParaRPr>
                    </a:p>
                  </a:txBody>
                  <a:tcPr marT="91425" marB="91425" marR="91425" marL="91425" anchor="ctr">
                    <a:solidFill>
                      <a:srgbClr val="EFEFEF"/>
                    </a:solidFill>
                  </a:tcPr>
                </a:tc>
              </a:tr>
              <a:tr h="82295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-Amateur, Semi, Pro</a:t>
                      </a:r>
                      <a:endParaRPr sz="1400" u="none" cap="none" strike="noStrike">
                        <a:latin typeface="Arial"/>
                        <a:ea typeface="Arial"/>
                        <a:cs typeface="Arial"/>
                        <a:sym typeface="Arial"/>
                      </a:endParaRPr>
                    </a:p>
                  </a:txBody>
                  <a:tcPr marT="91425" marB="91425" marR="91425" marL="91425" anchor="ct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-Legend</a:t>
                      </a:r>
                      <a:endParaRPr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-YOLO pose 활용하여 자동 라벨링 후 직접 검수</a:t>
                      </a:r>
                      <a:endParaRPr sz="1400" u="none" cap="none" strike="noStrike">
                        <a:latin typeface="Arial"/>
                        <a:ea typeface="Arial"/>
                        <a:cs typeface="Arial"/>
                        <a:sym typeface="Arial"/>
                      </a:endParaRPr>
                    </a:p>
                  </a:txBody>
                  <a:tcPr marT="91425" marB="91425" marR="91425" marL="91425" anchor="ctr"/>
                </a:tc>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0" name="Shape 1810"/>
        <p:cNvGrpSpPr/>
        <p:nvPr/>
      </p:nvGrpSpPr>
      <p:grpSpPr>
        <a:xfrm>
          <a:off x="0" y="0"/>
          <a:ext cx="0" cy="0"/>
          <a:chOff x="0" y="0"/>
          <a:chExt cx="0" cy="0"/>
        </a:xfrm>
      </p:grpSpPr>
      <p:sp>
        <p:nvSpPr>
          <p:cNvPr id="1811" name="Google Shape;1811;p46"/>
          <p:cNvSpPr txBox="1"/>
          <p:nvPr>
            <p:ph type="title"/>
          </p:nvPr>
        </p:nvSpPr>
        <p:spPr>
          <a:xfrm>
            <a:off x="720000" y="122300"/>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ST-GCN 학습 1</a:t>
            </a:r>
            <a:endParaRPr>
              <a:latin typeface="Arial"/>
              <a:ea typeface="Arial"/>
              <a:cs typeface="Arial"/>
              <a:sym typeface="Arial"/>
            </a:endParaRPr>
          </a:p>
        </p:txBody>
      </p:sp>
      <p:grpSp>
        <p:nvGrpSpPr>
          <p:cNvPr id="1812" name="Google Shape;1812;p46"/>
          <p:cNvGrpSpPr/>
          <p:nvPr/>
        </p:nvGrpSpPr>
        <p:grpSpPr>
          <a:xfrm>
            <a:off x="3563898" y="3764281"/>
            <a:ext cx="812572" cy="923314"/>
            <a:chOff x="2002625" y="2409050"/>
            <a:chExt cx="1378175" cy="1566000"/>
          </a:xfrm>
        </p:grpSpPr>
        <p:sp>
          <p:nvSpPr>
            <p:cNvPr id="1813" name="Google Shape;1813;p46"/>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46"/>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46"/>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46"/>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7" name="Google Shape;1817;p46"/>
          <p:cNvGrpSpPr/>
          <p:nvPr/>
        </p:nvGrpSpPr>
        <p:grpSpPr>
          <a:xfrm flipH="1">
            <a:off x="6228848" y="3858425"/>
            <a:ext cx="303581" cy="923325"/>
            <a:chOff x="1427625" y="3252675"/>
            <a:chExt cx="385500" cy="1172625"/>
          </a:xfrm>
        </p:grpSpPr>
        <p:sp>
          <p:nvSpPr>
            <p:cNvPr id="1818" name="Google Shape;1818;p46"/>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19" name="Google Shape;1819;p46"/>
            <p:cNvGrpSpPr/>
            <p:nvPr/>
          </p:nvGrpSpPr>
          <p:grpSpPr>
            <a:xfrm>
              <a:off x="1427625" y="3252675"/>
              <a:ext cx="385500" cy="1172625"/>
              <a:chOff x="4431675" y="3269575"/>
              <a:chExt cx="385500" cy="1172625"/>
            </a:xfrm>
          </p:grpSpPr>
          <p:sp>
            <p:nvSpPr>
              <p:cNvPr id="1820" name="Google Shape;1820;p46"/>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46"/>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46"/>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46"/>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46"/>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46"/>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46"/>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46"/>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46"/>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46"/>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46"/>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46"/>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46"/>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46"/>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46"/>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46"/>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46"/>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46"/>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46"/>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46"/>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46"/>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46"/>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46"/>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46"/>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46"/>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46"/>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46"/>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46"/>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46"/>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46"/>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46"/>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46"/>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46"/>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46"/>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46"/>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46"/>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46"/>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46"/>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46"/>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46"/>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46"/>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46"/>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46"/>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46"/>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46"/>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46"/>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866" name="Google Shape;1866;p46"/>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67" name="Google Shape;1867;p46" title="획득 포인트"/>
          <p:cNvPicPr preferRelativeResize="0"/>
          <p:nvPr/>
        </p:nvPicPr>
        <p:blipFill rotWithShape="1">
          <a:blip r:embed="rId3">
            <a:alphaModFix/>
          </a:blip>
          <a:srcRect b="0" l="0" r="0" t="0"/>
          <a:stretch/>
        </p:blipFill>
        <p:spPr>
          <a:xfrm>
            <a:off x="156274" y="1093850"/>
            <a:ext cx="4947549" cy="3059225"/>
          </a:xfrm>
          <a:prstGeom prst="rect">
            <a:avLst/>
          </a:prstGeom>
          <a:noFill/>
          <a:ln>
            <a:noFill/>
          </a:ln>
        </p:spPr>
      </p:pic>
      <p:graphicFrame>
        <p:nvGraphicFramePr>
          <p:cNvPr id="1868" name="Google Shape;1868;p46"/>
          <p:cNvGraphicFramePr/>
          <p:nvPr/>
        </p:nvGraphicFramePr>
        <p:xfrm>
          <a:off x="5297375" y="1359713"/>
          <a:ext cx="3000000" cy="3000000"/>
        </p:xfrm>
        <a:graphic>
          <a:graphicData uri="http://schemas.openxmlformats.org/drawingml/2006/table">
            <a:tbl>
              <a:tblPr>
                <a:noFill/>
                <a:tableStyleId>{0880C0D5-DE4B-4415-B95C-9BB590412095}</a:tableStyleId>
              </a:tblPr>
              <a:tblGrid>
                <a:gridCol w="1847600"/>
                <a:gridCol w="1847600"/>
              </a:tblGrid>
              <a:tr h="67995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4 class classification</a:t>
                      </a:r>
                      <a:endParaRPr sz="1000" u="none" cap="none" strike="noStrike">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Amateur, Semipro, </a:t>
                      </a:r>
                      <a:endParaRPr sz="1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Pro, Legend</a:t>
                      </a:r>
                      <a:endParaRPr sz="1000" u="none" cap="none" strike="noStrike">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r>
              <a:tr h="67995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Train : Validation : Test </a:t>
                      </a:r>
                      <a:endParaRPr sz="1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  70 : 15: 15</a:t>
                      </a:r>
                      <a:endParaRPr sz="1000" u="none" cap="none" strike="noStrike">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각 2,349, 503, 503개의 샘플</a:t>
                      </a:r>
                      <a:endParaRPr sz="1000" u="none" cap="none" strike="noStrike">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r>
              <a:tr h="67995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Edge_importance_weighting =True</a:t>
                      </a:r>
                      <a:endParaRPr sz="1000" u="none" cap="none" strike="noStrike">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각 스켈레톤 연결의 </a:t>
                      </a:r>
                      <a:endParaRPr sz="1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중요도를 학습</a:t>
                      </a:r>
                      <a:endParaRPr sz="1000" u="none" cap="none" strike="noStrike">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r>
              <a:tr h="48765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Max_hop = 1</a:t>
                      </a:r>
                      <a:endParaRPr sz="1000" u="none" cap="none" strike="noStrike">
                        <a:solidFill>
                          <a:schemeClr val="dk1"/>
                        </a:solidFill>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바로 연결된 이웃 노드의 </a:t>
                      </a:r>
                      <a:endParaRPr sz="1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Arial"/>
                          <a:ea typeface="Arial"/>
                          <a:cs typeface="Arial"/>
                          <a:sym typeface="Arial"/>
                        </a:rPr>
                        <a:t>정보만 사용</a:t>
                      </a:r>
                      <a:endParaRPr sz="1000" u="none" cap="none" strike="noStrike">
                        <a:solidFill>
                          <a:schemeClr val="dk1"/>
                        </a:solidFill>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2" name="Shape 1872"/>
        <p:cNvGrpSpPr/>
        <p:nvPr/>
      </p:nvGrpSpPr>
      <p:grpSpPr>
        <a:xfrm>
          <a:off x="0" y="0"/>
          <a:ext cx="0" cy="0"/>
          <a:chOff x="0" y="0"/>
          <a:chExt cx="0" cy="0"/>
        </a:xfrm>
      </p:grpSpPr>
      <p:sp>
        <p:nvSpPr>
          <p:cNvPr id="1873" name="Google Shape;1873;p47"/>
          <p:cNvSpPr txBox="1"/>
          <p:nvPr>
            <p:ph type="title"/>
          </p:nvPr>
        </p:nvSpPr>
        <p:spPr>
          <a:xfrm>
            <a:off x="720000" y="5292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ST-GCN 학습 1</a:t>
            </a:r>
            <a:endParaRPr>
              <a:latin typeface="Arial"/>
              <a:ea typeface="Arial"/>
              <a:cs typeface="Arial"/>
              <a:sym typeface="Arial"/>
            </a:endParaRPr>
          </a:p>
        </p:txBody>
      </p:sp>
      <p:sp>
        <p:nvSpPr>
          <p:cNvPr id="1874" name="Google Shape;1874;p47"/>
          <p:cNvSpPr/>
          <p:nvPr/>
        </p:nvSpPr>
        <p:spPr>
          <a:xfrm>
            <a:off x="48738" y="1042999"/>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1875" name="Google Shape;1875;p47"/>
          <p:cNvGraphicFramePr/>
          <p:nvPr/>
        </p:nvGraphicFramePr>
        <p:xfrm>
          <a:off x="405325" y="1674288"/>
          <a:ext cx="3000000" cy="3000000"/>
        </p:xfrm>
        <a:graphic>
          <a:graphicData uri="http://schemas.openxmlformats.org/drawingml/2006/table">
            <a:tbl>
              <a:tblPr>
                <a:noFill/>
                <a:tableStyleId>{0880C0D5-DE4B-4415-B95C-9BB590412095}</a:tableStyleId>
              </a:tblPr>
              <a:tblGrid>
                <a:gridCol w="4384800"/>
                <a:gridCol w="3948550"/>
              </a:tblGrid>
              <a:tr h="470500">
                <a:tc gridSpan="2">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 하이퍼파라미터 및 훈련 설정</a:t>
                      </a:r>
                      <a:endParaRPr sz="1200" u="none" cap="none" strike="noStrike">
                        <a:latin typeface="Arial"/>
                        <a:ea typeface="Arial"/>
                        <a:cs typeface="Arial"/>
                        <a:sym typeface="Aria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FEFEF"/>
                    </a:solidFill>
                  </a:tcPr>
                </a:tc>
                <a:tc hMerge="1"/>
              </a:tr>
              <a:tr h="470500">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Framework: PyTorch</a:t>
                      </a:r>
                      <a:endParaRPr sz="1050" u="none" cap="none" strike="noStrike">
                        <a:latin typeface="Arial"/>
                        <a:ea typeface="Arial"/>
                        <a:cs typeface="Arial"/>
                        <a:sym typeface="Aria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WeightRandomSampler </a:t>
                      </a:r>
                      <a:endParaRPr b="1" sz="1200" u="none" cap="none" strike="noStrike">
                        <a:solidFill>
                          <a:schemeClr val="dk1"/>
                        </a:solidFill>
                        <a:latin typeface="Arial"/>
                        <a:ea typeface="Arial"/>
                        <a:cs typeface="Arial"/>
                        <a:sym typeface="Arial"/>
                      </a:endParaRPr>
                    </a:p>
                    <a:p>
                      <a:pPr indent="-304800" lvl="0" marL="457200" marR="0" rtl="0" algn="l">
                        <a:lnSpc>
                          <a:spcPct val="100000"/>
                        </a:lnSpc>
                        <a:spcBef>
                          <a:spcPts val="0"/>
                        </a:spcBef>
                        <a:spcAft>
                          <a:spcPts val="0"/>
                        </a:spcAft>
                        <a:buClr>
                          <a:schemeClr val="dk1"/>
                        </a:buClr>
                        <a:buSzPts val="263"/>
                        <a:buFont typeface="Merriweather"/>
                        <a:buChar char="-"/>
                      </a:pPr>
                      <a:r>
                        <a:rPr lang="en" sz="1050" u="none" cap="none" strike="noStrike">
                          <a:solidFill>
                            <a:schemeClr val="dk1"/>
                          </a:solidFill>
                          <a:latin typeface="Arial"/>
                          <a:ea typeface="Arial"/>
                          <a:cs typeface="Arial"/>
                          <a:sym typeface="Arial"/>
                        </a:rPr>
                        <a:t>Class weights: [0.5, 3.74, 0.59, 5.0  ]</a:t>
                      </a:r>
                      <a:endParaRPr b="1" sz="1200" u="none" cap="none" strike="noStrike">
                        <a:solidFill>
                          <a:schemeClr val="dk1"/>
                        </a:solidFill>
                        <a:latin typeface="Arial"/>
                        <a:ea typeface="Arial"/>
                        <a:cs typeface="Arial"/>
                        <a:sym typeface="Aria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470500">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Optimizer: Adam (learning rate = 0.0005)</a:t>
                      </a:r>
                      <a:endParaRPr b="1" sz="1200" u="none" cap="none" strike="noStrike">
                        <a:latin typeface="Arial"/>
                        <a:ea typeface="Arial"/>
                        <a:cs typeface="Arial"/>
                        <a:sym typeface="Aria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Loss Function: Focal Loss (gamma=2.0)</a:t>
                      </a:r>
                      <a:endParaRPr b="1" sz="1200" u="none" cap="none" strike="noStrike">
                        <a:latin typeface="Arial"/>
                        <a:ea typeface="Arial"/>
                        <a:cs typeface="Arial"/>
                        <a:sym typeface="Aria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470500">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Scheduler: ReduceLROnPlateau (factor=0.5, patience=5)</a:t>
                      </a:r>
                      <a:endParaRPr b="1" sz="1200" u="none" cap="none" strike="noStrike">
                        <a:latin typeface="Arial"/>
                        <a:ea typeface="Arial"/>
                        <a:cs typeface="Arial"/>
                        <a:sym typeface="Aria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Early Stopping: patience = 20</a:t>
                      </a:r>
                      <a:endParaRPr b="1" sz="1200" u="none" cap="none" strike="noStrike">
                        <a:latin typeface="Arial"/>
                        <a:ea typeface="Arial"/>
                        <a:cs typeface="Arial"/>
                        <a:sym typeface="Aria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470500">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Epochs: 최대 200</a:t>
                      </a:r>
                      <a:endParaRPr b="1" sz="1200" u="none" cap="none" strike="noStrike">
                        <a:latin typeface="Arial"/>
                        <a:ea typeface="Arial"/>
                        <a:cs typeface="Arial"/>
                        <a:sym typeface="Aria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Batch size: 32</a:t>
                      </a:r>
                      <a:endParaRPr b="1" sz="1200" u="none" cap="none" strike="noStrike">
                        <a:latin typeface="Arial"/>
                        <a:ea typeface="Arial"/>
                        <a:cs typeface="Arial"/>
                        <a:sym typeface="Aria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9" name="Shape 1879"/>
        <p:cNvGrpSpPr/>
        <p:nvPr/>
      </p:nvGrpSpPr>
      <p:grpSpPr>
        <a:xfrm>
          <a:off x="0" y="0"/>
          <a:ext cx="0" cy="0"/>
          <a:chOff x="0" y="0"/>
          <a:chExt cx="0" cy="0"/>
        </a:xfrm>
      </p:grpSpPr>
      <p:sp>
        <p:nvSpPr>
          <p:cNvPr id="1880" name="Google Shape;1880;p48"/>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ST-GCN 학습 1</a:t>
            </a:r>
            <a:endParaRPr>
              <a:latin typeface="Arial"/>
              <a:ea typeface="Arial"/>
              <a:cs typeface="Arial"/>
              <a:sym typeface="Arial"/>
            </a:endParaRPr>
          </a:p>
        </p:txBody>
      </p:sp>
      <p:grpSp>
        <p:nvGrpSpPr>
          <p:cNvPr id="1881" name="Google Shape;1881;p48"/>
          <p:cNvGrpSpPr/>
          <p:nvPr/>
        </p:nvGrpSpPr>
        <p:grpSpPr>
          <a:xfrm>
            <a:off x="3563898" y="3764281"/>
            <a:ext cx="812572" cy="923314"/>
            <a:chOff x="2002625" y="2409050"/>
            <a:chExt cx="1378175" cy="1566000"/>
          </a:xfrm>
        </p:grpSpPr>
        <p:sp>
          <p:nvSpPr>
            <p:cNvPr id="1882" name="Google Shape;1882;p48"/>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48"/>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48"/>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48"/>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6" name="Google Shape;1886;p48"/>
          <p:cNvGrpSpPr/>
          <p:nvPr/>
        </p:nvGrpSpPr>
        <p:grpSpPr>
          <a:xfrm flipH="1">
            <a:off x="6228848" y="3858425"/>
            <a:ext cx="303581" cy="923325"/>
            <a:chOff x="1427625" y="3252675"/>
            <a:chExt cx="385500" cy="1172625"/>
          </a:xfrm>
        </p:grpSpPr>
        <p:sp>
          <p:nvSpPr>
            <p:cNvPr id="1887" name="Google Shape;1887;p48"/>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88" name="Google Shape;1888;p48"/>
            <p:cNvGrpSpPr/>
            <p:nvPr/>
          </p:nvGrpSpPr>
          <p:grpSpPr>
            <a:xfrm>
              <a:off x="1427625" y="3252675"/>
              <a:ext cx="385500" cy="1172625"/>
              <a:chOff x="4431675" y="3269575"/>
              <a:chExt cx="385500" cy="1172625"/>
            </a:xfrm>
          </p:grpSpPr>
          <p:sp>
            <p:nvSpPr>
              <p:cNvPr id="1889" name="Google Shape;1889;p48"/>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48"/>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48"/>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48"/>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48"/>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48"/>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48"/>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48"/>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48"/>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48"/>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48"/>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48"/>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48"/>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48"/>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48"/>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48"/>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48"/>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48"/>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48"/>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48"/>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48"/>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48"/>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48"/>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48"/>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48"/>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48"/>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48"/>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48"/>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48"/>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48"/>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48"/>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48"/>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48"/>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48"/>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48"/>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48"/>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48"/>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48"/>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48"/>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48"/>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48"/>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48"/>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48"/>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48"/>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48"/>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48"/>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935" name="Google Shape;1935;p48"/>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36" name="Google Shape;1936;p48" title="train_graph.png"/>
          <p:cNvPicPr preferRelativeResize="0"/>
          <p:nvPr/>
        </p:nvPicPr>
        <p:blipFill rotWithShape="1">
          <a:blip r:embed="rId3">
            <a:alphaModFix/>
          </a:blip>
          <a:srcRect b="0" l="0" r="0" t="0"/>
          <a:stretch/>
        </p:blipFill>
        <p:spPr>
          <a:xfrm>
            <a:off x="314088" y="1450750"/>
            <a:ext cx="8515824" cy="3617225"/>
          </a:xfrm>
          <a:prstGeom prst="rect">
            <a:avLst/>
          </a:prstGeom>
          <a:noFill/>
          <a:ln>
            <a:noFill/>
          </a:ln>
        </p:spPr>
      </p:pic>
      <p:sp>
        <p:nvSpPr>
          <p:cNvPr id="1937" name="Google Shape;1937;p48"/>
          <p:cNvSpPr txBox="1"/>
          <p:nvPr/>
        </p:nvSpPr>
        <p:spPr>
          <a:xfrm>
            <a:off x="246750" y="817150"/>
            <a:ext cx="4757100" cy="776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highlight>
                  <a:srgbClr val="FFF2CC"/>
                </a:highlight>
                <a:latin typeface="Arial"/>
                <a:ea typeface="Arial"/>
                <a:cs typeface="Arial"/>
                <a:sym typeface="Arial"/>
              </a:rPr>
              <a:t>최소 Validation Loss: 0.0087 (에폭 50)</a:t>
            </a:r>
            <a:endParaRPr b="0" i="0" sz="1000" u="none" cap="none" strike="noStrike">
              <a:solidFill>
                <a:schemeClr val="dk1"/>
              </a:solidFill>
              <a:highlight>
                <a:srgbClr val="FFF2CC"/>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highlight>
                  <a:srgbClr val="FFF2CC"/>
                </a:highlight>
                <a:latin typeface="Arial"/>
                <a:ea typeface="Arial"/>
                <a:cs typeface="Arial"/>
                <a:sym typeface="Arial"/>
              </a:rPr>
              <a:t>최대 Validation Accuracy: 0.9901 (에폭 50)</a:t>
            </a:r>
            <a:endParaRPr b="0" i="0" sz="1000" u="none" cap="none" strike="noStrike">
              <a:solidFill>
                <a:schemeClr val="dk1"/>
              </a:solidFill>
              <a:highlight>
                <a:srgbClr val="FFF2CC"/>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highlight>
                  <a:srgbClr val="FFF2CC"/>
                </a:highlight>
                <a:latin typeface="Arial"/>
                <a:ea typeface="Arial"/>
                <a:cs typeface="Arial"/>
                <a:sym typeface="Arial"/>
              </a:rPr>
              <a:t>총 에폭수 70</a:t>
            </a:r>
            <a:endParaRPr b="0" i="0" sz="1000" u="none" cap="none" strike="noStrike">
              <a:solidFill>
                <a:schemeClr val="dk1"/>
              </a:solidFill>
              <a:highlight>
                <a:srgbClr val="FFF2CC"/>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highlight>
                <a:srgbClr val="FFF2CC"/>
              </a:highlight>
              <a:latin typeface="Arial"/>
              <a:ea typeface="Arial"/>
              <a:cs typeface="Arial"/>
              <a:sym typeface="Aria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1" name="Shape 1941"/>
        <p:cNvGrpSpPr/>
        <p:nvPr/>
      </p:nvGrpSpPr>
      <p:grpSpPr>
        <a:xfrm>
          <a:off x="0" y="0"/>
          <a:ext cx="0" cy="0"/>
          <a:chOff x="0" y="0"/>
          <a:chExt cx="0" cy="0"/>
        </a:xfrm>
      </p:grpSpPr>
      <p:sp>
        <p:nvSpPr>
          <p:cNvPr id="1942" name="Google Shape;1942;p49"/>
          <p:cNvSpPr txBox="1"/>
          <p:nvPr>
            <p:ph type="title"/>
          </p:nvPr>
        </p:nvSpPr>
        <p:spPr>
          <a:xfrm>
            <a:off x="720000" y="133550"/>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ST-GCN 학습 1: Test Set Prediction</a:t>
            </a:r>
            <a:endParaRPr>
              <a:latin typeface="Arial"/>
              <a:ea typeface="Arial"/>
              <a:cs typeface="Arial"/>
              <a:sym typeface="Arial"/>
            </a:endParaRPr>
          </a:p>
        </p:txBody>
      </p:sp>
      <p:grpSp>
        <p:nvGrpSpPr>
          <p:cNvPr id="1943" name="Google Shape;1943;p49"/>
          <p:cNvGrpSpPr/>
          <p:nvPr/>
        </p:nvGrpSpPr>
        <p:grpSpPr>
          <a:xfrm>
            <a:off x="3563898" y="3764281"/>
            <a:ext cx="812572" cy="923314"/>
            <a:chOff x="2002625" y="2409050"/>
            <a:chExt cx="1378175" cy="1566000"/>
          </a:xfrm>
        </p:grpSpPr>
        <p:sp>
          <p:nvSpPr>
            <p:cNvPr id="1944" name="Google Shape;1944;p49"/>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49"/>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49"/>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49"/>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8" name="Google Shape;1948;p49"/>
          <p:cNvGrpSpPr/>
          <p:nvPr/>
        </p:nvGrpSpPr>
        <p:grpSpPr>
          <a:xfrm flipH="1">
            <a:off x="6228848" y="3858425"/>
            <a:ext cx="303581" cy="923325"/>
            <a:chOff x="1427625" y="3252675"/>
            <a:chExt cx="385500" cy="1172625"/>
          </a:xfrm>
        </p:grpSpPr>
        <p:sp>
          <p:nvSpPr>
            <p:cNvPr id="1949" name="Google Shape;1949;p49"/>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50" name="Google Shape;1950;p49"/>
            <p:cNvGrpSpPr/>
            <p:nvPr/>
          </p:nvGrpSpPr>
          <p:grpSpPr>
            <a:xfrm>
              <a:off x="1427625" y="3252675"/>
              <a:ext cx="385500" cy="1172625"/>
              <a:chOff x="4431675" y="3269575"/>
              <a:chExt cx="385500" cy="1172625"/>
            </a:xfrm>
          </p:grpSpPr>
          <p:sp>
            <p:nvSpPr>
              <p:cNvPr id="1951" name="Google Shape;1951;p49"/>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49"/>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49"/>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49"/>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49"/>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49"/>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49"/>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49"/>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49"/>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49"/>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49"/>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49"/>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49"/>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49"/>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49"/>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49"/>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49"/>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49"/>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49"/>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49"/>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49"/>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49"/>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49"/>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49"/>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49"/>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49"/>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49"/>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49"/>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49"/>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49"/>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49"/>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49"/>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49"/>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49"/>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49"/>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49"/>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49"/>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49"/>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49"/>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49"/>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49"/>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49"/>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49"/>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49"/>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49"/>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49"/>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997" name="Google Shape;1997;p49"/>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98" name="Google Shape;1998;p49" title="cm2.png"/>
          <p:cNvPicPr preferRelativeResize="0"/>
          <p:nvPr/>
        </p:nvPicPr>
        <p:blipFill rotWithShape="1">
          <a:blip r:embed="rId3">
            <a:alphaModFix/>
          </a:blip>
          <a:srcRect b="0" l="0" r="0" t="0"/>
          <a:stretch/>
        </p:blipFill>
        <p:spPr>
          <a:xfrm>
            <a:off x="452200" y="933938"/>
            <a:ext cx="4651675" cy="4019975"/>
          </a:xfrm>
          <a:prstGeom prst="rect">
            <a:avLst/>
          </a:prstGeom>
          <a:noFill/>
          <a:ln>
            <a:noFill/>
          </a:ln>
        </p:spPr>
      </p:pic>
      <p:graphicFrame>
        <p:nvGraphicFramePr>
          <p:cNvPr id="1999" name="Google Shape;1999;p49"/>
          <p:cNvGraphicFramePr/>
          <p:nvPr/>
        </p:nvGraphicFramePr>
        <p:xfrm>
          <a:off x="5476800" y="1953425"/>
          <a:ext cx="3000000" cy="3000000"/>
        </p:xfrm>
        <a:graphic>
          <a:graphicData uri="http://schemas.openxmlformats.org/drawingml/2006/table">
            <a:tbl>
              <a:tblPr>
                <a:noFill/>
                <a:tableStyleId>{0880C0D5-DE4B-4415-B95C-9BB590412095}</a:tableStyleId>
              </a:tblPr>
              <a:tblGrid>
                <a:gridCol w="1405050"/>
                <a:gridCol w="1405050"/>
              </a:tblGrid>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Amateur</a:t>
                      </a:r>
                      <a:endParaRPr sz="1200" u="none" cap="none" strike="noStrike">
                        <a:solidFill>
                          <a:srgbClr val="434343"/>
                        </a:solidFill>
                        <a:latin typeface="Arial"/>
                        <a:ea typeface="Arial"/>
                        <a:cs typeface="Arial"/>
                        <a:sym typeface="Arial"/>
                      </a:endParaRPr>
                    </a:p>
                  </a:txBody>
                  <a:tcPr marT="91425" marB="91425" marR="91425" marL="91425">
                    <a:solidFill>
                      <a:srgbClr val="EFEFE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0.98</a:t>
                      </a:r>
                      <a:endParaRPr sz="1200" u="none" cap="none" strike="noStrike">
                        <a:solidFill>
                          <a:srgbClr val="434343"/>
                        </a:solidFill>
                        <a:latin typeface="Arial"/>
                        <a:ea typeface="Arial"/>
                        <a:cs typeface="Arial"/>
                        <a:sym typeface="Arial"/>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Semipro</a:t>
                      </a:r>
                      <a:endParaRPr sz="1200" u="none" cap="none" strike="noStrike">
                        <a:solidFill>
                          <a:srgbClr val="434343"/>
                        </a:solidFill>
                        <a:latin typeface="Arial"/>
                        <a:ea typeface="Arial"/>
                        <a:cs typeface="Arial"/>
                        <a:sym typeface="Arial"/>
                      </a:endParaRPr>
                    </a:p>
                  </a:txBody>
                  <a:tcPr marT="91425" marB="91425" marR="91425" marL="91425">
                    <a:solidFill>
                      <a:srgbClr val="EFEFE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1.00</a:t>
                      </a:r>
                      <a:endParaRPr sz="1200" u="none" cap="none" strike="noStrike">
                        <a:solidFill>
                          <a:srgbClr val="434343"/>
                        </a:solidFill>
                        <a:latin typeface="Arial"/>
                        <a:ea typeface="Arial"/>
                        <a:cs typeface="Arial"/>
                        <a:sym typeface="Arial"/>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Pro</a:t>
                      </a:r>
                      <a:endParaRPr sz="1200" u="none" cap="none" strike="noStrike">
                        <a:solidFill>
                          <a:srgbClr val="434343"/>
                        </a:solidFill>
                        <a:latin typeface="Arial"/>
                        <a:ea typeface="Arial"/>
                        <a:cs typeface="Arial"/>
                        <a:sym typeface="Arial"/>
                      </a:endParaRPr>
                    </a:p>
                  </a:txBody>
                  <a:tcPr marT="91425" marB="91425" marR="91425" marL="91425">
                    <a:solidFill>
                      <a:srgbClr val="EFEFE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0.99</a:t>
                      </a:r>
                      <a:endParaRPr sz="1200" u="none" cap="none" strike="noStrike">
                        <a:solidFill>
                          <a:srgbClr val="434343"/>
                        </a:solidFill>
                        <a:latin typeface="Arial"/>
                        <a:ea typeface="Arial"/>
                        <a:cs typeface="Arial"/>
                        <a:sym typeface="Arial"/>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Legend</a:t>
                      </a:r>
                      <a:endParaRPr sz="1200" u="none" cap="none" strike="noStrike">
                        <a:solidFill>
                          <a:srgbClr val="434343"/>
                        </a:solidFill>
                        <a:latin typeface="Arial"/>
                        <a:ea typeface="Arial"/>
                        <a:cs typeface="Arial"/>
                        <a:sym typeface="Arial"/>
                      </a:endParaRPr>
                    </a:p>
                  </a:txBody>
                  <a:tcPr marT="91425" marB="91425" marR="91425" marL="91425">
                    <a:solidFill>
                      <a:srgbClr val="EFEFE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0.67</a:t>
                      </a:r>
                      <a:endParaRPr sz="1200" u="none" cap="none" strike="noStrike">
                        <a:solidFill>
                          <a:srgbClr val="434343"/>
                        </a:solidFill>
                        <a:latin typeface="Arial"/>
                        <a:ea typeface="Arial"/>
                        <a:cs typeface="Arial"/>
                        <a:sym typeface="Arial"/>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Macro avg</a:t>
                      </a:r>
                      <a:endParaRPr sz="1200" u="none" cap="none" strike="noStrike">
                        <a:solidFill>
                          <a:srgbClr val="434343"/>
                        </a:solidFill>
                        <a:latin typeface="Arial"/>
                        <a:ea typeface="Arial"/>
                        <a:cs typeface="Arial"/>
                        <a:sym typeface="Arial"/>
                      </a:endParaRPr>
                    </a:p>
                  </a:txBody>
                  <a:tcPr marT="91425" marB="91425" marR="91425" marL="91425">
                    <a:solidFill>
                      <a:srgbClr val="EFEFE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rgbClr val="434343"/>
                          </a:solidFill>
                          <a:latin typeface="Arial"/>
                          <a:ea typeface="Arial"/>
                          <a:cs typeface="Arial"/>
                          <a:sym typeface="Arial"/>
                        </a:rPr>
                        <a:t>0.91</a:t>
                      </a:r>
                      <a:endParaRPr sz="1200" u="none" cap="none" strike="noStrike">
                        <a:solidFill>
                          <a:srgbClr val="434343"/>
                        </a:solidFill>
                        <a:latin typeface="Arial"/>
                        <a:ea typeface="Arial"/>
                        <a:cs typeface="Arial"/>
                        <a:sym typeface="Arial"/>
                      </a:endParaRPr>
                    </a:p>
                  </a:txBody>
                  <a:tcPr marT="91425" marB="91425" marR="91425" marL="91425"/>
                </a:tc>
              </a:tr>
            </a:tbl>
          </a:graphicData>
        </a:graphic>
      </p:graphicFrame>
      <p:sp>
        <p:nvSpPr>
          <p:cNvPr id="2000" name="Google Shape;2000;p49"/>
          <p:cNvSpPr txBox="1"/>
          <p:nvPr/>
        </p:nvSpPr>
        <p:spPr>
          <a:xfrm>
            <a:off x="5476800" y="1531025"/>
            <a:ext cx="1758000" cy="4224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F1 Score</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5"/>
          <p:cNvSpPr txBox="1"/>
          <p:nvPr>
            <p:ph type="title"/>
          </p:nvPr>
        </p:nvSpPr>
        <p:spPr>
          <a:xfrm>
            <a:off x="720000" y="63047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b="0" lang="en">
                <a:latin typeface="Arial"/>
                <a:ea typeface="Arial"/>
                <a:cs typeface="Arial"/>
                <a:sym typeface="Arial"/>
              </a:rPr>
              <a:t>목차</a:t>
            </a:r>
            <a:endParaRPr b="0">
              <a:latin typeface="Arial"/>
              <a:ea typeface="Arial"/>
              <a:cs typeface="Arial"/>
              <a:sym typeface="Arial"/>
            </a:endParaRPr>
          </a:p>
        </p:txBody>
      </p:sp>
      <p:graphicFrame>
        <p:nvGraphicFramePr>
          <p:cNvPr id="551" name="Google Shape;551;p5"/>
          <p:cNvGraphicFramePr/>
          <p:nvPr/>
        </p:nvGraphicFramePr>
        <p:xfrm>
          <a:off x="463750" y="1610900"/>
          <a:ext cx="3000000" cy="3000000"/>
        </p:xfrm>
        <a:graphic>
          <a:graphicData uri="http://schemas.openxmlformats.org/drawingml/2006/table">
            <a:tbl>
              <a:tblPr>
                <a:noFill/>
                <a:tableStyleId>{0880C0D5-DE4B-4415-B95C-9BB590412095}</a:tableStyleId>
              </a:tblPr>
              <a:tblGrid>
                <a:gridCol w="1643300"/>
                <a:gridCol w="1643300"/>
                <a:gridCol w="1643300"/>
                <a:gridCol w="1643300"/>
                <a:gridCol w="1643300"/>
              </a:tblGrid>
              <a:tr h="645425">
                <a:tc>
                  <a:txBody>
                    <a:bodyPr/>
                    <a:lstStyle/>
                    <a:p>
                      <a:pPr indent="0" lvl="0" marL="0" marR="0" rtl="0" algn="l">
                        <a:lnSpc>
                          <a:spcPct val="100000"/>
                        </a:lnSpc>
                        <a:spcBef>
                          <a:spcPts val="0"/>
                        </a:spcBef>
                        <a:spcAft>
                          <a:spcPts val="0"/>
                        </a:spcAft>
                        <a:buClr>
                          <a:srgbClr val="000000"/>
                        </a:buClr>
                        <a:buSzPts val="3000"/>
                        <a:buFont typeface="Arial"/>
                        <a:buNone/>
                      </a:pPr>
                      <a:r>
                        <a:rPr lang="en" sz="3000" u="none" cap="none" strike="noStrike">
                          <a:latin typeface="Arial"/>
                          <a:ea typeface="Arial"/>
                          <a:cs typeface="Arial"/>
                          <a:sym typeface="Arial"/>
                        </a:rPr>
                        <a:t>01</a:t>
                      </a:r>
                      <a:endParaRPr sz="3000" u="none" cap="none" strike="noStrike">
                        <a:latin typeface="Arial"/>
                        <a:ea typeface="Arial"/>
                        <a:cs typeface="Arial"/>
                        <a:sym typeface="Arial"/>
                      </a:endParaRPr>
                    </a:p>
                  </a:txBody>
                  <a:tcPr marT="91425" marB="91425" marR="91425" marL="91425">
                    <a:solidFill>
                      <a:srgbClr val="CCCCCC"/>
                    </a:solidFill>
                  </a:tcPr>
                </a:tc>
                <a:tc>
                  <a:txBody>
                    <a:bodyPr/>
                    <a:lstStyle/>
                    <a:p>
                      <a:pPr indent="0" lvl="0" marL="0" marR="0" rtl="0" algn="l">
                        <a:lnSpc>
                          <a:spcPct val="100000"/>
                        </a:lnSpc>
                        <a:spcBef>
                          <a:spcPts val="0"/>
                        </a:spcBef>
                        <a:spcAft>
                          <a:spcPts val="0"/>
                        </a:spcAft>
                        <a:buClr>
                          <a:srgbClr val="000000"/>
                        </a:buClr>
                        <a:buSzPts val="3000"/>
                        <a:buFont typeface="Arial"/>
                        <a:buNone/>
                      </a:pPr>
                      <a:r>
                        <a:rPr lang="en" sz="3000" u="none" cap="none" strike="noStrike">
                          <a:latin typeface="Arial"/>
                          <a:ea typeface="Arial"/>
                          <a:cs typeface="Arial"/>
                          <a:sym typeface="Arial"/>
                        </a:rPr>
                        <a:t>02</a:t>
                      </a:r>
                      <a:endParaRPr sz="3000" u="none" cap="none" strike="noStrike">
                        <a:latin typeface="Arial"/>
                        <a:ea typeface="Arial"/>
                        <a:cs typeface="Arial"/>
                        <a:sym typeface="Arial"/>
                      </a:endParaRPr>
                    </a:p>
                  </a:txBody>
                  <a:tcPr marT="91425" marB="91425" marR="91425" marL="91425">
                    <a:solidFill>
                      <a:srgbClr val="CCCCCC"/>
                    </a:solidFill>
                  </a:tcPr>
                </a:tc>
                <a:tc>
                  <a:txBody>
                    <a:bodyPr/>
                    <a:lstStyle/>
                    <a:p>
                      <a:pPr indent="0" lvl="0" marL="0" marR="0" rtl="0" algn="l">
                        <a:lnSpc>
                          <a:spcPct val="100000"/>
                        </a:lnSpc>
                        <a:spcBef>
                          <a:spcPts val="0"/>
                        </a:spcBef>
                        <a:spcAft>
                          <a:spcPts val="0"/>
                        </a:spcAft>
                        <a:buClr>
                          <a:srgbClr val="000000"/>
                        </a:buClr>
                        <a:buSzPts val="3000"/>
                        <a:buFont typeface="Arial"/>
                        <a:buNone/>
                      </a:pPr>
                      <a:r>
                        <a:rPr lang="en" sz="3000" u="none" cap="none" strike="noStrike">
                          <a:latin typeface="Arial"/>
                          <a:ea typeface="Arial"/>
                          <a:cs typeface="Arial"/>
                          <a:sym typeface="Arial"/>
                        </a:rPr>
                        <a:t>03</a:t>
                      </a:r>
                      <a:endParaRPr sz="3000" u="none" cap="none" strike="noStrike">
                        <a:latin typeface="Arial"/>
                        <a:ea typeface="Arial"/>
                        <a:cs typeface="Arial"/>
                        <a:sym typeface="Arial"/>
                      </a:endParaRPr>
                    </a:p>
                  </a:txBody>
                  <a:tcPr marT="91425" marB="91425" marR="91425" marL="91425">
                    <a:solidFill>
                      <a:srgbClr val="CCCCCC"/>
                    </a:solidFill>
                  </a:tcPr>
                </a:tc>
                <a:tc>
                  <a:txBody>
                    <a:bodyPr/>
                    <a:lstStyle/>
                    <a:p>
                      <a:pPr indent="0" lvl="0" marL="0" marR="0" rtl="0" algn="l">
                        <a:lnSpc>
                          <a:spcPct val="100000"/>
                        </a:lnSpc>
                        <a:spcBef>
                          <a:spcPts val="0"/>
                        </a:spcBef>
                        <a:spcAft>
                          <a:spcPts val="0"/>
                        </a:spcAft>
                        <a:buClr>
                          <a:srgbClr val="000000"/>
                        </a:buClr>
                        <a:buSzPts val="3000"/>
                        <a:buFont typeface="Arial"/>
                        <a:buNone/>
                      </a:pPr>
                      <a:r>
                        <a:rPr lang="en" sz="3000" u="none" cap="none" strike="noStrike">
                          <a:latin typeface="Arial"/>
                          <a:ea typeface="Arial"/>
                          <a:cs typeface="Arial"/>
                          <a:sym typeface="Arial"/>
                        </a:rPr>
                        <a:t>04</a:t>
                      </a:r>
                      <a:endParaRPr sz="3000" u="none" cap="none" strike="noStrike">
                        <a:latin typeface="Arial"/>
                        <a:ea typeface="Arial"/>
                        <a:cs typeface="Arial"/>
                        <a:sym typeface="Arial"/>
                      </a:endParaRPr>
                    </a:p>
                  </a:txBody>
                  <a:tcPr marT="91425" marB="91425" marR="91425" marL="91425">
                    <a:solidFill>
                      <a:srgbClr val="CCCCCC"/>
                    </a:solidFill>
                  </a:tcPr>
                </a:tc>
                <a:tc>
                  <a:txBody>
                    <a:bodyPr/>
                    <a:lstStyle/>
                    <a:p>
                      <a:pPr indent="0" lvl="0" marL="0" marR="0" rtl="0" algn="l">
                        <a:lnSpc>
                          <a:spcPct val="100000"/>
                        </a:lnSpc>
                        <a:spcBef>
                          <a:spcPts val="0"/>
                        </a:spcBef>
                        <a:spcAft>
                          <a:spcPts val="0"/>
                        </a:spcAft>
                        <a:buClr>
                          <a:srgbClr val="000000"/>
                        </a:buClr>
                        <a:buSzPts val="3000"/>
                        <a:buFont typeface="Arial"/>
                        <a:buNone/>
                      </a:pPr>
                      <a:r>
                        <a:rPr lang="en" sz="3000" u="none" cap="none" strike="noStrike">
                          <a:latin typeface="Arial"/>
                          <a:ea typeface="Arial"/>
                          <a:cs typeface="Arial"/>
                          <a:sym typeface="Arial"/>
                        </a:rPr>
                        <a:t>05</a:t>
                      </a:r>
                      <a:endParaRPr sz="3000" u="none" cap="none" strike="noStrike">
                        <a:latin typeface="Arial"/>
                        <a:ea typeface="Arial"/>
                        <a:cs typeface="Arial"/>
                        <a:sym typeface="Arial"/>
                      </a:endParaRPr>
                    </a:p>
                  </a:txBody>
                  <a:tcPr marT="91425" marB="91425" marR="91425" marL="91425">
                    <a:solidFill>
                      <a:srgbClr val="CCCCCC"/>
                    </a:solidFill>
                  </a:tcPr>
                </a:tc>
              </a:tr>
              <a:tr h="1276275">
                <a:tc>
                  <a:txBody>
                    <a:bodyPr/>
                    <a:lstStyle/>
                    <a:p>
                      <a:pPr indent="0" lvl="0" marL="0" marR="0" rtl="0" algn="l">
                        <a:lnSpc>
                          <a:spcPct val="100000"/>
                        </a:lnSpc>
                        <a:spcBef>
                          <a:spcPts val="0"/>
                        </a:spcBef>
                        <a:spcAft>
                          <a:spcPts val="0"/>
                        </a:spcAft>
                        <a:buClr>
                          <a:srgbClr val="000000"/>
                        </a:buClr>
                        <a:buSzPts val="1500"/>
                        <a:buFont typeface="Arial"/>
                        <a:buNone/>
                      </a:pPr>
                      <a:r>
                        <a:rPr lang="en" sz="1500" u="none" cap="none" strike="noStrike">
                          <a:solidFill>
                            <a:srgbClr val="434343"/>
                          </a:solidFill>
                          <a:latin typeface="Arial"/>
                          <a:ea typeface="Arial"/>
                          <a:cs typeface="Arial"/>
                          <a:sym typeface="Arial"/>
                        </a:rPr>
                        <a:t>프로젝트 개요</a:t>
                      </a:r>
                      <a:endParaRPr sz="15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sz="10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주제 선정 및 수행 개요</a:t>
                      </a:r>
                      <a:endParaRPr sz="10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500"/>
                        <a:buFont typeface="Arial"/>
                        <a:buNone/>
                      </a:pPr>
                      <a:r>
                        <a:rPr lang="en" sz="1500" u="none" cap="none" strike="noStrike">
                          <a:solidFill>
                            <a:srgbClr val="434343"/>
                          </a:solidFill>
                          <a:latin typeface="Arial"/>
                          <a:ea typeface="Arial"/>
                          <a:cs typeface="Arial"/>
                          <a:sym typeface="Arial"/>
                        </a:rPr>
                        <a:t>데이터 수집</a:t>
                      </a:r>
                      <a:endParaRPr sz="1500" u="none" cap="none" strike="noStrike">
                        <a:solidFill>
                          <a:srgbClr val="434343"/>
                        </a:solidFill>
                        <a:latin typeface="Arial"/>
                        <a:ea typeface="Arial"/>
                        <a:cs typeface="Arial"/>
                        <a:sym typeface="Arial"/>
                      </a:endParaRPr>
                    </a:p>
                    <a:p>
                      <a:pPr indent="0" lvl="0" marL="0" marR="0" rtl="0" algn="l">
                        <a:lnSpc>
                          <a:spcPct val="70000"/>
                        </a:lnSpc>
                        <a:spcBef>
                          <a:spcPts val="600"/>
                        </a:spcBef>
                        <a:spcAft>
                          <a:spcPts val="0"/>
                        </a:spcAft>
                        <a:buClr>
                          <a:srgbClr val="000000"/>
                        </a:buClr>
                        <a:buSzPts val="1000"/>
                        <a:buFont typeface="Arial"/>
                        <a:buNone/>
                      </a:pPr>
                      <a:r>
                        <a:t/>
                      </a:r>
                      <a:endParaRPr sz="1000" u="none" cap="none" strike="noStrike">
                        <a:solidFill>
                          <a:srgbClr val="434343"/>
                        </a:solidFill>
                        <a:latin typeface="Arial"/>
                        <a:ea typeface="Arial"/>
                        <a:cs typeface="Arial"/>
                        <a:sym typeface="Arial"/>
                      </a:endParaRPr>
                    </a:p>
                    <a:p>
                      <a:pPr indent="0" lvl="0" marL="0" marR="0" rtl="0" algn="l">
                        <a:lnSpc>
                          <a:spcPct val="70000"/>
                        </a:lnSpc>
                        <a:spcBef>
                          <a:spcPts val="60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AI Hub 데이터 및 </a:t>
                      </a:r>
                      <a:endParaRPr sz="1000" u="none" cap="none" strike="noStrike">
                        <a:solidFill>
                          <a:srgbClr val="434343"/>
                        </a:solidFill>
                        <a:latin typeface="Arial"/>
                        <a:ea typeface="Arial"/>
                        <a:cs typeface="Arial"/>
                        <a:sym typeface="Arial"/>
                      </a:endParaRPr>
                    </a:p>
                    <a:p>
                      <a:pPr indent="0" lvl="0" marL="0" marR="0" rtl="0" algn="l">
                        <a:lnSpc>
                          <a:spcPct val="70000"/>
                        </a:lnSpc>
                        <a:spcBef>
                          <a:spcPts val="60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커스텀 데이터셋 구축</a:t>
                      </a:r>
                      <a:endParaRPr sz="10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500"/>
                        <a:buFont typeface="Arial"/>
                        <a:buNone/>
                      </a:pPr>
                      <a:r>
                        <a:rPr lang="en" sz="1500" u="none" cap="none" strike="noStrike">
                          <a:solidFill>
                            <a:srgbClr val="434343"/>
                          </a:solidFill>
                          <a:latin typeface="Arial"/>
                          <a:ea typeface="Arial"/>
                          <a:cs typeface="Arial"/>
                          <a:sym typeface="Arial"/>
                        </a:rPr>
                        <a:t>모델 소개 및 학습</a:t>
                      </a:r>
                      <a:endParaRPr sz="15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sz="10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라벨링 프로그램</a:t>
                      </a:r>
                      <a:endParaRPr sz="10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YOLO v8 Pose</a:t>
                      </a:r>
                      <a:endParaRPr sz="10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ST-GCN</a:t>
                      </a:r>
                      <a:endParaRPr sz="10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500"/>
                        <a:buFont typeface="Arial"/>
                        <a:buNone/>
                      </a:pPr>
                      <a:r>
                        <a:rPr lang="en" sz="1500" u="none" cap="none" strike="noStrike">
                          <a:solidFill>
                            <a:srgbClr val="434343"/>
                          </a:solidFill>
                          <a:latin typeface="Arial"/>
                          <a:ea typeface="Arial"/>
                          <a:cs typeface="Arial"/>
                          <a:sym typeface="Arial"/>
                        </a:rPr>
                        <a:t>프로그램 시연</a:t>
                      </a:r>
                      <a:endParaRPr sz="15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sz="10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프로그램 전체 프로세스</a:t>
                      </a:r>
                      <a:endParaRPr sz="1000" u="none" cap="none" strike="noStrike">
                        <a:solidFill>
                          <a:srgbClr val="434343"/>
                        </a:solidFill>
                        <a:latin typeface="Arial"/>
                        <a:ea typeface="Arial"/>
                        <a:cs typeface="Arial"/>
                        <a:sym typeface="Arial"/>
                      </a:endParaRPr>
                    </a:p>
                  </a:txBody>
                  <a:tcPr marT="91425" marB="91425" marR="91425" marL="91425">
                    <a:solidFill>
                      <a:schemeClr val="lt1"/>
                    </a:solidFill>
                  </a:tcPr>
                </a:tc>
                <a:tc>
                  <a:txBody>
                    <a:bodyPr/>
                    <a:lstStyle/>
                    <a:p>
                      <a:pPr indent="0" lvl="0" marL="0" marR="0" rtl="0" algn="l">
                        <a:lnSpc>
                          <a:spcPct val="100000"/>
                        </a:lnSpc>
                        <a:spcBef>
                          <a:spcPts val="0"/>
                        </a:spcBef>
                        <a:spcAft>
                          <a:spcPts val="0"/>
                        </a:spcAft>
                        <a:buClr>
                          <a:srgbClr val="000000"/>
                        </a:buClr>
                        <a:buSzPts val="1500"/>
                        <a:buFont typeface="Arial"/>
                        <a:buNone/>
                      </a:pPr>
                      <a:r>
                        <a:rPr lang="en" sz="1500" u="none" cap="none" strike="noStrike">
                          <a:solidFill>
                            <a:srgbClr val="434343"/>
                          </a:solidFill>
                          <a:latin typeface="Arial"/>
                          <a:ea typeface="Arial"/>
                          <a:cs typeface="Arial"/>
                          <a:sym typeface="Arial"/>
                        </a:rPr>
                        <a:t>결과평가와 한계점</a:t>
                      </a:r>
                      <a:endParaRPr sz="15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sz="10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결과</a:t>
                      </a:r>
                      <a:endParaRPr sz="10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한계점</a:t>
                      </a:r>
                      <a:endParaRPr sz="10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lang="en" sz="1000" u="none" cap="none" strike="noStrike">
                          <a:solidFill>
                            <a:srgbClr val="434343"/>
                          </a:solidFill>
                          <a:latin typeface="Arial"/>
                          <a:ea typeface="Arial"/>
                          <a:cs typeface="Arial"/>
                          <a:sym typeface="Arial"/>
                        </a:rPr>
                        <a:t>향후 과제</a:t>
                      </a:r>
                      <a:endParaRPr sz="1000" u="none" cap="none" strike="noStrike">
                        <a:solidFill>
                          <a:srgbClr val="434343"/>
                        </a:solidFill>
                        <a:latin typeface="Arial"/>
                        <a:ea typeface="Arial"/>
                        <a:cs typeface="Arial"/>
                        <a:sym typeface="Arial"/>
                      </a:endParaRPr>
                    </a:p>
                  </a:txBody>
                  <a:tcPr marT="91425" marB="91425" marR="91425" marL="91425">
                    <a:solidFill>
                      <a:schemeClr val="lt1"/>
                    </a:solidFill>
                  </a:tcPr>
                </a:tc>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4" name="Shape 2004"/>
        <p:cNvGrpSpPr/>
        <p:nvPr/>
      </p:nvGrpSpPr>
      <p:grpSpPr>
        <a:xfrm>
          <a:off x="0" y="0"/>
          <a:ext cx="0" cy="0"/>
          <a:chOff x="0" y="0"/>
          <a:chExt cx="0" cy="0"/>
        </a:xfrm>
      </p:grpSpPr>
      <p:sp>
        <p:nvSpPr>
          <p:cNvPr id="2005" name="Google Shape;2005;p50"/>
          <p:cNvSpPr txBox="1"/>
          <p:nvPr>
            <p:ph type="title"/>
          </p:nvPr>
        </p:nvSpPr>
        <p:spPr>
          <a:xfrm>
            <a:off x="720000" y="122300"/>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t>ST-GCN 학습 2</a:t>
            </a:r>
            <a:endParaRPr/>
          </a:p>
        </p:txBody>
      </p:sp>
      <p:grpSp>
        <p:nvGrpSpPr>
          <p:cNvPr id="2006" name="Google Shape;2006;p50"/>
          <p:cNvGrpSpPr/>
          <p:nvPr/>
        </p:nvGrpSpPr>
        <p:grpSpPr>
          <a:xfrm>
            <a:off x="3563898" y="3764281"/>
            <a:ext cx="812572" cy="923314"/>
            <a:chOff x="2002625" y="2409050"/>
            <a:chExt cx="1378175" cy="1566000"/>
          </a:xfrm>
        </p:grpSpPr>
        <p:sp>
          <p:nvSpPr>
            <p:cNvPr id="2007" name="Google Shape;2007;p50"/>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50"/>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50"/>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50"/>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11" name="Google Shape;2011;p50"/>
          <p:cNvGrpSpPr/>
          <p:nvPr/>
        </p:nvGrpSpPr>
        <p:grpSpPr>
          <a:xfrm flipH="1">
            <a:off x="6228848" y="3858425"/>
            <a:ext cx="303581" cy="923325"/>
            <a:chOff x="1427625" y="3252675"/>
            <a:chExt cx="385500" cy="1172625"/>
          </a:xfrm>
        </p:grpSpPr>
        <p:sp>
          <p:nvSpPr>
            <p:cNvPr id="2012" name="Google Shape;2012;p50"/>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13" name="Google Shape;2013;p50"/>
            <p:cNvGrpSpPr/>
            <p:nvPr/>
          </p:nvGrpSpPr>
          <p:grpSpPr>
            <a:xfrm>
              <a:off x="1427625" y="3252675"/>
              <a:ext cx="385500" cy="1172625"/>
              <a:chOff x="4431675" y="3269575"/>
              <a:chExt cx="385500" cy="1172625"/>
            </a:xfrm>
          </p:grpSpPr>
          <p:sp>
            <p:nvSpPr>
              <p:cNvPr id="2014" name="Google Shape;2014;p50"/>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50"/>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50"/>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50"/>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50"/>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50"/>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50"/>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50"/>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50"/>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50"/>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50"/>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50"/>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50"/>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50"/>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50"/>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50"/>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50"/>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50"/>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50"/>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50"/>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50"/>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50"/>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50"/>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50"/>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50"/>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50"/>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50"/>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50"/>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50"/>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50"/>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50"/>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50"/>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50"/>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50"/>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50"/>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50"/>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50"/>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50"/>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50"/>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50"/>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50"/>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50"/>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50"/>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50"/>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50"/>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50"/>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060" name="Google Shape;2060;p50"/>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61" name="Google Shape;2061;p50" title="획득 포인트"/>
          <p:cNvPicPr preferRelativeResize="0"/>
          <p:nvPr/>
        </p:nvPicPr>
        <p:blipFill rotWithShape="1">
          <a:blip r:embed="rId3">
            <a:alphaModFix/>
          </a:blip>
          <a:srcRect b="0" l="0" r="0" t="0"/>
          <a:stretch/>
        </p:blipFill>
        <p:spPr>
          <a:xfrm>
            <a:off x="102549" y="1350875"/>
            <a:ext cx="4273926" cy="2642676"/>
          </a:xfrm>
          <a:prstGeom prst="rect">
            <a:avLst/>
          </a:prstGeom>
          <a:noFill/>
          <a:ln>
            <a:noFill/>
          </a:ln>
        </p:spPr>
      </p:pic>
      <p:graphicFrame>
        <p:nvGraphicFramePr>
          <p:cNvPr id="2062" name="Google Shape;2062;p50"/>
          <p:cNvGraphicFramePr/>
          <p:nvPr/>
        </p:nvGraphicFramePr>
        <p:xfrm>
          <a:off x="4443825" y="1451313"/>
          <a:ext cx="3000000" cy="3000000"/>
        </p:xfrm>
        <a:graphic>
          <a:graphicData uri="http://schemas.openxmlformats.org/drawingml/2006/table">
            <a:tbl>
              <a:tblPr>
                <a:noFill/>
                <a:tableStyleId>{0880C0D5-DE4B-4415-B95C-9BB590412095}</a:tableStyleId>
              </a:tblPr>
              <a:tblGrid>
                <a:gridCol w="2288325"/>
                <a:gridCol w="2288325"/>
              </a:tblGrid>
              <a:tr h="631050">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2 class classification</a:t>
                      </a:r>
                      <a:endParaRPr sz="1200" u="none" cap="none" strike="noStrike">
                        <a:latin typeface="Arial"/>
                        <a:ea typeface="Arial"/>
                        <a:cs typeface="Arial"/>
                        <a:sym typeface="Arial"/>
                      </a:endParaRPr>
                    </a:p>
                  </a:txBody>
                  <a:tcPr marT="91425" marB="91425" marR="91425" marL="91425" anchor="ctr">
                    <a:solidFill>
                      <a:srgbClr val="EFEFE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Amateur, </a:t>
                      </a:r>
                      <a:endParaRPr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Pro </a:t>
                      </a:r>
                      <a:endParaRPr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(Semi-pro + Pro+ Legend)</a:t>
                      </a:r>
                      <a:endParaRPr sz="1200" u="none" cap="none" strike="noStrike">
                        <a:latin typeface="Arial"/>
                        <a:ea typeface="Arial"/>
                        <a:cs typeface="Arial"/>
                        <a:sym typeface="Arial"/>
                      </a:endParaRPr>
                    </a:p>
                  </a:txBody>
                  <a:tcPr marT="91425" marB="91425" marR="91425" marL="91425" anchor="ctr">
                    <a:solidFill>
                      <a:schemeClr val="lt1"/>
                    </a:solidFill>
                  </a:tcPr>
                </a:tc>
              </a:tr>
              <a:tr h="631050">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Train : Validation : Test  </a:t>
                      </a:r>
                      <a:endParaRPr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  70 : 15: 15</a:t>
                      </a:r>
                      <a:endParaRPr sz="1200" u="none" cap="none" strike="noStrike">
                        <a:latin typeface="Arial"/>
                        <a:ea typeface="Arial"/>
                        <a:cs typeface="Arial"/>
                        <a:sym typeface="Arial"/>
                      </a:endParaRPr>
                    </a:p>
                  </a:txBody>
                  <a:tcPr marT="91425" marB="91425" marR="91425" marL="91425" anchor="ctr">
                    <a:solidFill>
                      <a:srgbClr val="EFEFE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각 2,349, 503, 503개의 샘플</a:t>
                      </a:r>
                      <a:endParaRPr sz="1200" u="none" cap="none" strike="noStrike">
                        <a:latin typeface="Arial"/>
                        <a:ea typeface="Arial"/>
                        <a:cs typeface="Arial"/>
                        <a:sym typeface="Arial"/>
                      </a:endParaRPr>
                    </a:p>
                  </a:txBody>
                  <a:tcPr marT="91425" marB="91425" marR="91425" marL="91425" anchor="ctr">
                    <a:solidFill>
                      <a:schemeClr val="lt1"/>
                    </a:solidFill>
                  </a:tcPr>
                </a:tc>
              </a:tr>
              <a:tr h="631050">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Edge_importance_weighting</a:t>
                      </a:r>
                      <a:endParaRPr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=True</a:t>
                      </a:r>
                      <a:endParaRPr sz="1200" u="none" cap="none" strike="noStrike">
                        <a:latin typeface="Arial"/>
                        <a:ea typeface="Arial"/>
                        <a:cs typeface="Arial"/>
                        <a:sym typeface="Arial"/>
                      </a:endParaRPr>
                    </a:p>
                  </a:txBody>
                  <a:tcPr marT="91425" marB="91425" marR="91425" marL="91425" anchor="ctr">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각 스켈레톤 연결의 </a:t>
                      </a:r>
                      <a:endParaRPr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중요도를 학습</a:t>
                      </a:r>
                      <a:endParaRPr sz="1200" u="none" cap="none" strike="noStrike">
                        <a:latin typeface="Arial"/>
                        <a:ea typeface="Arial"/>
                        <a:cs typeface="Arial"/>
                        <a:sym typeface="Arial"/>
                      </a:endParaRPr>
                    </a:p>
                  </a:txBody>
                  <a:tcPr marT="91425" marB="91425" marR="91425" marL="91425" anchor="ctr">
                    <a:lnB cap="flat" cmpd="sng" w="9525">
                      <a:solidFill>
                        <a:srgbClr val="434343"/>
                      </a:solidFill>
                      <a:prstDash val="solid"/>
                      <a:round/>
                      <a:headEnd len="sm" w="sm" type="none"/>
                      <a:tailEnd len="sm" w="sm" type="none"/>
                    </a:lnB>
                    <a:solidFill>
                      <a:schemeClr val="lt1"/>
                    </a:solidFill>
                  </a:tcPr>
                </a:tc>
              </a:tr>
              <a:tr h="548625">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Max_hop = 1</a:t>
                      </a:r>
                      <a:endParaRPr sz="1200" u="none" cap="none" strike="noStrike">
                        <a:solidFill>
                          <a:schemeClr val="dk1"/>
                        </a:solidFill>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rgbClr val="EFEFEF"/>
                    </a:solidFill>
                  </a:tcPr>
                </a:tc>
                <a:tc>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바로 연결된 이웃 노드의 </a:t>
                      </a:r>
                      <a:endParaRPr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정보만 사용</a:t>
                      </a:r>
                      <a:endParaRPr sz="1200" u="none" cap="none" strike="noStrike">
                        <a:solidFill>
                          <a:schemeClr val="dk1"/>
                        </a:solidFill>
                        <a:latin typeface="Arial"/>
                        <a:ea typeface="Arial"/>
                        <a:cs typeface="Arial"/>
                        <a:sym typeface="Arial"/>
                      </a:endParaRPr>
                    </a:p>
                  </a:txBody>
                  <a:tcPr marT="91425" marB="91425" marR="91425" marL="91425" anchor="ctr">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6" name="Shape 2066"/>
        <p:cNvGrpSpPr/>
        <p:nvPr/>
      </p:nvGrpSpPr>
      <p:grpSpPr>
        <a:xfrm>
          <a:off x="0" y="0"/>
          <a:ext cx="0" cy="0"/>
          <a:chOff x="0" y="0"/>
          <a:chExt cx="0" cy="0"/>
        </a:xfrm>
      </p:grpSpPr>
      <p:sp>
        <p:nvSpPr>
          <p:cNvPr id="2067" name="Google Shape;2067;p51"/>
          <p:cNvSpPr txBox="1"/>
          <p:nvPr>
            <p:ph type="title"/>
          </p:nvPr>
        </p:nvSpPr>
        <p:spPr>
          <a:xfrm>
            <a:off x="720000" y="5292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ST-GCN 학습 2</a:t>
            </a:r>
            <a:endParaRPr>
              <a:latin typeface="Arial"/>
              <a:ea typeface="Arial"/>
              <a:cs typeface="Arial"/>
              <a:sym typeface="Arial"/>
            </a:endParaRPr>
          </a:p>
        </p:txBody>
      </p:sp>
      <p:grpSp>
        <p:nvGrpSpPr>
          <p:cNvPr id="2068" name="Google Shape;2068;p51"/>
          <p:cNvGrpSpPr/>
          <p:nvPr/>
        </p:nvGrpSpPr>
        <p:grpSpPr>
          <a:xfrm>
            <a:off x="3563898" y="3764281"/>
            <a:ext cx="812572" cy="923314"/>
            <a:chOff x="2002625" y="2409050"/>
            <a:chExt cx="1378175" cy="1566000"/>
          </a:xfrm>
        </p:grpSpPr>
        <p:sp>
          <p:nvSpPr>
            <p:cNvPr id="2069" name="Google Shape;2069;p51"/>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51"/>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51"/>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51"/>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73" name="Google Shape;2073;p51"/>
          <p:cNvGrpSpPr/>
          <p:nvPr/>
        </p:nvGrpSpPr>
        <p:grpSpPr>
          <a:xfrm flipH="1">
            <a:off x="6228848" y="3858425"/>
            <a:ext cx="303581" cy="923325"/>
            <a:chOff x="1427625" y="3252675"/>
            <a:chExt cx="385500" cy="1172625"/>
          </a:xfrm>
        </p:grpSpPr>
        <p:sp>
          <p:nvSpPr>
            <p:cNvPr id="2074" name="Google Shape;2074;p51"/>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75" name="Google Shape;2075;p51"/>
            <p:cNvGrpSpPr/>
            <p:nvPr/>
          </p:nvGrpSpPr>
          <p:grpSpPr>
            <a:xfrm>
              <a:off x="1427625" y="3252675"/>
              <a:ext cx="385500" cy="1172625"/>
              <a:chOff x="4431675" y="3269575"/>
              <a:chExt cx="385500" cy="1172625"/>
            </a:xfrm>
          </p:grpSpPr>
          <p:sp>
            <p:nvSpPr>
              <p:cNvPr id="2076" name="Google Shape;2076;p51"/>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51"/>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51"/>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51"/>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51"/>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51"/>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51"/>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51"/>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51"/>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51"/>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51"/>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51"/>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51"/>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51"/>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51"/>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51"/>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51"/>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51"/>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51"/>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51"/>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51"/>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51"/>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51"/>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51"/>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51"/>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51"/>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51"/>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51"/>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51"/>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51"/>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51"/>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51"/>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51"/>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51"/>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51"/>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51"/>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51"/>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51"/>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51"/>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51"/>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51"/>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51"/>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51"/>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51"/>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51"/>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51"/>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122" name="Google Shape;2122;p51"/>
          <p:cNvSpPr/>
          <p:nvPr/>
        </p:nvSpPr>
        <p:spPr>
          <a:xfrm>
            <a:off x="48738" y="4198999"/>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2123" name="Google Shape;2123;p51"/>
          <p:cNvGraphicFramePr/>
          <p:nvPr/>
        </p:nvGraphicFramePr>
        <p:xfrm>
          <a:off x="405325" y="1597838"/>
          <a:ext cx="3000000" cy="3000000"/>
        </p:xfrm>
        <a:graphic>
          <a:graphicData uri="http://schemas.openxmlformats.org/drawingml/2006/table">
            <a:tbl>
              <a:tblPr>
                <a:noFill/>
                <a:tableStyleId>{0880C0D5-DE4B-4415-B95C-9BB590412095}</a:tableStyleId>
              </a:tblPr>
              <a:tblGrid>
                <a:gridCol w="4595675"/>
                <a:gridCol w="3737675"/>
              </a:tblGrid>
              <a:tr h="470500">
                <a:tc gridSpan="2">
                  <a:txBody>
                    <a:bodyPr/>
                    <a:lstStyle/>
                    <a:p>
                      <a:pPr indent="0" lvl="0" marL="0" marR="0" rtl="0" algn="l">
                        <a:lnSpc>
                          <a:spcPct val="100000"/>
                        </a:lnSpc>
                        <a:spcBef>
                          <a:spcPts val="0"/>
                        </a:spcBef>
                        <a:spcAft>
                          <a:spcPts val="0"/>
                        </a:spcAft>
                        <a:buClr>
                          <a:srgbClr val="000000"/>
                        </a:buClr>
                        <a:buSzPts val="1200"/>
                        <a:buFont typeface="Arial"/>
                        <a:buNone/>
                      </a:pPr>
                      <a:r>
                        <a:rPr lang="en" sz="1200" u="none" cap="none" strike="noStrike">
                          <a:solidFill>
                            <a:schemeClr val="dk1"/>
                          </a:solidFill>
                          <a:latin typeface="Arial"/>
                          <a:ea typeface="Arial"/>
                          <a:cs typeface="Arial"/>
                          <a:sym typeface="Arial"/>
                        </a:rPr>
                        <a:t>⚙️ 하이퍼파라미터 및 훈련 설정</a:t>
                      </a:r>
                      <a:endParaRPr sz="1200" u="none" cap="none" strike="noStrike">
                        <a:latin typeface="Arial"/>
                        <a:ea typeface="Arial"/>
                        <a:cs typeface="Arial"/>
                        <a:sym typeface="Arial"/>
                      </a:endParaRPr>
                    </a:p>
                  </a:txBody>
                  <a:tcPr marT="91425" marB="91425" marR="91425" marL="91425" anchor="ctr">
                    <a:solidFill>
                      <a:srgbClr val="EFEFEF"/>
                    </a:solidFill>
                  </a:tcPr>
                </a:tc>
                <a:tc hMerge="1"/>
              </a:tr>
              <a:tr h="470500">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Framework: PyTorch</a:t>
                      </a:r>
                      <a:endParaRPr b="1" sz="1200" u="none" cap="none" strike="noStrike">
                        <a:solidFill>
                          <a:schemeClr val="dk1"/>
                        </a:solidFill>
                        <a:latin typeface="Arial"/>
                        <a:ea typeface="Arial"/>
                        <a:cs typeface="Arial"/>
                        <a:sym typeface="Arial"/>
                      </a:endParaRPr>
                    </a:p>
                  </a:txBody>
                  <a:tcPr marT="91425" marB="91425" marR="91425" marL="91425" anchor="ctr"/>
                </a:tc>
                <a:tc>
                  <a:txBody>
                    <a:bodyPr/>
                    <a:lstStyle/>
                    <a:p>
                      <a:pPr indent="0" lvl="0" marL="0" marR="0" rtl="0" algn="l">
                        <a:lnSpc>
                          <a:spcPct val="100000"/>
                        </a:lnSpc>
                        <a:spcBef>
                          <a:spcPts val="0"/>
                        </a:spcBef>
                        <a:spcAft>
                          <a:spcPts val="0"/>
                        </a:spcAft>
                        <a:buClr>
                          <a:srgbClr val="000000"/>
                        </a:buClr>
                        <a:buSzPts val="1200"/>
                        <a:buFont typeface="Arial"/>
                        <a:buNone/>
                      </a:pPr>
                      <a:r>
                        <a:t/>
                      </a:r>
                      <a:endParaRPr b="1" sz="1200" u="none" cap="none" strike="noStrike">
                        <a:solidFill>
                          <a:schemeClr val="dk1"/>
                        </a:solidFill>
                        <a:latin typeface="Arial"/>
                        <a:ea typeface="Arial"/>
                        <a:cs typeface="Arial"/>
                        <a:sym typeface="Arial"/>
                      </a:endParaRPr>
                    </a:p>
                  </a:txBody>
                  <a:tcPr marT="91425" marB="91425" marR="91425" marL="91425" anchor="ctr">
                    <a:solidFill>
                      <a:schemeClr val="lt1"/>
                    </a:solidFill>
                  </a:tcPr>
                </a:tc>
              </a:tr>
              <a:tr h="470500">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Optimizer: Adam (learning rate = 0.001)</a:t>
                      </a:r>
                      <a:endParaRPr b="1" sz="1200" u="none" cap="none" strike="noStrike">
                        <a:latin typeface="Arial"/>
                        <a:ea typeface="Arial"/>
                        <a:cs typeface="Arial"/>
                        <a:sym typeface="Arial"/>
                      </a:endParaRPr>
                    </a:p>
                  </a:txBody>
                  <a:tcPr marT="91425" marB="91425" marR="91425" marL="91425" anchor="ctr"/>
                </a:tc>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Loss Function: Cross Entropy</a:t>
                      </a:r>
                      <a:endParaRPr b="1" sz="1200" u="none" cap="none" strike="noStrike">
                        <a:latin typeface="Arial"/>
                        <a:ea typeface="Arial"/>
                        <a:cs typeface="Arial"/>
                        <a:sym typeface="Arial"/>
                      </a:endParaRPr>
                    </a:p>
                  </a:txBody>
                  <a:tcPr marT="91425" marB="91425" marR="91425" marL="91425" anchor="ctr">
                    <a:solidFill>
                      <a:schemeClr val="lt1"/>
                    </a:solidFill>
                  </a:tcPr>
                </a:tc>
              </a:tr>
              <a:tr h="470500">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Scheduler: ReduceLROnPlateau (factor=0.5, patience=5)</a:t>
                      </a:r>
                      <a:endParaRPr b="1" sz="1200" u="none" cap="none" strike="noStrike">
                        <a:solidFill>
                          <a:schemeClr val="dk1"/>
                        </a:solidFill>
                        <a:latin typeface="Arial"/>
                        <a:ea typeface="Arial"/>
                        <a:cs typeface="Arial"/>
                        <a:sym typeface="Arial"/>
                      </a:endParaRPr>
                    </a:p>
                  </a:txBody>
                  <a:tcPr marT="91425" marB="91425" marR="91425" marL="91425" anchor="ctr"/>
                </a:tc>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Early Stopping: patience = 20</a:t>
                      </a:r>
                      <a:endParaRPr b="1" sz="1200" u="none" cap="none" strike="noStrike">
                        <a:solidFill>
                          <a:schemeClr val="dk1"/>
                        </a:solidFill>
                        <a:latin typeface="Arial"/>
                        <a:ea typeface="Arial"/>
                        <a:cs typeface="Arial"/>
                        <a:sym typeface="Arial"/>
                      </a:endParaRPr>
                    </a:p>
                  </a:txBody>
                  <a:tcPr marT="91425" marB="91425" marR="91425" marL="91425" anchor="ctr">
                    <a:solidFill>
                      <a:schemeClr val="lt1"/>
                    </a:solidFill>
                  </a:tcPr>
                </a:tc>
              </a:tr>
              <a:tr h="470500">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Epochs: 최대 200</a:t>
                      </a:r>
                      <a:endParaRPr b="1" sz="1200" u="none" cap="none" strike="noStrike">
                        <a:latin typeface="Arial"/>
                        <a:ea typeface="Arial"/>
                        <a:cs typeface="Arial"/>
                        <a:sym typeface="Arial"/>
                      </a:endParaRPr>
                    </a:p>
                  </a:txBody>
                  <a:tcPr marT="91425" marB="91425" marR="91425" marL="91425" anchor="ctr"/>
                </a:tc>
                <a:tc>
                  <a:txBody>
                    <a:bodyPr/>
                    <a:lstStyle/>
                    <a:p>
                      <a:pPr indent="0" lvl="0" marL="0" marR="0" rtl="0" algn="l">
                        <a:lnSpc>
                          <a:spcPct val="100000"/>
                        </a:lnSpc>
                        <a:spcBef>
                          <a:spcPts val="0"/>
                        </a:spcBef>
                        <a:spcAft>
                          <a:spcPts val="0"/>
                        </a:spcAft>
                        <a:buClr>
                          <a:srgbClr val="000000"/>
                        </a:buClr>
                        <a:buSzPts val="1200"/>
                        <a:buFont typeface="Arial"/>
                        <a:buNone/>
                      </a:pPr>
                      <a:r>
                        <a:rPr b="1" lang="en" sz="1200" u="none" cap="none" strike="noStrike">
                          <a:solidFill>
                            <a:schemeClr val="dk1"/>
                          </a:solidFill>
                          <a:latin typeface="Arial"/>
                          <a:ea typeface="Arial"/>
                          <a:cs typeface="Arial"/>
                          <a:sym typeface="Arial"/>
                        </a:rPr>
                        <a:t>Batch size: 16</a:t>
                      </a:r>
                      <a:endParaRPr b="1" sz="1200" u="none" cap="none" strike="noStrike">
                        <a:latin typeface="Arial"/>
                        <a:ea typeface="Arial"/>
                        <a:cs typeface="Arial"/>
                        <a:sym typeface="Arial"/>
                      </a:endParaRPr>
                    </a:p>
                  </a:txBody>
                  <a:tcPr marT="91425" marB="91425" marR="91425" marL="91425" anchor="ctr">
                    <a:solidFill>
                      <a:schemeClr val="lt1"/>
                    </a:solidFill>
                  </a:tcPr>
                </a:tc>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7" name="Shape 2127"/>
        <p:cNvGrpSpPr/>
        <p:nvPr/>
      </p:nvGrpSpPr>
      <p:grpSpPr>
        <a:xfrm>
          <a:off x="0" y="0"/>
          <a:ext cx="0" cy="0"/>
          <a:chOff x="0" y="0"/>
          <a:chExt cx="0" cy="0"/>
        </a:xfrm>
      </p:grpSpPr>
      <p:sp>
        <p:nvSpPr>
          <p:cNvPr id="2128" name="Google Shape;2128;p52"/>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ST-GCN 학습 2</a:t>
            </a:r>
            <a:endParaRPr>
              <a:latin typeface="Arial"/>
              <a:ea typeface="Arial"/>
              <a:cs typeface="Arial"/>
              <a:sym typeface="Arial"/>
            </a:endParaRPr>
          </a:p>
        </p:txBody>
      </p:sp>
      <p:grpSp>
        <p:nvGrpSpPr>
          <p:cNvPr id="2129" name="Google Shape;2129;p52"/>
          <p:cNvGrpSpPr/>
          <p:nvPr/>
        </p:nvGrpSpPr>
        <p:grpSpPr>
          <a:xfrm>
            <a:off x="3563898" y="3764281"/>
            <a:ext cx="812572" cy="923314"/>
            <a:chOff x="2002625" y="2409050"/>
            <a:chExt cx="1378175" cy="1566000"/>
          </a:xfrm>
        </p:grpSpPr>
        <p:sp>
          <p:nvSpPr>
            <p:cNvPr id="2130" name="Google Shape;2130;p52"/>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52"/>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52"/>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52"/>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34" name="Google Shape;2134;p52"/>
          <p:cNvGrpSpPr/>
          <p:nvPr/>
        </p:nvGrpSpPr>
        <p:grpSpPr>
          <a:xfrm flipH="1">
            <a:off x="6228848" y="3858425"/>
            <a:ext cx="303581" cy="923325"/>
            <a:chOff x="1427625" y="3252675"/>
            <a:chExt cx="385500" cy="1172625"/>
          </a:xfrm>
        </p:grpSpPr>
        <p:sp>
          <p:nvSpPr>
            <p:cNvPr id="2135" name="Google Shape;2135;p52"/>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36" name="Google Shape;2136;p52"/>
            <p:cNvGrpSpPr/>
            <p:nvPr/>
          </p:nvGrpSpPr>
          <p:grpSpPr>
            <a:xfrm>
              <a:off x="1427625" y="3252675"/>
              <a:ext cx="385500" cy="1172625"/>
              <a:chOff x="4431675" y="3269575"/>
              <a:chExt cx="385500" cy="1172625"/>
            </a:xfrm>
          </p:grpSpPr>
          <p:sp>
            <p:nvSpPr>
              <p:cNvPr id="2137" name="Google Shape;2137;p52"/>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52"/>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52"/>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52"/>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52"/>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52"/>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52"/>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52"/>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52"/>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52"/>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52"/>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52"/>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52"/>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52"/>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52"/>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52"/>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52"/>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52"/>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5" name="Google Shape;2155;p52"/>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6" name="Google Shape;2156;p52"/>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52"/>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52"/>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52"/>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52"/>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52"/>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52"/>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52"/>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52"/>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52"/>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52"/>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52"/>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52"/>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52"/>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52"/>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52"/>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52"/>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52"/>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52"/>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52"/>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52"/>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52"/>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52"/>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52"/>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52"/>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52"/>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52"/>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183" name="Google Shape;2183;p52"/>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84" name="Google Shape;2184;p52" title="train_graph.png"/>
          <p:cNvPicPr preferRelativeResize="0"/>
          <p:nvPr/>
        </p:nvPicPr>
        <p:blipFill rotWithShape="1">
          <a:blip r:embed="rId3">
            <a:alphaModFix/>
          </a:blip>
          <a:srcRect b="0" l="0" r="0" t="0"/>
          <a:stretch/>
        </p:blipFill>
        <p:spPr>
          <a:xfrm>
            <a:off x="314088" y="1450750"/>
            <a:ext cx="8515824" cy="3617225"/>
          </a:xfrm>
          <a:prstGeom prst="rect">
            <a:avLst/>
          </a:prstGeom>
          <a:noFill/>
          <a:ln>
            <a:noFill/>
          </a:ln>
        </p:spPr>
      </p:pic>
      <p:sp>
        <p:nvSpPr>
          <p:cNvPr id="2185" name="Google Shape;2185;p52"/>
          <p:cNvSpPr txBox="1"/>
          <p:nvPr/>
        </p:nvSpPr>
        <p:spPr>
          <a:xfrm>
            <a:off x="246750" y="817150"/>
            <a:ext cx="4757100" cy="776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highlight>
                  <a:srgbClr val="FFF2CC"/>
                </a:highlight>
                <a:latin typeface="Arial"/>
                <a:ea typeface="Arial"/>
                <a:cs typeface="Arial"/>
                <a:sym typeface="Arial"/>
              </a:rPr>
              <a:t>최소 Validation Loss: 0.0099 (에폭 68)</a:t>
            </a:r>
            <a:endParaRPr b="0" i="0" sz="1000" u="none" cap="none" strike="noStrike">
              <a:solidFill>
                <a:schemeClr val="dk1"/>
              </a:solidFill>
              <a:highlight>
                <a:srgbClr val="FFF2CC"/>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highlight>
                  <a:srgbClr val="FFF2CC"/>
                </a:highlight>
                <a:latin typeface="Arial"/>
                <a:ea typeface="Arial"/>
                <a:cs typeface="Arial"/>
                <a:sym typeface="Arial"/>
              </a:rPr>
              <a:t>최대 Validation Accuracy: 0.9980 (에폭 68)</a:t>
            </a:r>
            <a:endParaRPr b="0" i="0" sz="1000" u="none" cap="none" strike="noStrike">
              <a:solidFill>
                <a:schemeClr val="dk1"/>
              </a:solidFill>
              <a:highlight>
                <a:srgbClr val="FFF2CC"/>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highlight>
                  <a:srgbClr val="FFF2CC"/>
                </a:highlight>
                <a:latin typeface="Arial"/>
                <a:ea typeface="Arial"/>
                <a:cs typeface="Arial"/>
                <a:sym typeface="Arial"/>
              </a:rPr>
              <a:t>총 에폭수 88</a:t>
            </a:r>
            <a:endParaRPr b="0" i="0" sz="1000" u="none" cap="none" strike="noStrike">
              <a:solidFill>
                <a:schemeClr val="dk1"/>
              </a:solidFill>
              <a:highlight>
                <a:srgbClr val="FFF2CC"/>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highlight>
                <a:srgbClr val="FFF2CC"/>
              </a:highlight>
              <a:latin typeface="Arial"/>
              <a:ea typeface="Arial"/>
              <a:cs typeface="Arial"/>
              <a:sym typeface="Aria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9" name="Shape 2189"/>
        <p:cNvGrpSpPr/>
        <p:nvPr/>
      </p:nvGrpSpPr>
      <p:grpSpPr>
        <a:xfrm>
          <a:off x="0" y="0"/>
          <a:ext cx="0" cy="0"/>
          <a:chOff x="0" y="0"/>
          <a:chExt cx="0" cy="0"/>
        </a:xfrm>
      </p:grpSpPr>
      <p:sp>
        <p:nvSpPr>
          <p:cNvPr id="2190" name="Google Shape;2190;p53"/>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S</a:t>
            </a:r>
            <a:r>
              <a:rPr lang="en" sz="3200">
                <a:latin typeface="Arial"/>
                <a:ea typeface="Arial"/>
                <a:cs typeface="Arial"/>
                <a:sym typeface="Arial"/>
              </a:rPr>
              <a:t>T-GCN </a:t>
            </a:r>
            <a:r>
              <a:rPr b="0" lang="en" sz="3200">
                <a:latin typeface="Arial"/>
                <a:ea typeface="Arial"/>
                <a:cs typeface="Arial"/>
                <a:sym typeface="Arial"/>
              </a:rPr>
              <a:t>학습 2 :</a:t>
            </a:r>
            <a:r>
              <a:rPr lang="en" sz="3200">
                <a:latin typeface="Arial"/>
                <a:ea typeface="Arial"/>
                <a:cs typeface="Arial"/>
                <a:sym typeface="Arial"/>
              </a:rPr>
              <a:t> Test set Prediction</a:t>
            </a:r>
            <a:endParaRPr sz="3200">
              <a:latin typeface="Arial"/>
              <a:ea typeface="Arial"/>
              <a:cs typeface="Arial"/>
              <a:sym typeface="Arial"/>
            </a:endParaRPr>
          </a:p>
        </p:txBody>
      </p:sp>
      <p:grpSp>
        <p:nvGrpSpPr>
          <p:cNvPr id="2191" name="Google Shape;2191;p53"/>
          <p:cNvGrpSpPr/>
          <p:nvPr/>
        </p:nvGrpSpPr>
        <p:grpSpPr>
          <a:xfrm>
            <a:off x="3563898" y="3764281"/>
            <a:ext cx="812572" cy="923314"/>
            <a:chOff x="2002625" y="2409050"/>
            <a:chExt cx="1378175" cy="1566000"/>
          </a:xfrm>
        </p:grpSpPr>
        <p:sp>
          <p:nvSpPr>
            <p:cNvPr id="2192" name="Google Shape;2192;p53"/>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53"/>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53"/>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53"/>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96" name="Google Shape;2196;p53"/>
          <p:cNvGrpSpPr/>
          <p:nvPr/>
        </p:nvGrpSpPr>
        <p:grpSpPr>
          <a:xfrm flipH="1">
            <a:off x="6228848" y="3858425"/>
            <a:ext cx="303581" cy="923325"/>
            <a:chOff x="1427625" y="3252675"/>
            <a:chExt cx="385500" cy="1172625"/>
          </a:xfrm>
        </p:grpSpPr>
        <p:sp>
          <p:nvSpPr>
            <p:cNvPr id="2197" name="Google Shape;2197;p53"/>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98" name="Google Shape;2198;p53"/>
            <p:cNvGrpSpPr/>
            <p:nvPr/>
          </p:nvGrpSpPr>
          <p:grpSpPr>
            <a:xfrm>
              <a:off x="1427625" y="3252675"/>
              <a:ext cx="385500" cy="1172625"/>
              <a:chOff x="4431675" y="3269575"/>
              <a:chExt cx="385500" cy="1172625"/>
            </a:xfrm>
          </p:grpSpPr>
          <p:sp>
            <p:nvSpPr>
              <p:cNvPr id="2199" name="Google Shape;2199;p53"/>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53"/>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53"/>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53"/>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53"/>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53"/>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53"/>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53"/>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53"/>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53"/>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53"/>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53"/>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53"/>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53"/>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53"/>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53"/>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53"/>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53"/>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53"/>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53"/>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53"/>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53"/>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53"/>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53"/>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53"/>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53"/>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53"/>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53"/>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53"/>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p53"/>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p53"/>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53"/>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53"/>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53"/>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53"/>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53"/>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53"/>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53"/>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53"/>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53"/>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53"/>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53"/>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53"/>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53"/>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53"/>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53"/>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245" name="Google Shape;2245;p53"/>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46" name="Google Shape;2246;p53" title="cm2.png"/>
          <p:cNvPicPr preferRelativeResize="0"/>
          <p:nvPr/>
        </p:nvPicPr>
        <p:blipFill rotWithShape="1">
          <a:blip r:embed="rId3">
            <a:alphaModFix/>
          </a:blip>
          <a:srcRect b="0" l="0" r="0" t="0"/>
          <a:stretch/>
        </p:blipFill>
        <p:spPr>
          <a:xfrm>
            <a:off x="2074725" y="1209125"/>
            <a:ext cx="4025107" cy="3478474"/>
          </a:xfrm>
          <a:prstGeom prst="rect">
            <a:avLst/>
          </a:prstGeom>
          <a:noFill/>
          <a:ln>
            <a:noFill/>
          </a:ln>
        </p:spPr>
      </p:pic>
      <p:sp>
        <p:nvSpPr>
          <p:cNvPr id="2247" name="Google Shape;2247;p53"/>
          <p:cNvSpPr txBox="1"/>
          <p:nvPr/>
        </p:nvSpPr>
        <p:spPr>
          <a:xfrm>
            <a:off x="6684700" y="1423851"/>
            <a:ext cx="1856700" cy="14427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500"/>
              <a:buFont typeface="Arial"/>
              <a:buNone/>
            </a:pPr>
            <a:r>
              <a:rPr b="0" i="0" lang="en" sz="1500" u="none" cap="none" strike="noStrike">
                <a:solidFill>
                  <a:schemeClr val="dk1"/>
                </a:solidFill>
                <a:latin typeface="Arial"/>
                <a:ea typeface="Arial"/>
                <a:cs typeface="Arial"/>
                <a:sym typeface="Arial"/>
              </a:rPr>
              <a:t>Accuracy: 0.993</a:t>
            </a:r>
            <a:endParaRPr b="0" i="0" sz="15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br>
              <a:rPr b="0" i="0" lang="en" sz="1500" u="none" cap="none" strike="noStrike">
                <a:solidFill>
                  <a:schemeClr val="dk1"/>
                </a:solidFill>
                <a:latin typeface="Arial"/>
                <a:ea typeface="Arial"/>
                <a:cs typeface="Arial"/>
                <a:sym typeface="Arial"/>
              </a:rPr>
            </a:br>
            <a:r>
              <a:rPr b="0" i="0" lang="en" sz="1500" u="none" cap="none" strike="noStrike">
                <a:solidFill>
                  <a:schemeClr val="dk1"/>
                </a:solidFill>
                <a:latin typeface="Arial"/>
                <a:ea typeface="Arial"/>
                <a:cs typeface="Arial"/>
                <a:sym typeface="Arial"/>
              </a:rPr>
              <a:t>F1 score</a:t>
            </a:r>
            <a:endParaRPr b="0" i="0" sz="15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dk1"/>
              </a:solidFill>
              <a:latin typeface="Arial"/>
              <a:ea typeface="Arial"/>
              <a:cs typeface="Arial"/>
              <a:sym typeface="Arial"/>
            </a:endParaRPr>
          </a:p>
        </p:txBody>
      </p:sp>
      <p:graphicFrame>
        <p:nvGraphicFramePr>
          <p:cNvPr id="2248" name="Google Shape;2248;p53"/>
          <p:cNvGraphicFramePr/>
          <p:nvPr/>
        </p:nvGraphicFramePr>
        <p:xfrm>
          <a:off x="6684700" y="2474151"/>
          <a:ext cx="3000000" cy="3000000"/>
        </p:xfrm>
        <a:graphic>
          <a:graphicData uri="http://schemas.openxmlformats.org/drawingml/2006/table">
            <a:tbl>
              <a:tblPr>
                <a:noFill/>
                <a:tableStyleId>{0880C0D5-DE4B-4415-B95C-9BB590412095}</a:tableStyleId>
              </a:tblPr>
              <a:tblGrid>
                <a:gridCol w="1023325"/>
                <a:gridCol w="102332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Arial"/>
                          <a:ea typeface="Arial"/>
                          <a:cs typeface="Arial"/>
                          <a:sym typeface="Arial"/>
                        </a:rPr>
                        <a:t>Amateur</a:t>
                      </a:r>
                      <a:endParaRPr sz="1400" u="none" cap="none" strike="noStrike">
                        <a:latin typeface="Arial"/>
                        <a:ea typeface="Arial"/>
                        <a:cs typeface="Arial"/>
                        <a:sym typeface="Aria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Arial"/>
                          <a:ea typeface="Arial"/>
                          <a:cs typeface="Arial"/>
                          <a:sym typeface="Arial"/>
                        </a:rPr>
                        <a:t>0.9937</a:t>
                      </a:r>
                      <a:endParaRPr sz="1400" u="none" cap="none" strike="noStrike">
                        <a:latin typeface="Arial"/>
                        <a:ea typeface="Arial"/>
                        <a:cs typeface="Arial"/>
                        <a:sym typeface="Arial"/>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Arial"/>
                          <a:ea typeface="Arial"/>
                          <a:cs typeface="Arial"/>
                          <a:sym typeface="Arial"/>
                        </a:rPr>
                        <a:t>Pro</a:t>
                      </a:r>
                      <a:endParaRPr sz="1400" u="none" cap="none" strike="noStrike">
                        <a:latin typeface="Arial"/>
                        <a:ea typeface="Arial"/>
                        <a:cs typeface="Arial"/>
                        <a:sym typeface="Aria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latin typeface="Arial"/>
                          <a:ea typeface="Arial"/>
                          <a:cs typeface="Arial"/>
                          <a:sym typeface="Arial"/>
                        </a:rPr>
                        <a:t>0.9943</a:t>
                      </a:r>
                      <a:endParaRPr sz="1400" u="none" cap="none" strike="noStrike">
                        <a:latin typeface="Arial"/>
                        <a:ea typeface="Arial"/>
                        <a:cs typeface="Arial"/>
                        <a:sym typeface="Arial"/>
                      </a:endParaRPr>
                    </a:p>
                  </a:txBody>
                  <a:tcPr marT="91425" marB="91425" marR="91425" marL="91425"/>
                </a:tc>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2" name="Shape 2252"/>
        <p:cNvGrpSpPr/>
        <p:nvPr/>
      </p:nvGrpSpPr>
      <p:grpSpPr>
        <a:xfrm>
          <a:off x="0" y="0"/>
          <a:ext cx="0" cy="0"/>
          <a:chOff x="0" y="0"/>
          <a:chExt cx="0" cy="0"/>
        </a:xfrm>
      </p:grpSpPr>
      <p:sp>
        <p:nvSpPr>
          <p:cNvPr id="2253" name="Google Shape;2253;p54"/>
          <p:cNvSpPr/>
          <p:nvPr/>
        </p:nvSpPr>
        <p:spPr>
          <a:xfrm flipH="1">
            <a:off x="6534392" y="78169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54" name="Google Shape;2254;p54"/>
          <p:cNvGrpSpPr/>
          <p:nvPr/>
        </p:nvGrpSpPr>
        <p:grpSpPr>
          <a:xfrm>
            <a:off x="6534390" y="1421094"/>
            <a:ext cx="2196275" cy="3244391"/>
            <a:chOff x="2633225" y="3262875"/>
            <a:chExt cx="820915" cy="1212675"/>
          </a:xfrm>
        </p:grpSpPr>
        <p:sp>
          <p:nvSpPr>
            <p:cNvPr id="2255" name="Google Shape;2255;p54"/>
            <p:cNvSpPr/>
            <p:nvPr/>
          </p:nvSpPr>
          <p:spPr>
            <a:xfrm>
              <a:off x="2644165" y="3263375"/>
              <a:ext cx="809975" cy="1211675"/>
            </a:xfrm>
            <a:custGeom>
              <a:rect b="b" l="l" r="r" t="t"/>
              <a:pathLst>
                <a:path extrusionOk="0" h="48467" w="32399">
                  <a:moveTo>
                    <a:pt x="5119" y="2280"/>
                  </a:moveTo>
                  <a:lnTo>
                    <a:pt x="5622" y="2377"/>
                  </a:lnTo>
                  <a:cubicBezTo>
                    <a:pt x="5557" y="2637"/>
                    <a:pt x="5541" y="2897"/>
                    <a:pt x="5541" y="3027"/>
                  </a:cubicBezTo>
                  <a:cubicBezTo>
                    <a:pt x="5541" y="3352"/>
                    <a:pt x="5866" y="3709"/>
                    <a:pt x="6045" y="3953"/>
                  </a:cubicBezTo>
                  <a:cubicBezTo>
                    <a:pt x="6045" y="3953"/>
                    <a:pt x="6077" y="3986"/>
                    <a:pt x="6077" y="4002"/>
                  </a:cubicBezTo>
                  <a:lnTo>
                    <a:pt x="6077" y="4018"/>
                  </a:lnTo>
                  <a:cubicBezTo>
                    <a:pt x="6093" y="4034"/>
                    <a:pt x="6093" y="4067"/>
                    <a:pt x="6110" y="4083"/>
                  </a:cubicBezTo>
                  <a:cubicBezTo>
                    <a:pt x="6126" y="4099"/>
                    <a:pt x="6158" y="4148"/>
                    <a:pt x="6175" y="4181"/>
                  </a:cubicBezTo>
                  <a:lnTo>
                    <a:pt x="6175" y="4197"/>
                  </a:lnTo>
                  <a:cubicBezTo>
                    <a:pt x="6191" y="4246"/>
                    <a:pt x="6207" y="4278"/>
                    <a:pt x="6240" y="4311"/>
                  </a:cubicBezTo>
                  <a:cubicBezTo>
                    <a:pt x="6483" y="4749"/>
                    <a:pt x="6890" y="5480"/>
                    <a:pt x="7182" y="6065"/>
                  </a:cubicBezTo>
                  <a:cubicBezTo>
                    <a:pt x="7215" y="6114"/>
                    <a:pt x="7247" y="6179"/>
                    <a:pt x="7263" y="6212"/>
                  </a:cubicBezTo>
                  <a:cubicBezTo>
                    <a:pt x="7263" y="6212"/>
                    <a:pt x="7263" y="6228"/>
                    <a:pt x="7296" y="6228"/>
                  </a:cubicBezTo>
                  <a:cubicBezTo>
                    <a:pt x="7328" y="6293"/>
                    <a:pt x="7377" y="6374"/>
                    <a:pt x="7393" y="6439"/>
                  </a:cubicBezTo>
                  <a:cubicBezTo>
                    <a:pt x="6806" y="6644"/>
                    <a:pt x="6001" y="6872"/>
                    <a:pt x="5393" y="6872"/>
                  </a:cubicBezTo>
                  <a:cubicBezTo>
                    <a:pt x="5277" y="6872"/>
                    <a:pt x="5168" y="6863"/>
                    <a:pt x="5070" y="6845"/>
                  </a:cubicBezTo>
                  <a:cubicBezTo>
                    <a:pt x="4967" y="6824"/>
                    <a:pt x="4879" y="6814"/>
                    <a:pt x="4804" y="6814"/>
                  </a:cubicBezTo>
                  <a:cubicBezTo>
                    <a:pt x="4371" y="6814"/>
                    <a:pt x="4371" y="7121"/>
                    <a:pt x="4371" y="7121"/>
                  </a:cubicBezTo>
                  <a:cubicBezTo>
                    <a:pt x="4371" y="7121"/>
                    <a:pt x="3819" y="7186"/>
                    <a:pt x="3689" y="7186"/>
                  </a:cubicBezTo>
                  <a:lnTo>
                    <a:pt x="3689" y="7235"/>
                  </a:lnTo>
                  <a:cubicBezTo>
                    <a:pt x="3396" y="7235"/>
                    <a:pt x="2941" y="7251"/>
                    <a:pt x="2941" y="7251"/>
                  </a:cubicBezTo>
                  <a:cubicBezTo>
                    <a:pt x="3006" y="6683"/>
                    <a:pt x="3315" y="4099"/>
                    <a:pt x="3315" y="4099"/>
                  </a:cubicBezTo>
                  <a:cubicBezTo>
                    <a:pt x="3315" y="4099"/>
                    <a:pt x="3385" y="4115"/>
                    <a:pt x="3478" y="4115"/>
                  </a:cubicBezTo>
                  <a:cubicBezTo>
                    <a:pt x="3617" y="4115"/>
                    <a:pt x="3806" y="4080"/>
                    <a:pt x="3884" y="3904"/>
                  </a:cubicBezTo>
                  <a:cubicBezTo>
                    <a:pt x="3981" y="3644"/>
                    <a:pt x="4079" y="3043"/>
                    <a:pt x="4631" y="2702"/>
                  </a:cubicBezTo>
                  <a:cubicBezTo>
                    <a:pt x="4777" y="2621"/>
                    <a:pt x="4956" y="2458"/>
                    <a:pt x="5119" y="2280"/>
                  </a:cubicBezTo>
                  <a:close/>
                  <a:moveTo>
                    <a:pt x="10220" y="27919"/>
                  </a:moveTo>
                  <a:cubicBezTo>
                    <a:pt x="10221" y="27920"/>
                    <a:pt x="11894" y="32355"/>
                    <a:pt x="11894" y="33167"/>
                  </a:cubicBezTo>
                  <a:cubicBezTo>
                    <a:pt x="11894" y="33979"/>
                    <a:pt x="12381" y="38204"/>
                    <a:pt x="12040" y="41437"/>
                  </a:cubicBezTo>
                  <a:cubicBezTo>
                    <a:pt x="12089" y="41453"/>
                    <a:pt x="12170" y="41470"/>
                    <a:pt x="12268" y="41486"/>
                  </a:cubicBezTo>
                  <a:cubicBezTo>
                    <a:pt x="12268" y="41518"/>
                    <a:pt x="12251" y="41518"/>
                    <a:pt x="12251" y="41535"/>
                  </a:cubicBezTo>
                  <a:lnTo>
                    <a:pt x="12186" y="41648"/>
                  </a:lnTo>
                  <a:cubicBezTo>
                    <a:pt x="12170" y="41697"/>
                    <a:pt x="12138" y="41762"/>
                    <a:pt x="12121" y="41795"/>
                  </a:cubicBezTo>
                  <a:cubicBezTo>
                    <a:pt x="11975" y="42103"/>
                    <a:pt x="11862" y="42428"/>
                    <a:pt x="11862" y="42591"/>
                  </a:cubicBezTo>
                  <a:cubicBezTo>
                    <a:pt x="11862" y="42704"/>
                    <a:pt x="11862" y="42834"/>
                    <a:pt x="11894" y="42981"/>
                  </a:cubicBezTo>
                  <a:lnTo>
                    <a:pt x="11894" y="42997"/>
                  </a:lnTo>
                  <a:cubicBezTo>
                    <a:pt x="11927" y="43029"/>
                    <a:pt x="11927" y="43094"/>
                    <a:pt x="11943" y="43159"/>
                  </a:cubicBezTo>
                  <a:cubicBezTo>
                    <a:pt x="11959" y="43224"/>
                    <a:pt x="11975" y="43257"/>
                    <a:pt x="11991" y="43322"/>
                  </a:cubicBezTo>
                  <a:lnTo>
                    <a:pt x="11991" y="43338"/>
                  </a:lnTo>
                  <a:cubicBezTo>
                    <a:pt x="12024" y="43403"/>
                    <a:pt x="12040" y="43468"/>
                    <a:pt x="12073" y="43517"/>
                  </a:cubicBezTo>
                  <a:cubicBezTo>
                    <a:pt x="12073" y="43549"/>
                    <a:pt x="12105" y="43549"/>
                    <a:pt x="12105" y="43566"/>
                  </a:cubicBezTo>
                  <a:cubicBezTo>
                    <a:pt x="12138" y="43631"/>
                    <a:pt x="12170" y="43679"/>
                    <a:pt x="12203" y="43744"/>
                  </a:cubicBezTo>
                  <a:lnTo>
                    <a:pt x="12203" y="43761"/>
                  </a:lnTo>
                  <a:cubicBezTo>
                    <a:pt x="12235" y="43826"/>
                    <a:pt x="12284" y="43891"/>
                    <a:pt x="12333" y="43972"/>
                  </a:cubicBezTo>
                  <a:cubicBezTo>
                    <a:pt x="12333" y="43988"/>
                    <a:pt x="12349" y="43988"/>
                    <a:pt x="12349" y="44004"/>
                  </a:cubicBezTo>
                  <a:cubicBezTo>
                    <a:pt x="12381" y="44069"/>
                    <a:pt x="12446" y="44151"/>
                    <a:pt x="12511" y="44232"/>
                  </a:cubicBezTo>
                  <a:lnTo>
                    <a:pt x="12544" y="44281"/>
                  </a:lnTo>
                  <a:cubicBezTo>
                    <a:pt x="12593" y="44329"/>
                    <a:pt x="12658" y="44394"/>
                    <a:pt x="12706" y="44459"/>
                  </a:cubicBezTo>
                  <a:cubicBezTo>
                    <a:pt x="12593" y="44443"/>
                    <a:pt x="12463" y="44443"/>
                    <a:pt x="12349" y="44411"/>
                  </a:cubicBezTo>
                  <a:lnTo>
                    <a:pt x="12284" y="44411"/>
                  </a:lnTo>
                  <a:cubicBezTo>
                    <a:pt x="12203" y="44411"/>
                    <a:pt x="12121" y="44394"/>
                    <a:pt x="12040" y="44394"/>
                  </a:cubicBezTo>
                  <a:lnTo>
                    <a:pt x="11715" y="44394"/>
                  </a:lnTo>
                  <a:quadBezTo>
                    <a:pt x="11715" y="44378"/>
                    <a:pt x="11732" y="44362"/>
                  </a:quadBezTo>
                  <a:lnTo>
                    <a:pt x="11732" y="44329"/>
                  </a:lnTo>
                  <a:cubicBezTo>
                    <a:pt x="11732" y="44313"/>
                    <a:pt x="11715" y="44313"/>
                    <a:pt x="11715" y="44281"/>
                  </a:cubicBezTo>
                  <a:cubicBezTo>
                    <a:pt x="11699" y="44232"/>
                    <a:pt x="11683" y="44151"/>
                    <a:pt x="11634" y="44053"/>
                  </a:cubicBezTo>
                  <a:lnTo>
                    <a:pt x="11634" y="44037"/>
                  </a:lnTo>
                  <a:cubicBezTo>
                    <a:pt x="11569" y="43891"/>
                    <a:pt x="11520" y="43679"/>
                    <a:pt x="11439" y="43436"/>
                  </a:cubicBezTo>
                  <a:cubicBezTo>
                    <a:pt x="11358" y="43192"/>
                    <a:pt x="11277" y="42899"/>
                    <a:pt x="11163" y="42542"/>
                  </a:cubicBezTo>
                  <a:cubicBezTo>
                    <a:pt x="11114" y="42331"/>
                    <a:pt x="11049" y="42087"/>
                    <a:pt x="10984" y="41811"/>
                  </a:cubicBezTo>
                  <a:lnTo>
                    <a:pt x="10984" y="41795"/>
                  </a:lnTo>
                  <a:cubicBezTo>
                    <a:pt x="10968" y="41681"/>
                    <a:pt x="10919" y="41535"/>
                    <a:pt x="10903" y="41388"/>
                  </a:cubicBezTo>
                  <a:cubicBezTo>
                    <a:pt x="10838" y="41112"/>
                    <a:pt x="10789" y="40820"/>
                    <a:pt x="10740" y="40495"/>
                  </a:cubicBezTo>
                  <a:lnTo>
                    <a:pt x="10740" y="40462"/>
                  </a:lnTo>
                  <a:cubicBezTo>
                    <a:pt x="10724" y="40300"/>
                    <a:pt x="10675" y="40154"/>
                    <a:pt x="10659" y="39991"/>
                  </a:cubicBezTo>
                  <a:cubicBezTo>
                    <a:pt x="10578" y="39406"/>
                    <a:pt x="10497" y="38756"/>
                    <a:pt x="10464" y="38058"/>
                  </a:cubicBezTo>
                  <a:cubicBezTo>
                    <a:pt x="10399" y="36985"/>
                    <a:pt x="10318" y="32761"/>
                    <a:pt x="10350" y="30762"/>
                  </a:cubicBezTo>
                  <a:lnTo>
                    <a:pt x="10350" y="30665"/>
                  </a:lnTo>
                  <a:lnTo>
                    <a:pt x="10350" y="30600"/>
                  </a:lnTo>
                  <a:lnTo>
                    <a:pt x="10350" y="30486"/>
                  </a:lnTo>
                  <a:lnTo>
                    <a:pt x="10350" y="30356"/>
                  </a:lnTo>
                  <a:lnTo>
                    <a:pt x="10350" y="30307"/>
                  </a:lnTo>
                  <a:lnTo>
                    <a:pt x="10350" y="30194"/>
                  </a:lnTo>
                  <a:lnTo>
                    <a:pt x="10350" y="30161"/>
                  </a:lnTo>
                  <a:lnTo>
                    <a:pt x="10350" y="30031"/>
                  </a:lnTo>
                  <a:lnTo>
                    <a:pt x="10350" y="29999"/>
                  </a:lnTo>
                  <a:lnTo>
                    <a:pt x="10350" y="29901"/>
                  </a:lnTo>
                  <a:cubicBezTo>
                    <a:pt x="10464" y="28796"/>
                    <a:pt x="10221" y="27919"/>
                    <a:pt x="10220" y="27919"/>
                  </a:cubicBezTo>
                  <a:close/>
                  <a:moveTo>
                    <a:pt x="16170" y="0"/>
                  </a:moveTo>
                  <a:cubicBezTo>
                    <a:pt x="15569" y="0"/>
                    <a:pt x="15274" y="427"/>
                    <a:pt x="15274" y="427"/>
                  </a:cubicBezTo>
                  <a:cubicBezTo>
                    <a:pt x="15274" y="225"/>
                    <a:pt x="15016" y="72"/>
                    <a:pt x="14702" y="72"/>
                  </a:cubicBezTo>
                  <a:cubicBezTo>
                    <a:pt x="14536" y="72"/>
                    <a:pt x="14354" y="115"/>
                    <a:pt x="14185" y="216"/>
                  </a:cubicBezTo>
                  <a:cubicBezTo>
                    <a:pt x="13763" y="476"/>
                    <a:pt x="13405" y="2133"/>
                    <a:pt x="13259" y="3141"/>
                  </a:cubicBezTo>
                  <a:lnTo>
                    <a:pt x="12349" y="2962"/>
                  </a:lnTo>
                  <a:lnTo>
                    <a:pt x="11829" y="2864"/>
                  </a:lnTo>
                  <a:lnTo>
                    <a:pt x="11829" y="2816"/>
                  </a:lnTo>
                  <a:lnTo>
                    <a:pt x="11390" y="2718"/>
                  </a:lnTo>
                  <a:lnTo>
                    <a:pt x="11260" y="3303"/>
                  </a:lnTo>
                  <a:lnTo>
                    <a:pt x="11715" y="3401"/>
                  </a:lnTo>
                  <a:lnTo>
                    <a:pt x="11715" y="3368"/>
                  </a:lnTo>
                  <a:lnTo>
                    <a:pt x="12219" y="3466"/>
                  </a:lnTo>
                  <a:lnTo>
                    <a:pt x="13178" y="3644"/>
                  </a:lnTo>
                  <a:cubicBezTo>
                    <a:pt x="13178" y="3758"/>
                    <a:pt x="13161" y="3807"/>
                    <a:pt x="13161" y="3872"/>
                  </a:cubicBezTo>
                  <a:cubicBezTo>
                    <a:pt x="13161" y="4213"/>
                    <a:pt x="13194" y="4538"/>
                    <a:pt x="13340" y="4863"/>
                  </a:cubicBezTo>
                  <a:lnTo>
                    <a:pt x="13340" y="4912"/>
                  </a:lnTo>
                  <a:lnTo>
                    <a:pt x="13340" y="4977"/>
                  </a:lnTo>
                  <a:lnTo>
                    <a:pt x="13340" y="5058"/>
                  </a:lnTo>
                  <a:lnTo>
                    <a:pt x="13340" y="5805"/>
                  </a:lnTo>
                  <a:lnTo>
                    <a:pt x="13275" y="5805"/>
                  </a:lnTo>
                  <a:cubicBezTo>
                    <a:pt x="12869" y="5805"/>
                    <a:pt x="12641" y="6455"/>
                    <a:pt x="12641" y="6455"/>
                  </a:cubicBezTo>
                  <a:cubicBezTo>
                    <a:pt x="12641" y="6455"/>
                    <a:pt x="11878" y="6861"/>
                    <a:pt x="11098" y="6861"/>
                  </a:cubicBezTo>
                  <a:cubicBezTo>
                    <a:pt x="10984" y="6861"/>
                    <a:pt x="10838" y="6845"/>
                    <a:pt x="10692" y="6796"/>
                  </a:cubicBezTo>
                  <a:cubicBezTo>
                    <a:pt x="10675" y="6780"/>
                    <a:pt x="10659" y="6780"/>
                    <a:pt x="10643" y="6764"/>
                  </a:cubicBezTo>
                  <a:cubicBezTo>
                    <a:pt x="10610" y="6732"/>
                    <a:pt x="10594" y="6732"/>
                    <a:pt x="10594" y="6715"/>
                  </a:cubicBezTo>
                  <a:cubicBezTo>
                    <a:pt x="10562" y="6699"/>
                    <a:pt x="10513" y="6650"/>
                    <a:pt x="10480" y="6634"/>
                  </a:cubicBezTo>
                  <a:cubicBezTo>
                    <a:pt x="10448" y="6618"/>
                    <a:pt x="10432" y="6602"/>
                    <a:pt x="10415" y="6602"/>
                  </a:cubicBezTo>
                  <a:cubicBezTo>
                    <a:pt x="10367" y="6569"/>
                    <a:pt x="10334" y="6537"/>
                    <a:pt x="10318" y="6520"/>
                  </a:cubicBezTo>
                  <a:cubicBezTo>
                    <a:pt x="10285" y="6488"/>
                    <a:pt x="10269" y="6472"/>
                    <a:pt x="10253" y="6472"/>
                  </a:cubicBezTo>
                  <a:cubicBezTo>
                    <a:pt x="10204" y="6455"/>
                    <a:pt x="10172" y="6407"/>
                    <a:pt x="10123" y="6390"/>
                  </a:cubicBezTo>
                  <a:cubicBezTo>
                    <a:pt x="10107" y="6374"/>
                    <a:pt x="10090" y="6374"/>
                    <a:pt x="10074" y="6358"/>
                  </a:cubicBezTo>
                  <a:cubicBezTo>
                    <a:pt x="10009" y="6309"/>
                    <a:pt x="9944" y="6277"/>
                    <a:pt x="9879" y="6212"/>
                  </a:cubicBezTo>
                  <a:lnTo>
                    <a:pt x="9847" y="6163"/>
                  </a:lnTo>
                  <a:cubicBezTo>
                    <a:pt x="9798" y="6130"/>
                    <a:pt x="9766" y="6114"/>
                    <a:pt x="9701" y="6065"/>
                  </a:cubicBezTo>
                  <a:lnTo>
                    <a:pt x="9636" y="6000"/>
                  </a:lnTo>
                  <a:cubicBezTo>
                    <a:pt x="9603" y="5968"/>
                    <a:pt x="9554" y="5952"/>
                    <a:pt x="9522" y="5903"/>
                  </a:cubicBezTo>
                  <a:lnTo>
                    <a:pt x="9457" y="5838"/>
                  </a:lnTo>
                  <a:cubicBezTo>
                    <a:pt x="9424" y="5805"/>
                    <a:pt x="9376" y="5789"/>
                    <a:pt x="9343" y="5740"/>
                  </a:cubicBezTo>
                  <a:lnTo>
                    <a:pt x="9278" y="5675"/>
                  </a:lnTo>
                  <a:cubicBezTo>
                    <a:pt x="9229" y="5643"/>
                    <a:pt x="9181" y="5594"/>
                    <a:pt x="9132" y="5562"/>
                  </a:cubicBezTo>
                  <a:lnTo>
                    <a:pt x="9116" y="5545"/>
                  </a:lnTo>
                  <a:cubicBezTo>
                    <a:pt x="8953" y="5383"/>
                    <a:pt x="8791" y="5237"/>
                    <a:pt x="8661" y="5090"/>
                  </a:cubicBezTo>
                  <a:cubicBezTo>
                    <a:pt x="8254" y="4619"/>
                    <a:pt x="7848" y="4213"/>
                    <a:pt x="7605" y="3953"/>
                  </a:cubicBezTo>
                  <a:cubicBezTo>
                    <a:pt x="7572" y="3921"/>
                    <a:pt x="7556" y="3888"/>
                    <a:pt x="7523" y="3856"/>
                  </a:cubicBezTo>
                  <a:lnTo>
                    <a:pt x="7507" y="3839"/>
                  </a:lnTo>
                  <a:cubicBezTo>
                    <a:pt x="7491" y="3807"/>
                    <a:pt x="7475" y="3774"/>
                    <a:pt x="7442" y="3758"/>
                  </a:cubicBezTo>
                  <a:cubicBezTo>
                    <a:pt x="7426" y="3726"/>
                    <a:pt x="7426" y="3709"/>
                    <a:pt x="7410" y="3693"/>
                  </a:cubicBezTo>
                  <a:lnTo>
                    <a:pt x="7410" y="3677"/>
                  </a:lnTo>
                  <a:cubicBezTo>
                    <a:pt x="7491" y="3628"/>
                    <a:pt x="7572" y="3547"/>
                    <a:pt x="7718" y="3384"/>
                  </a:cubicBezTo>
                  <a:cubicBezTo>
                    <a:pt x="7881" y="3222"/>
                    <a:pt x="7930" y="2978"/>
                    <a:pt x="7978" y="2751"/>
                  </a:cubicBezTo>
                  <a:lnTo>
                    <a:pt x="9441" y="3027"/>
                  </a:lnTo>
                  <a:lnTo>
                    <a:pt x="10090" y="3141"/>
                  </a:lnTo>
                  <a:lnTo>
                    <a:pt x="10643" y="3238"/>
                  </a:lnTo>
                  <a:lnTo>
                    <a:pt x="11017" y="3303"/>
                  </a:lnTo>
                  <a:lnTo>
                    <a:pt x="11017" y="3271"/>
                  </a:lnTo>
                  <a:lnTo>
                    <a:pt x="11212" y="3303"/>
                  </a:lnTo>
                  <a:lnTo>
                    <a:pt x="11342" y="2637"/>
                  </a:lnTo>
                  <a:lnTo>
                    <a:pt x="11163" y="2588"/>
                  </a:lnTo>
                  <a:lnTo>
                    <a:pt x="11163" y="2556"/>
                  </a:lnTo>
                  <a:lnTo>
                    <a:pt x="10009" y="2296"/>
                  </a:lnTo>
                  <a:lnTo>
                    <a:pt x="8092" y="1841"/>
                  </a:lnTo>
                  <a:lnTo>
                    <a:pt x="8092" y="1760"/>
                  </a:lnTo>
                  <a:cubicBezTo>
                    <a:pt x="8071" y="1739"/>
                    <a:pt x="8024" y="1711"/>
                    <a:pt x="7962" y="1711"/>
                  </a:cubicBezTo>
                  <a:cubicBezTo>
                    <a:pt x="7928" y="1711"/>
                    <a:pt x="7889" y="1720"/>
                    <a:pt x="7848" y="1743"/>
                  </a:cubicBezTo>
                  <a:cubicBezTo>
                    <a:pt x="7832" y="1581"/>
                    <a:pt x="7816" y="1451"/>
                    <a:pt x="7816" y="1402"/>
                  </a:cubicBezTo>
                  <a:cubicBezTo>
                    <a:pt x="7848" y="1256"/>
                    <a:pt x="7751" y="1110"/>
                    <a:pt x="7605" y="1110"/>
                  </a:cubicBezTo>
                  <a:lnTo>
                    <a:pt x="7572" y="1110"/>
                  </a:lnTo>
                  <a:cubicBezTo>
                    <a:pt x="7475" y="1110"/>
                    <a:pt x="7393" y="1175"/>
                    <a:pt x="7361" y="1272"/>
                  </a:cubicBezTo>
                  <a:lnTo>
                    <a:pt x="7312" y="1272"/>
                  </a:lnTo>
                  <a:cubicBezTo>
                    <a:pt x="7280" y="1175"/>
                    <a:pt x="7182" y="1110"/>
                    <a:pt x="7085" y="1110"/>
                  </a:cubicBezTo>
                  <a:lnTo>
                    <a:pt x="7036" y="1110"/>
                  </a:lnTo>
                  <a:cubicBezTo>
                    <a:pt x="6938" y="1110"/>
                    <a:pt x="6841" y="1191"/>
                    <a:pt x="6825" y="1288"/>
                  </a:cubicBezTo>
                  <a:lnTo>
                    <a:pt x="6776" y="1288"/>
                  </a:lnTo>
                  <a:cubicBezTo>
                    <a:pt x="6760" y="1191"/>
                    <a:pt x="6662" y="1126"/>
                    <a:pt x="6548" y="1126"/>
                  </a:cubicBezTo>
                  <a:lnTo>
                    <a:pt x="6516" y="1126"/>
                  </a:lnTo>
                  <a:cubicBezTo>
                    <a:pt x="6418" y="1126"/>
                    <a:pt x="6305" y="1207"/>
                    <a:pt x="6288" y="1321"/>
                  </a:cubicBezTo>
                  <a:lnTo>
                    <a:pt x="6288" y="1337"/>
                  </a:lnTo>
                  <a:lnTo>
                    <a:pt x="6223" y="1337"/>
                  </a:lnTo>
                  <a:cubicBezTo>
                    <a:pt x="6191" y="1272"/>
                    <a:pt x="6126" y="1207"/>
                    <a:pt x="6045" y="1207"/>
                  </a:cubicBezTo>
                  <a:lnTo>
                    <a:pt x="6012" y="1207"/>
                  </a:lnTo>
                  <a:cubicBezTo>
                    <a:pt x="5931" y="1207"/>
                    <a:pt x="5866" y="1256"/>
                    <a:pt x="5817" y="1321"/>
                  </a:cubicBezTo>
                  <a:lnTo>
                    <a:pt x="5785" y="1321"/>
                  </a:lnTo>
                  <a:cubicBezTo>
                    <a:pt x="5801" y="1028"/>
                    <a:pt x="5931" y="769"/>
                    <a:pt x="5655" y="557"/>
                  </a:cubicBezTo>
                  <a:cubicBezTo>
                    <a:pt x="5375" y="348"/>
                    <a:pt x="4795" y="222"/>
                    <a:pt x="4359" y="222"/>
                  </a:cubicBezTo>
                  <a:cubicBezTo>
                    <a:pt x="4288" y="222"/>
                    <a:pt x="4221" y="225"/>
                    <a:pt x="4160" y="232"/>
                  </a:cubicBezTo>
                  <a:cubicBezTo>
                    <a:pt x="3900" y="281"/>
                    <a:pt x="3526" y="476"/>
                    <a:pt x="3266" y="720"/>
                  </a:cubicBezTo>
                  <a:lnTo>
                    <a:pt x="2519" y="541"/>
                  </a:lnTo>
                  <a:cubicBezTo>
                    <a:pt x="2324" y="590"/>
                    <a:pt x="2161" y="720"/>
                    <a:pt x="2129" y="931"/>
                  </a:cubicBezTo>
                  <a:lnTo>
                    <a:pt x="2064" y="1207"/>
                  </a:lnTo>
                  <a:cubicBezTo>
                    <a:pt x="2031" y="1418"/>
                    <a:pt x="2113" y="1613"/>
                    <a:pt x="2275" y="1727"/>
                  </a:cubicBezTo>
                  <a:lnTo>
                    <a:pt x="2698" y="1808"/>
                  </a:lnTo>
                  <a:cubicBezTo>
                    <a:pt x="2551" y="2166"/>
                    <a:pt x="2389" y="2556"/>
                    <a:pt x="2226" y="2735"/>
                  </a:cubicBezTo>
                  <a:cubicBezTo>
                    <a:pt x="1707" y="3271"/>
                    <a:pt x="2161" y="3482"/>
                    <a:pt x="2161" y="3482"/>
                  </a:cubicBezTo>
                  <a:cubicBezTo>
                    <a:pt x="2161" y="3482"/>
                    <a:pt x="0" y="8178"/>
                    <a:pt x="537" y="9494"/>
                  </a:cubicBezTo>
                  <a:lnTo>
                    <a:pt x="537" y="9526"/>
                  </a:lnTo>
                  <a:cubicBezTo>
                    <a:pt x="569" y="9559"/>
                    <a:pt x="585" y="9607"/>
                    <a:pt x="602" y="9624"/>
                  </a:cubicBezTo>
                  <a:cubicBezTo>
                    <a:pt x="602" y="9624"/>
                    <a:pt x="602" y="9640"/>
                    <a:pt x="618" y="9640"/>
                  </a:cubicBezTo>
                  <a:cubicBezTo>
                    <a:pt x="650" y="9689"/>
                    <a:pt x="683" y="9721"/>
                    <a:pt x="732" y="9737"/>
                  </a:cubicBezTo>
                  <a:cubicBezTo>
                    <a:pt x="1075" y="9991"/>
                    <a:pt x="2252" y="10037"/>
                    <a:pt x="3075" y="10037"/>
                  </a:cubicBezTo>
                  <a:cubicBezTo>
                    <a:pt x="3305" y="10037"/>
                    <a:pt x="3507" y="10033"/>
                    <a:pt x="3656" y="10030"/>
                  </a:cubicBezTo>
                  <a:cubicBezTo>
                    <a:pt x="3656" y="10111"/>
                    <a:pt x="3673" y="10176"/>
                    <a:pt x="3673" y="10257"/>
                  </a:cubicBezTo>
                  <a:cubicBezTo>
                    <a:pt x="3673" y="10257"/>
                    <a:pt x="4176" y="10290"/>
                    <a:pt x="4387" y="10290"/>
                  </a:cubicBezTo>
                  <a:cubicBezTo>
                    <a:pt x="4387" y="10290"/>
                    <a:pt x="4387" y="10534"/>
                    <a:pt x="4566" y="10745"/>
                  </a:cubicBezTo>
                  <a:cubicBezTo>
                    <a:pt x="4631" y="10810"/>
                    <a:pt x="4743" y="10831"/>
                    <a:pt x="4885" y="10831"/>
                  </a:cubicBezTo>
                  <a:cubicBezTo>
                    <a:pt x="5167" y="10831"/>
                    <a:pt x="5568" y="10745"/>
                    <a:pt x="5947" y="10745"/>
                  </a:cubicBezTo>
                  <a:cubicBezTo>
                    <a:pt x="6207" y="10745"/>
                    <a:pt x="6370" y="10777"/>
                    <a:pt x="6435" y="10842"/>
                  </a:cubicBezTo>
                  <a:cubicBezTo>
                    <a:pt x="6516" y="10907"/>
                    <a:pt x="6516" y="10940"/>
                    <a:pt x="6516" y="10940"/>
                  </a:cubicBezTo>
                  <a:lnTo>
                    <a:pt x="6516" y="10956"/>
                  </a:lnTo>
                  <a:lnTo>
                    <a:pt x="6516" y="10988"/>
                  </a:lnTo>
                  <a:lnTo>
                    <a:pt x="6516" y="11200"/>
                  </a:lnTo>
                  <a:cubicBezTo>
                    <a:pt x="6532" y="11573"/>
                    <a:pt x="6548" y="12240"/>
                    <a:pt x="6532" y="12906"/>
                  </a:cubicBezTo>
                  <a:cubicBezTo>
                    <a:pt x="6516" y="13458"/>
                    <a:pt x="6500" y="14011"/>
                    <a:pt x="6386" y="14319"/>
                  </a:cubicBezTo>
                  <a:cubicBezTo>
                    <a:pt x="6175" y="15164"/>
                    <a:pt x="5037" y="17910"/>
                    <a:pt x="6272" y="18723"/>
                  </a:cubicBezTo>
                  <a:cubicBezTo>
                    <a:pt x="6272" y="18723"/>
                    <a:pt x="5135" y="20786"/>
                    <a:pt x="5135" y="23191"/>
                  </a:cubicBezTo>
                  <a:cubicBezTo>
                    <a:pt x="5135" y="25157"/>
                    <a:pt x="6223" y="32680"/>
                    <a:pt x="6451" y="34564"/>
                  </a:cubicBezTo>
                  <a:cubicBezTo>
                    <a:pt x="6678" y="36465"/>
                    <a:pt x="8709" y="44427"/>
                    <a:pt x="8319" y="46295"/>
                  </a:cubicBezTo>
                  <a:cubicBezTo>
                    <a:pt x="8310" y="46345"/>
                    <a:pt x="8367" y="46364"/>
                    <a:pt x="8468" y="46364"/>
                  </a:cubicBezTo>
                  <a:cubicBezTo>
                    <a:pt x="8533" y="46364"/>
                    <a:pt x="8615" y="46357"/>
                    <a:pt x="8709" y="46344"/>
                  </a:cubicBezTo>
                  <a:lnTo>
                    <a:pt x="8709" y="46344"/>
                  </a:lnTo>
                  <a:cubicBezTo>
                    <a:pt x="8693" y="46425"/>
                    <a:pt x="8693" y="46507"/>
                    <a:pt x="8693" y="46588"/>
                  </a:cubicBezTo>
                  <a:cubicBezTo>
                    <a:pt x="8693" y="46653"/>
                    <a:pt x="8693" y="46734"/>
                    <a:pt x="8709" y="46766"/>
                  </a:cubicBezTo>
                  <a:lnTo>
                    <a:pt x="8709" y="46783"/>
                  </a:lnTo>
                  <a:cubicBezTo>
                    <a:pt x="8709" y="46815"/>
                    <a:pt x="8726" y="46831"/>
                    <a:pt x="8726" y="46848"/>
                  </a:cubicBezTo>
                  <a:lnTo>
                    <a:pt x="8726" y="46864"/>
                  </a:lnTo>
                  <a:cubicBezTo>
                    <a:pt x="8742" y="46896"/>
                    <a:pt x="8742" y="46913"/>
                    <a:pt x="8774" y="46929"/>
                  </a:cubicBezTo>
                  <a:quadBezTo>
                    <a:pt x="8791" y="46945"/>
                    <a:pt x="8823" y="46945"/>
                  </a:quadBezTo>
                  <a:lnTo>
                    <a:pt x="9197" y="46945"/>
                  </a:lnTo>
                  <a:cubicBezTo>
                    <a:pt x="9262" y="46945"/>
                    <a:pt x="9311" y="46929"/>
                    <a:pt x="9376" y="46929"/>
                  </a:cubicBezTo>
                  <a:lnTo>
                    <a:pt x="9392" y="46929"/>
                  </a:lnTo>
                  <a:cubicBezTo>
                    <a:pt x="9457" y="46929"/>
                    <a:pt x="9522" y="46913"/>
                    <a:pt x="9603" y="46896"/>
                  </a:cubicBezTo>
                  <a:lnTo>
                    <a:pt x="9619" y="46896"/>
                  </a:lnTo>
                  <a:cubicBezTo>
                    <a:pt x="9701" y="46864"/>
                    <a:pt x="9766" y="46864"/>
                    <a:pt x="9847" y="46848"/>
                  </a:cubicBezTo>
                  <a:lnTo>
                    <a:pt x="9863" y="46848"/>
                  </a:lnTo>
                  <a:cubicBezTo>
                    <a:pt x="10822" y="46669"/>
                    <a:pt x="12203" y="46344"/>
                    <a:pt x="13194" y="46247"/>
                  </a:cubicBezTo>
                  <a:cubicBezTo>
                    <a:pt x="13243" y="46247"/>
                    <a:pt x="13275" y="46214"/>
                    <a:pt x="13291" y="46214"/>
                  </a:cubicBezTo>
                  <a:cubicBezTo>
                    <a:pt x="13373" y="46669"/>
                    <a:pt x="13438" y="47075"/>
                    <a:pt x="13568" y="47335"/>
                  </a:cubicBezTo>
                  <a:cubicBezTo>
                    <a:pt x="13809" y="47908"/>
                    <a:pt x="15071" y="48467"/>
                    <a:pt x="15732" y="48467"/>
                  </a:cubicBezTo>
                  <a:cubicBezTo>
                    <a:pt x="15783" y="48467"/>
                    <a:pt x="15831" y="48463"/>
                    <a:pt x="15875" y="48456"/>
                  </a:cubicBezTo>
                  <a:cubicBezTo>
                    <a:pt x="15924" y="48456"/>
                    <a:pt x="15940" y="48440"/>
                    <a:pt x="15972" y="48408"/>
                  </a:cubicBezTo>
                  <a:lnTo>
                    <a:pt x="16005" y="48408"/>
                  </a:lnTo>
                  <a:lnTo>
                    <a:pt x="16053" y="48359"/>
                  </a:lnTo>
                  <a:cubicBezTo>
                    <a:pt x="16053" y="48359"/>
                    <a:pt x="16053" y="48326"/>
                    <a:pt x="16086" y="48326"/>
                  </a:cubicBezTo>
                  <a:cubicBezTo>
                    <a:pt x="16102" y="48310"/>
                    <a:pt x="16118" y="48278"/>
                    <a:pt x="16118" y="48229"/>
                  </a:cubicBezTo>
                  <a:lnTo>
                    <a:pt x="16118" y="48213"/>
                  </a:lnTo>
                  <a:cubicBezTo>
                    <a:pt x="16135" y="48164"/>
                    <a:pt x="16135" y="48148"/>
                    <a:pt x="16135" y="48115"/>
                  </a:cubicBezTo>
                  <a:lnTo>
                    <a:pt x="16135" y="48083"/>
                  </a:lnTo>
                  <a:cubicBezTo>
                    <a:pt x="16135" y="48050"/>
                    <a:pt x="16167" y="48001"/>
                    <a:pt x="16167" y="47969"/>
                  </a:cubicBezTo>
                  <a:lnTo>
                    <a:pt x="16167" y="47920"/>
                  </a:lnTo>
                  <a:lnTo>
                    <a:pt x="16167" y="47790"/>
                  </a:lnTo>
                  <a:lnTo>
                    <a:pt x="16167" y="47725"/>
                  </a:lnTo>
                  <a:lnTo>
                    <a:pt x="16167" y="47628"/>
                  </a:lnTo>
                  <a:cubicBezTo>
                    <a:pt x="16167" y="47579"/>
                    <a:pt x="16167" y="47546"/>
                    <a:pt x="16135" y="47514"/>
                  </a:cubicBezTo>
                  <a:cubicBezTo>
                    <a:pt x="16135" y="47498"/>
                    <a:pt x="16135" y="47465"/>
                    <a:pt x="16118" y="47433"/>
                  </a:cubicBezTo>
                  <a:cubicBezTo>
                    <a:pt x="16118" y="47384"/>
                    <a:pt x="16102" y="47335"/>
                    <a:pt x="16102" y="47270"/>
                  </a:cubicBezTo>
                  <a:cubicBezTo>
                    <a:pt x="16102" y="47254"/>
                    <a:pt x="16102" y="47238"/>
                    <a:pt x="16086" y="47221"/>
                  </a:cubicBezTo>
                  <a:cubicBezTo>
                    <a:pt x="16086" y="47173"/>
                    <a:pt x="16053" y="47140"/>
                    <a:pt x="16053" y="47091"/>
                  </a:cubicBezTo>
                  <a:cubicBezTo>
                    <a:pt x="15956" y="46604"/>
                    <a:pt x="15777" y="46100"/>
                    <a:pt x="15631" y="45808"/>
                  </a:cubicBezTo>
                  <a:cubicBezTo>
                    <a:pt x="15387" y="45320"/>
                    <a:pt x="15209" y="44313"/>
                    <a:pt x="15062" y="43598"/>
                  </a:cubicBezTo>
                  <a:cubicBezTo>
                    <a:pt x="15046" y="43533"/>
                    <a:pt x="15046" y="43501"/>
                    <a:pt x="15030" y="43436"/>
                  </a:cubicBezTo>
                  <a:lnTo>
                    <a:pt x="15030" y="43403"/>
                  </a:lnTo>
                  <a:cubicBezTo>
                    <a:pt x="15030" y="43354"/>
                    <a:pt x="14997" y="43322"/>
                    <a:pt x="14997" y="43273"/>
                  </a:cubicBezTo>
                  <a:lnTo>
                    <a:pt x="14997" y="43273"/>
                  </a:lnTo>
                  <a:cubicBezTo>
                    <a:pt x="15046" y="43338"/>
                    <a:pt x="15079" y="43371"/>
                    <a:pt x="15127" y="43436"/>
                  </a:cubicBezTo>
                  <a:lnTo>
                    <a:pt x="15209" y="43566"/>
                  </a:lnTo>
                  <a:cubicBezTo>
                    <a:pt x="15209" y="43566"/>
                    <a:pt x="14965" y="41453"/>
                    <a:pt x="15209" y="39829"/>
                  </a:cubicBezTo>
                  <a:cubicBezTo>
                    <a:pt x="15452" y="38204"/>
                    <a:pt x="15891" y="32550"/>
                    <a:pt x="15891" y="31916"/>
                  </a:cubicBezTo>
                  <a:cubicBezTo>
                    <a:pt x="15891" y="31298"/>
                    <a:pt x="14997" y="26781"/>
                    <a:pt x="14916" y="25287"/>
                  </a:cubicBezTo>
                  <a:cubicBezTo>
                    <a:pt x="14884" y="24344"/>
                    <a:pt x="14819" y="23174"/>
                    <a:pt x="14705" y="22070"/>
                  </a:cubicBezTo>
                  <a:lnTo>
                    <a:pt x="14640" y="21582"/>
                  </a:lnTo>
                  <a:lnTo>
                    <a:pt x="14640" y="21550"/>
                  </a:lnTo>
                  <a:cubicBezTo>
                    <a:pt x="14624" y="21387"/>
                    <a:pt x="14591" y="21241"/>
                    <a:pt x="14575" y="21095"/>
                  </a:cubicBezTo>
                  <a:lnTo>
                    <a:pt x="14575" y="21078"/>
                  </a:lnTo>
                  <a:cubicBezTo>
                    <a:pt x="14559" y="20932"/>
                    <a:pt x="14510" y="20786"/>
                    <a:pt x="14494" y="20656"/>
                  </a:cubicBezTo>
                  <a:cubicBezTo>
                    <a:pt x="14494" y="20624"/>
                    <a:pt x="14477" y="20591"/>
                    <a:pt x="14477" y="20575"/>
                  </a:cubicBezTo>
                  <a:cubicBezTo>
                    <a:pt x="14429" y="20429"/>
                    <a:pt x="14412" y="20299"/>
                    <a:pt x="14380" y="20185"/>
                  </a:cubicBezTo>
                  <a:lnTo>
                    <a:pt x="14396" y="19632"/>
                  </a:lnTo>
                  <a:cubicBezTo>
                    <a:pt x="14396" y="19632"/>
                    <a:pt x="14397" y="19633"/>
                    <a:pt x="14399" y="19633"/>
                  </a:cubicBezTo>
                  <a:cubicBezTo>
                    <a:pt x="14437" y="19633"/>
                    <a:pt x="14796" y="19589"/>
                    <a:pt x="14965" y="17926"/>
                  </a:cubicBezTo>
                  <a:cubicBezTo>
                    <a:pt x="14981" y="17731"/>
                    <a:pt x="15030" y="17536"/>
                    <a:pt x="15062" y="17374"/>
                  </a:cubicBezTo>
                  <a:cubicBezTo>
                    <a:pt x="15079" y="17325"/>
                    <a:pt x="15111" y="17260"/>
                    <a:pt x="15127" y="17179"/>
                  </a:cubicBezTo>
                  <a:cubicBezTo>
                    <a:pt x="15127" y="17163"/>
                    <a:pt x="15127" y="17130"/>
                    <a:pt x="15144" y="17130"/>
                  </a:cubicBezTo>
                  <a:cubicBezTo>
                    <a:pt x="15160" y="17081"/>
                    <a:pt x="15192" y="17016"/>
                    <a:pt x="15209" y="16968"/>
                  </a:cubicBezTo>
                  <a:cubicBezTo>
                    <a:pt x="15209" y="16951"/>
                    <a:pt x="15225" y="16935"/>
                    <a:pt x="15225" y="16935"/>
                  </a:cubicBezTo>
                  <a:cubicBezTo>
                    <a:pt x="15241" y="16870"/>
                    <a:pt x="15274" y="16838"/>
                    <a:pt x="15290" y="16773"/>
                  </a:cubicBezTo>
                  <a:cubicBezTo>
                    <a:pt x="15290" y="16757"/>
                    <a:pt x="15306" y="16757"/>
                    <a:pt x="15306" y="16724"/>
                  </a:cubicBezTo>
                  <a:cubicBezTo>
                    <a:pt x="15322" y="16675"/>
                    <a:pt x="15355" y="16627"/>
                    <a:pt x="15387" y="16594"/>
                  </a:cubicBezTo>
                  <a:cubicBezTo>
                    <a:pt x="15387" y="16594"/>
                    <a:pt x="15387" y="16562"/>
                    <a:pt x="15404" y="16562"/>
                  </a:cubicBezTo>
                  <a:cubicBezTo>
                    <a:pt x="15631" y="16155"/>
                    <a:pt x="15891" y="15863"/>
                    <a:pt x="16167" y="15505"/>
                  </a:cubicBezTo>
                  <a:cubicBezTo>
                    <a:pt x="16167" y="15505"/>
                    <a:pt x="16167" y="15489"/>
                    <a:pt x="16183" y="15489"/>
                  </a:cubicBezTo>
                  <a:cubicBezTo>
                    <a:pt x="16200" y="15457"/>
                    <a:pt x="16248" y="15408"/>
                    <a:pt x="16265" y="15375"/>
                  </a:cubicBezTo>
                  <a:lnTo>
                    <a:pt x="16297" y="15327"/>
                  </a:lnTo>
                  <a:cubicBezTo>
                    <a:pt x="16330" y="15294"/>
                    <a:pt x="16346" y="15245"/>
                    <a:pt x="16378" y="15229"/>
                  </a:cubicBezTo>
                  <a:cubicBezTo>
                    <a:pt x="16411" y="15213"/>
                    <a:pt x="16411" y="15180"/>
                    <a:pt x="16427" y="15164"/>
                  </a:cubicBezTo>
                  <a:lnTo>
                    <a:pt x="16492" y="15050"/>
                  </a:lnTo>
                  <a:cubicBezTo>
                    <a:pt x="16508" y="15018"/>
                    <a:pt x="16508" y="15002"/>
                    <a:pt x="16525" y="14985"/>
                  </a:cubicBezTo>
                  <a:cubicBezTo>
                    <a:pt x="16573" y="14920"/>
                    <a:pt x="16590" y="14855"/>
                    <a:pt x="16622" y="14807"/>
                  </a:cubicBezTo>
                  <a:cubicBezTo>
                    <a:pt x="17223" y="13588"/>
                    <a:pt x="18783" y="10014"/>
                    <a:pt x="18539" y="8795"/>
                  </a:cubicBezTo>
                  <a:cubicBezTo>
                    <a:pt x="18296" y="7576"/>
                    <a:pt x="16655" y="7008"/>
                    <a:pt x="16606" y="6975"/>
                  </a:cubicBezTo>
                  <a:cubicBezTo>
                    <a:pt x="16525" y="6943"/>
                    <a:pt x="16443" y="6878"/>
                    <a:pt x="16362" y="6813"/>
                  </a:cubicBezTo>
                  <a:cubicBezTo>
                    <a:pt x="16167" y="6650"/>
                    <a:pt x="15972" y="6472"/>
                    <a:pt x="15972" y="6325"/>
                  </a:cubicBezTo>
                  <a:cubicBezTo>
                    <a:pt x="15972" y="6212"/>
                    <a:pt x="16167" y="5903"/>
                    <a:pt x="16346" y="5578"/>
                  </a:cubicBezTo>
                  <a:cubicBezTo>
                    <a:pt x="16655" y="5350"/>
                    <a:pt x="16866" y="5074"/>
                    <a:pt x="17012" y="4847"/>
                  </a:cubicBezTo>
                  <a:cubicBezTo>
                    <a:pt x="17077" y="4766"/>
                    <a:pt x="17158" y="4619"/>
                    <a:pt x="17240" y="4489"/>
                  </a:cubicBezTo>
                  <a:lnTo>
                    <a:pt x="28092" y="6647"/>
                  </a:lnTo>
                  <a:lnTo>
                    <a:pt x="28092" y="6647"/>
                  </a:lnTo>
                  <a:lnTo>
                    <a:pt x="28061" y="6732"/>
                  </a:lnTo>
                  <a:lnTo>
                    <a:pt x="28321" y="6796"/>
                  </a:lnTo>
                  <a:lnTo>
                    <a:pt x="28353" y="6732"/>
                  </a:lnTo>
                  <a:cubicBezTo>
                    <a:pt x="28451" y="6796"/>
                    <a:pt x="28678" y="6845"/>
                    <a:pt x="28776" y="6861"/>
                  </a:cubicBezTo>
                  <a:lnTo>
                    <a:pt x="28808" y="6861"/>
                  </a:lnTo>
                  <a:cubicBezTo>
                    <a:pt x="28857" y="6861"/>
                    <a:pt x="28889" y="6878"/>
                    <a:pt x="28938" y="6878"/>
                  </a:cubicBezTo>
                  <a:cubicBezTo>
                    <a:pt x="29214" y="6943"/>
                    <a:pt x="29783" y="7040"/>
                    <a:pt x="29864" y="7170"/>
                  </a:cubicBezTo>
                  <a:cubicBezTo>
                    <a:pt x="29978" y="7300"/>
                    <a:pt x="30027" y="7625"/>
                    <a:pt x="30027" y="8113"/>
                  </a:cubicBezTo>
                  <a:cubicBezTo>
                    <a:pt x="30027" y="8600"/>
                    <a:pt x="30189" y="9494"/>
                    <a:pt x="30547" y="9949"/>
                  </a:cubicBezTo>
                  <a:cubicBezTo>
                    <a:pt x="30667" y="10097"/>
                    <a:pt x="30854" y="10149"/>
                    <a:pt x="31050" y="10149"/>
                  </a:cubicBezTo>
                  <a:cubicBezTo>
                    <a:pt x="31411" y="10149"/>
                    <a:pt x="31805" y="9974"/>
                    <a:pt x="31879" y="9900"/>
                  </a:cubicBezTo>
                  <a:lnTo>
                    <a:pt x="31944" y="9851"/>
                  </a:lnTo>
                  <a:lnTo>
                    <a:pt x="31960" y="9819"/>
                  </a:lnTo>
                  <a:lnTo>
                    <a:pt x="32009" y="9786"/>
                  </a:lnTo>
                  <a:cubicBezTo>
                    <a:pt x="32025" y="9770"/>
                    <a:pt x="32025" y="9737"/>
                    <a:pt x="32041" y="9721"/>
                  </a:cubicBezTo>
                  <a:cubicBezTo>
                    <a:pt x="32058" y="9705"/>
                    <a:pt x="32058" y="9689"/>
                    <a:pt x="32090" y="9656"/>
                  </a:cubicBezTo>
                  <a:cubicBezTo>
                    <a:pt x="32106" y="9640"/>
                    <a:pt x="32106" y="9624"/>
                    <a:pt x="32123" y="9607"/>
                  </a:cubicBezTo>
                  <a:cubicBezTo>
                    <a:pt x="32139" y="9575"/>
                    <a:pt x="32139" y="9559"/>
                    <a:pt x="32171" y="9542"/>
                  </a:cubicBezTo>
                  <a:cubicBezTo>
                    <a:pt x="32188" y="9526"/>
                    <a:pt x="32188" y="9494"/>
                    <a:pt x="32204" y="9477"/>
                  </a:cubicBezTo>
                  <a:cubicBezTo>
                    <a:pt x="32204" y="9461"/>
                    <a:pt x="32220" y="9445"/>
                    <a:pt x="32220" y="9412"/>
                  </a:cubicBezTo>
                  <a:cubicBezTo>
                    <a:pt x="32220" y="9396"/>
                    <a:pt x="32253" y="9380"/>
                    <a:pt x="32253" y="9364"/>
                  </a:cubicBezTo>
                  <a:cubicBezTo>
                    <a:pt x="32253" y="9331"/>
                    <a:pt x="32269" y="9315"/>
                    <a:pt x="32269" y="9299"/>
                  </a:cubicBezTo>
                  <a:cubicBezTo>
                    <a:pt x="32269" y="9282"/>
                    <a:pt x="32285" y="9250"/>
                    <a:pt x="32285" y="9234"/>
                  </a:cubicBezTo>
                  <a:cubicBezTo>
                    <a:pt x="32285" y="9217"/>
                    <a:pt x="32285" y="9201"/>
                    <a:pt x="32301" y="9201"/>
                  </a:cubicBezTo>
                  <a:lnTo>
                    <a:pt x="32301" y="9152"/>
                  </a:lnTo>
                  <a:lnTo>
                    <a:pt x="32301" y="9120"/>
                  </a:lnTo>
                  <a:cubicBezTo>
                    <a:pt x="32366" y="9071"/>
                    <a:pt x="32399" y="9071"/>
                    <a:pt x="32399" y="9055"/>
                  </a:cubicBezTo>
                  <a:lnTo>
                    <a:pt x="32399" y="8990"/>
                  </a:lnTo>
                  <a:cubicBezTo>
                    <a:pt x="32269" y="8373"/>
                    <a:pt x="31294" y="7170"/>
                    <a:pt x="30774" y="6926"/>
                  </a:cubicBezTo>
                  <a:cubicBezTo>
                    <a:pt x="30254" y="6699"/>
                    <a:pt x="29556" y="6520"/>
                    <a:pt x="29166" y="6439"/>
                  </a:cubicBezTo>
                  <a:lnTo>
                    <a:pt x="29149" y="6439"/>
                  </a:lnTo>
                  <a:cubicBezTo>
                    <a:pt x="29101" y="6439"/>
                    <a:pt x="29084" y="6423"/>
                    <a:pt x="29036" y="6423"/>
                  </a:cubicBezTo>
                  <a:lnTo>
                    <a:pt x="29019" y="6423"/>
                  </a:lnTo>
                  <a:cubicBezTo>
                    <a:pt x="29003" y="6423"/>
                    <a:pt x="28954" y="6390"/>
                    <a:pt x="28954" y="6390"/>
                  </a:cubicBezTo>
                  <a:lnTo>
                    <a:pt x="28889" y="6390"/>
                  </a:lnTo>
                  <a:cubicBezTo>
                    <a:pt x="28792" y="6374"/>
                    <a:pt x="28646" y="6358"/>
                    <a:pt x="28564" y="6358"/>
                  </a:cubicBezTo>
                  <a:lnTo>
                    <a:pt x="28548" y="6358"/>
                  </a:lnTo>
                  <a:lnTo>
                    <a:pt x="28564" y="6293"/>
                  </a:lnTo>
                  <a:lnTo>
                    <a:pt x="28304" y="6228"/>
                  </a:lnTo>
                  <a:lnTo>
                    <a:pt x="28272" y="6374"/>
                  </a:lnTo>
                  <a:lnTo>
                    <a:pt x="28239" y="6439"/>
                  </a:lnTo>
                  <a:lnTo>
                    <a:pt x="28272" y="6309"/>
                  </a:lnTo>
                  <a:lnTo>
                    <a:pt x="17565" y="4051"/>
                  </a:lnTo>
                  <a:cubicBezTo>
                    <a:pt x="17922" y="3319"/>
                    <a:pt x="18328" y="2361"/>
                    <a:pt x="18328" y="1841"/>
                  </a:cubicBezTo>
                  <a:cubicBezTo>
                    <a:pt x="18328" y="1110"/>
                    <a:pt x="17548" y="362"/>
                    <a:pt x="16606" y="70"/>
                  </a:cubicBezTo>
                  <a:cubicBezTo>
                    <a:pt x="16446" y="20"/>
                    <a:pt x="16301" y="0"/>
                    <a:pt x="1617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56" name="Google Shape;2256;p54"/>
            <p:cNvGrpSpPr/>
            <p:nvPr/>
          </p:nvGrpSpPr>
          <p:grpSpPr>
            <a:xfrm>
              <a:off x="2633225" y="3262875"/>
              <a:ext cx="819325" cy="1212675"/>
              <a:chOff x="5635250" y="3310300"/>
              <a:chExt cx="819325" cy="1212675"/>
            </a:xfrm>
          </p:grpSpPr>
          <p:sp>
            <p:nvSpPr>
              <p:cNvPr id="2257" name="Google Shape;2257;p54"/>
              <p:cNvSpPr/>
              <p:nvPr/>
            </p:nvSpPr>
            <p:spPr>
              <a:xfrm>
                <a:off x="5782300" y="3342100"/>
                <a:ext cx="149350" cy="149825"/>
              </a:xfrm>
              <a:custGeom>
                <a:rect b="b" l="l" r="r" t="t"/>
                <a:pathLst>
                  <a:path extrusionOk="0" h="5993" w="5974">
                    <a:moveTo>
                      <a:pt x="1725" y="0"/>
                    </a:moveTo>
                    <a:cubicBezTo>
                      <a:pt x="1194" y="0"/>
                      <a:pt x="504" y="73"/>
                      <a:pt x="406" y="122"/>
                    </a:cubicBezTo>
                    <a:cubicBezTo>
                      <a:pt x="244" y="170"/>
                      <a:pt x="0" y="1389"/>
                      <a:pt x="0" y="1714"/>
                    </a:cubicBezTo>
                    <a:cubicBezTo>
                      <a:pt x="0" y="2055"/>
                      <a:pt x="325" y="2413"/>
                      <a:pt x="504" y="2656"/>
                    </a:cubicBezTo>
                    <a:cubicBezTo>
                      <a:pt x="699" y="2900"/>
                      <a:pt x="2128" y="5597"/>
                      <a:pt x="2128" y="5597"/>
                    </a:cubicBezTo>
                    <a:cubicBezTo>
                      <a:pt x="2346" y="5815"/>
                      <a:pt x="4319" y="5992"/>
                      <a:pt x="5314" y="5992"/>
                    </a:cubicBezTo>
                    <a:cubicBezTo>
                      <a:pt x="5729" y="5992"/>
                      <a:pt x="5974" y="5961"/>
                      <a:pt x="5849" y="5890"/>
                    </a:cubicBezTo>
                    <a:cubicBezTo>
                      <a:pt x="5378" y="5646"/>
                      <a:pt x="3835" y="4574"/>
                      <a:pt x="3185" y="3810"/>
                    </a:cubicBezTo>
                    <a:cubicBezTo>
                      <a:pt x="2518" y="3063"/>
                      <a:pt x="1869" y="2461"/>
                      <a:pt x="1934" y="2396"/>
                    </a:cubicBezTo>
                    <a:cubicBezTo>
                      <a:pt x="2015" y="2331"/>
                      <a:pt x="2356" y="1665"/>
                      <a:pt x="2421" y="1535"/>
                    </a:cubicBezTo>
                    <a:cubicBezTo>
                      <a:pt x="2567" y="1243"/>
                      <a:pt x="2356" y="349"/>
                      <a:pt x="2356" y="122"/>
                    </a:cubicBezTo>
                    <a:cubicBezTo>
                      <a:pt x="2356" y="31"/>
                      <a:pt x="2075" y="0"/>
                      <a:pt x="1725"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54"/>
              <p:cNvSpPr/>
              <p:nvPr/>
            </p:nvSpPr>
            <p:spPr>
              <a:xfrm>
                <a:off x="5782300" y="3342100"/>
                <a:ext cx="63775" cy="50350"/>
              </a:xfrm>
              <a:custGeom>
                <a:rect b="b" l="l" r="r" t="t"/>
                <a:pathLst>
                  <a:path extrusionOk="0" h="2014" w="2551">
                    <a:moveTo>
                      <a:pt x="1709" y="0"/>
                    </a:moveTo>
                    <a:cubicBezTo>
                      <a:pt x="1177" y="0"/>
                      <a:pt x="488" y="73"/>
                      <a:pt x="390" y="122"/>
                    </a:cubicBezTo>
                    <a:cubicBezTo>
                      <a:pt x="244" y="170"/>
                      <a:pt x="16" y="1194"/>
                      <a:pt x="0" y="1617"/>
                    </a:cubicBezTo>
                    <a:cubicBezTo>
                      <a:pt x="121" y="1596"/>
                      <a:pt x="320" y="1568"/>
                      <a:pt x="512" y="1568"/>
                    </a:cubicBezTo>
                    <a:cubicBezTo>
                      <a:pt x="783" y="1568"/>
                      <a:pt x="1040" y="1625"/>
                      <a:pt x="1040" y="1844"/>
                    </a:cubicBezTo>
                    <a:cubicBezTo>
                      <a:pt x="1036" y="1969"/>
                      <a:pt x="1084" y="2014"/>
                      <a:pt x="1166" y="2014"/>
                    </a:cubicBezTo>
                    <a:cubicBezTo>
                      <a:pt x="1375" y="2014"/>
                      <a:pt x="1801" y="1727"/>
                      <a:pt x="2147" y="1727"/>
                    </a:cubicBezTo>
                    <a:cubicBezTo>
                      <a:pt x="2197" y="1727"/>
                      <a:pt x="2245" y="1733"/>
                      <a:pt x="2291" y="1746"/>
                    </a:cubicBezTo>
                    <a:lnTo>
                      <a:pt x="2405" y="1535"/>
                    </a:lnTo>
                    <a:cubicBezTo>
                      <a:pt x="2551" y="1243"/>
                      <a:pt x="2340" y="349"/>
                      <a:pt x="2340" y="122"/>
                    </a:cubicBezTo>
                    <a:cubicBezTo>
                      <a:pt x="2340" y="31"/>
                      <a:pt x="2058" y="0"/>
                      <a:pt x="1709"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54"/>
              <p:cNvSpPr/>
              <p:nvPr/>
            </p:nvSpPr>
            <p:spPr>
              <a:xfrm>
                <a:off x="5785950" y="3396300"/>
                <a:ext cx="48750" cy="20750"/>
              </a:xfrm>
              <a:custGeom>
                <a:rect b="b" l="l" r="r" t="t"/>
                <a:pathLst>
                  <a:path extrusionOk="0" h="830" w="1950">
                    <a:moveTo>
                      <a:pt x="0" y="1"/>
                    </a:moveTo>
                    <a:cubicBezTo>
                      <a:pt x="98" y="180"/>
                      <a:pt x="260" y="342"/>
                      <a:pt x="358" y="488"/>
                    </a:cubicBezTo>
                    <a:cubicBezTo>
                      <a:pt x="406" y="537"/>
                      <a:pt x="455" y="667"/>
                      <a:pt x="569" y="830"/>
                    </a:cubicBezTo>
                    <a:cubicBezTo>
                      <a:pt x="569" y="748"/>
                      <a:pt x="634" y="651"/>
                      <a:pt x="748" y="618"/>
                    </a:cubicBezTo>
                    <a:cubicBezTo>
                      <a:pt x="1047" y="514"/>
                      <a:pt x="1325" y="483"/>
                      <a:pt x="1607" y="483"/>
                    </a:cubicBezTo>
                    <a:cubicBezTo>
                      <a:pt x="1678" y="483"/>
                      <a:pt x="1749" y="485"/>
                      <a:pt x="1820" y="488"/>
                    </a:cubicBezTo>
                    <a:cubicBezTo>
                      <a:pt x="1869" y="488"/>
                      <a:pt x="1901" y="488"/>
                      <a:pt x="1950" y="505"/>
                    </a:cubicBezTo>
                    <a:cubicBezTo>
                      <a:pt x="1804" y="342"/>
                      <a:pt x="1723" y="245"/>
                      <a:pt x="1739" y="228"/>
                    </a:cubicBezTo>
                    <a:lnTo>
                      <a:pt x="1739" y="228"/>
                    </a:lnTo>
                    <a:cubicBezTo>
                      <a:pt x="1678" y="290"/>
                      <a:pt x="1302" y="421"/>
                      <a:pt x="902" y="421"/>
                    </a:cubicBezTo>
                    <a:cubicBezTo>
                      <a:pt x="557" y="421"/>
                      <a:pt x="196" y="324"/>
                      <a:pt x="0"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54"/>
              <p:cNvSpPr/>
              <p:nvPr/>
            </p:nvSpPr>
            <p:spPr>
              <a:xfrm>
                <a:off x="5824125" y="3448700"/>
                <a:ext cx="107000" cy="43250"/>
              </a:xfrm>
              <a:custGeom>
                <a:rect b="b" l="l" r="r" t="t"/>
                <a:pathLst>
                  <a:path extrusionOk="0" h="1730" w="4280">
                    <a:moveTo>
                      <a:pt x="1918" y="1"/>
                    </a:moveTo>
                    <a:cubicBezTo>
                      <a:pt x="2470" y="553"/>
                      <a:pt x="585" y="326"/>
                      <a:pt x="1" y="505"/>
                    </a:cubicBezTo>
                    <a:cubicBezTo>
                      <a:pt x="261" y="992"/>
                      <a:pt x="439" y="1366"/>
                      <a:pt x="439" y="1366"/>
                    </a:cubicBezTo>
                    <a:cubicBezTo>
                      <a:pt x="667" y="1559"/>
                      <a:pt x="2622" y="1729"/>
                      <a:pt x="3612" y="1729"/>
                    </a:cubicBezTo>
                    <a:cubicBezTo>
                      <a:pt x="4033" y="1729"/>
                      <a:pt x="4280" y="1698"/>
                      <a:pt x="4144" y="1626"/>
                    </a:cubicBezTo>
                    <a:cubicBezTo>
                      <a:pt x="3770" y="1414"/>
                      <a:pt x="2681" y="667"/>
                      <a:pt x="1918"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54"/>
              <p:cNvSpPr/>
              <p:nvPr/>
            </p:nvSpPr>
            <p:spPr>
              <a:xfrm>
                <a:off x="5806250" y="3352825"/>
                <a:ext cx="43075" cy="52050"/>
              </a:xfrm>
              <a:custGeom>
                <a:rect b="b" l="l" r="r" t="t"/>
                <a:pathLst>
                  <a:path extrusionOk="0" h="2082" w="1723">
                    <a:moveTo>
                      <a:pt x="1563" y="1"/>
                    </a:moveTo>
                    <a:cubicBezTo>
                      <a:pt x="1451" y="1"/>
                      <a:pt x="1315" y="68"/>
                      <a:pt x="1252" y="278"/>
                    </a:cubicBezTo>
                    <a:cubicBezTo>
                      <a:pt x="1122" y="733"/>
                      <a:pt x="894" y="944"/>
                      <a:pt x="894" y="944"/>
                    </a:cubicBezTo>
                    <a:cubicBezTo>
                      <a:pt x="894" y="944"/>
                      <a:pt x="851" y="939"/>
                      <a:pt x="784" y="939"/>
                    </a:cubicBezTo>
                    <a:cubicBezTo>
                      <a:pt x="583" y="939"/>
                      <a:pt x="171" y="984"/>
                      <a:pt x="98" y="1350"/>
                    </a:cubicBezTo>
                    <a:cubicBezTo>
                      <a:pt x="1" y="1789"/>
                      <a:pt x="651" y="2081"/>
                      <a:pt x="651" y="2081"/>
                    </a:cubicBezTo>
                    <a:cubicBezTo>
                      <a:pt x="894" y="2000"/>
                      <a:pt x="959" y="2032"/>
                      <a:pt x="1300" y="1707"/>
                    </a:cubicBezTo>
                    <a:cubicBezTo>
                      <a:pt x="1560" y="1415"/>
                      <a:pt x="1577" y="976"/>
                      <a:pt x="1625" y="651"/>
                    </a:cubicBezTo>
                    <a:cubicBezTo>
                      <a:pt x="1658" y="294"/>
                      <a:pt x="1723" y="99"/>
                      <a:pt x="1707" y="50"/>
                    </a:cubicBezTo>
                    <a:cubicBezTo>
                      <a:pt x="1678" y="21"/>
                      <a:pt x="1624" y="1"/>
                      <a:pt x="1563"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54"/>
              <p:cNvSpPr/>
              <p:nvPr/>
            </p:nvSpPr>
            <p:spPr>
              <a:xfrm>
                <a:off x="6353000" y="3468125"/>
                <a:ext cx="101175" cy="94800"/>
              </a:xfrm>
              <a:custGeom>
                <a:rect b="b" l="l" r="r" t="t"/>
                <a:pathLst>
                  <a:path extrusionOk="0" h="3792" w="4047">
                    <a:moveTo>
                      <a:pt x="158" y="1"/>
                    </a:moveTo>
                    <a:cubicBezTo>
                      <a:pt x="145" y="1"/>
                      <a:pt x="135" y="2"/>
                      <a:pt x="130" y="4"/>
                    </a:cubicBezTo>
                    <a:cubicBezTo>
                      <a:pt x="82" y="36"/>
                      <a:pt x="0" y="296"/>
                      <a:pt x="65" y="361"/>
                    </a:cubicBezTo>
                    <a:cubicBezTo>
                      <a:pt x="130" y="410"/>
                      <a:pt x="407" y="475"/>
                      <a:pt x="537" y="508"/>
                    </a:cubicBezTo>
                    <a:cubicBezTo>
                      <a:pt x="650" y="524"/>
                      <a:pt x="1528" y="670"/>
                      <a:pt x="1625" y="800"/>
                    </a:cubicBezTo>
                    <a:cubicBezTo>
                      <a:pt x="1723" y="946"/>
                      <a:pt x="1788" y="1271"/>
                      <a:pt x="1788" y="1759"/>
                    </a:cubicBezTo>
                    <a:cubicBezTo>
                      <a:pt x="1788" y="2246"/>
                      <a:pt x="1950" y="3140"/>
                      <a:pt x="2291" y="3595"/>
                    </a:cubicBezTo>
                    <a:cubicBezTo>
                      <a:pt x="2415" y="3741"/>
                      <a:pt x="2599" y="3792"/>
                      <a:pt x="2792" y="3792"/>
                    </a:cubicBezTo>
                    <a:cubicBezTo>
                      <a:pt x="3157" y="3792"/>
                      <a:pt x="3555" y="3610"/>
                      <a:pt x="3640" y="3546"/>
                    </a:cubicBezTo>
                    <a:cubicBezTo>
                      <a:pt x="3900" y="3383"/>
                      <a:pt x="4046" y="2831"/>
                      <a:pt x="4030" y="2652"/>
                    </a:cubicBezTo>
                    <a:cubicBezTo>
                      <a:pt x="3900" y="2019"/>
                      <a:pt x="2925" y="832"/>
                      <a:pt x="2405" y="589"/>
                    </a:cubicBezTo>
                    <a:cubicBezTo>
                      <a:pt x="1755" y="280"/>
                      <a:pt x="699" y="69"/>
                      <a:pt x="569" y="53"/>
                    </a:cubicBezTo>
                    <a:cubicBezTo>
                      <a:pt x="471" y="39"/>
                      <a:pt x="241" y="1"/>
                      <a:pt x="158" y="1"/>
                    </a:cubicBezTo>
                    <a:close/>
                  </a:path>
                </a:pathLst>
              </a:custGeom>
              <a:solidFill>
                <a:srgbClr val="32252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54"/>
              <p:cNvSpPr/>
              <p:nvPr/>
            </p:nvSpPr>
            <p:spPr>
              <a:xfrm>
                <a:off x="6403375" y="3501925"/>
                <a:ext cx="28850" cy="55400"/>
              </a:xfrm>
              <a:custGeom>
                <a:rect b="b" l="l" r="r" t="t"/>
                <a:pathLst>
                  <a:path extrusionOk="0" h="2216" w="1154">
                    <a:moveTo>
                      <a:pt x="163" y="0"/>
                    </a:moveTo>
                    <a:cubicBezTo>
                      <a:pt x="81" y="0"/>
                      <a:pt x="0" y="65"/>
                      <a:pt x="0" y="147"/>
                    </a:cubicBezTo>
                    <a:lnTo>
                      <a:pt x="0" y="423"/>
                    </a:lnTo>
                    <a:cubicBezTo>
                      <a:pt x="0" y="878"/>
                      <a:pt x="146" y="1706"/>
                      <a:pt x="439" y="2096"/>
                    </a:cubicBezTo>
                    <a:cubicBezTo>
                      <a:pt x="518" y="2176"/>
                      <a:pt x="638" y="2216"/>
                      <a:pt x="775" y="2216"/>
                    </a:cubicBezTo>
                    <a:cubicBezTo>
                      <a:pt x="834" y="2216"/>
                      <a:pt x="895" y="2209"/>
                      <a:pt x="959" y="2194"/>
                    </a:cubicBezTo>
                    <a:cubicBezTo>
                      <a:pt x="1073" y="2178"/>
                      <a:pt x="1154" y="2031"/>
                      <a:pt x="1089" y="1918"/>
                    </a:cubicBezTo>
                    <a:cubicBezTo>
                      <a:pt x="894" y="1446"/>
                      <a:pt x="390" y="325"/>
                      <a:pt x="244" y="65"/>
                    </a:cubicBezTo>
                    <a:cubicBezTo>
                      <a:pt x="211" y="17"/>
                      <a:pt x="195" y="0"/>
                      <a:pt x="163" y="0"/>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54"/>
              <p:cNvSpPr/>
              <p:nvPr/>
            </p:nvSpPr>
            <p:spPr>
              <a:xfrm>
                <a:off x="6405400" y="3501925"/>
                <a:ext cx="26825" cy="55425"/>
              </a:xfrm>
              <a:custGeom>
                <a:rect b="b" l="l" r="r" t="t"/>
                <a:pathLst>
                  <a:path extrusionOk="0" h="2217" w="1073">
                    <a:moveTo>
                      <a:pt x="0" y="0"/>
                    </a:moveTo>
                    <a:cubicBezTo>
                      <a:pt x="163" y="309"/>
                      <a:pt x="650" y="1365"/>
                      <a:pt x="845" y="1836"/>
                    </a:cubicBezTo>
                    <a:cubicBezTo>
                      <a:pt x="910" y="1950"/>
                      <a:pt x="829" y="2096"/>
                      <a:pt x="715" y="2113"/>
                    </a:cubicBezTo>
                    <a:cubicBezTo>
                      <a:pt x="650" y="2121"/>
                      <a:pt x="593" y="2125"/>
                      <a:pt x="539" y="2125"/>
                    </a:cubicBezTo>
                    <a:cubicBezTo>
                      <a:pt x="484" y="2125"/>
                      <a:pt x="431" y="2121"/>
                      <a:pt x="374" y="2113"/>
                    </a:cubicBezTo>
                    <a:lnTo>
                      <a:pt x="374" y="2113"/>
                    </a:lnTo>
                    <a:cubicBezTo>
                      <a:pt x="453" y="2180"/>
                      <a:pt x="570" y="2216"/>
                      <a:pt x="699" y="2216"/>
                    </a:cubicBezTo>
                    <a:cubicBezTo>
                      <a:pt x="757" y="2216"/>
                      <a:pt x="817" y="2209"/>
                      <a:pt x="878" y="2194"/>
                    </a:cubicBezTo>
                    <a:cubicBezTo>
                      <a:pt x="992" y="2178"/>
                      <a:pt x="1073" y="2031"/>
                      <a:pt x="1008" y="1918"/>
                    </a:cubicBezTo>
                    <a:cubicBezTo>
                      <a:pt x="797" y="1446"/>
                      <a:pt x="309" y="325"/>
                      <a:pt x="147" y="65"/>
                    </a:cubicBezTo>
                    <a:cubicBezTo>
                      <a:pt x="114" y="17"/>
                      <a:pt x="98" y="0"/>
                      <a:pt x="65"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54"/>
              <p:cNvSpPr/>
              <p:nvPr/>
            </p:nvSpPr>
            <p:spPr>
              <a:xfrm>
                <a:off x="6353800" y="3467650"/>
                <a:ext cx="100775" cy="88325"/>
              </a:xfrm>
              <a:custGeom>
                <a:rect b="b" l="l" r="r" t="t"/>
                <a:pathLst>
                  <a:path extrusionOk="0" h="3533" w="4031">
                    <a:moveTo>
                      <a:pt x="162" y="0"/>
                    </a:moveTo>
                    <a:cubicBezTo>
                      <a:pt x="130" y="0"/>
                      <a:pt x="107" y="3"/>
                      <a:pt x="98" y="7"/>
                    </a:cubicBezTo>
                    <a:cubicBezTo>
                      <a:pt x="66" y="39"/>
                      <a:pt x="33" y="153"/>
                      <a:pt x="1" y="250"/>
                    </a:cubicBezTo>
                    <a:cubicBezTo>
                      <a:pt x="98" y="380"/>
                      <a:pt x="1512" y="527"/>
                      <a:pt x="2292" y="981"/>
                    </a:cubicBezTo>
                    <a:cubicBezTo>
                      <a:pt x="2763" y="1274"/>
                      <a:pt x="3575" y="2736"/>
                      <a:pt x="3657" y="3370"/>
                    </a:cubicBezTo>
                    <a:cubicBezTo>
                      <a:pt x="3657" y="3402"/>
                      <a:pt x="3657" y="3467"/>
                      <a:pt x="3640" y="3532"/>
                    </a:cubicBezTo>
                    <a:cubicBezTo>
                      <a:pt x="3884" y="3321"/>
                      <a:pt x="4030" y="2834"/>
                      <a:pt x="3998" y="2671"/>
                    </a:cubicBezTo>
                    <a:cubicBezTo>
                      <a:pt x="3868" y="2038"/>
                      <a:pt x="2893" y="851"/>
                      <a:pt x="2373" y="608"/>
                    </a:cubicBezTo>
                    <a:cubicBezTo>
                      <a:pt x="1691" y="315"/>
                      <a:pt x="635" y="88"/>
                      <a:pt x="537" y="55"/>
                    </a:cubicBezTo>
                    <a:cubicBezTo>
                      <a:pt x="440" y="19"/>
                      <a:pt x="260" y="0"/>
                      <a:pt x="162"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54"/>
              <p:cNvSpPr/>
              <p:nvPr/>
            </p:nvSpPr>
            <p:spPr>
              <a:xfrm>
                <a:off x="6355025" y="3468275"/>
                <a:ext cx="98725" cy="69825"/>
              </a:xfrm>
              <a:custGeom>
                <a:rect b="b" l="l" r="r" t="t"/>
                <a:pathLst>
                  <a:path extrusionOk="0" h="2793" w="3949">
                    <a:moveTo>
                      <a:pt x="134" y="1"/>
                    </a:moveTo>
                    <a:cubicBezTo>
                      <a:pt x="91" y="1"/>
                      <a:pt x="59" y="5"/>
                      <a:pt x="49" y="14"/>
                    </a:cubicBezTo>
                    <a:cubicBezTo>
                      <a:pt x="17" y="14"/>
                      <a:pt x="17" y="30"/>
                      <a:pt x="1" y="47"/>
                    </a:cubicBezTo>
                    <a:cubicBezTo>
                      <a:pt x="82" y="47"/>
                      <a:pt x="326" y="95"/>
                      <a:pt x="423" y="112"/>
                    </a:cubicBezTo>
                    <a:cubicBezTo>
                      <a:pt x="553" y="144"/>
                      <a:pt x="1642" y="388"/>
                      <a:pt x="2324" y="713"/>
                    </a:cubicBezTo>
                    <a:cubicBezTo>
                      <a:pt x="2844" y="956"/>
                      <a:pt x="3754" y="2094"/>
                      <a:pt x="3949" y="2792"/>
                    </a:cubicBezTo>
                    <a:lnTo>
                      <a:pt x="3949" y="2646"/>
                    </a:lnTo>
                    <a:cubicBezTo>
                      <a:pt x="3819" y="2013"/>
                      <a:pt x="2844" y="826"/>
                      <a:pt x="2324" y="583"/>
                    </a:cubicBezTo>
                    <a:cubicBezTo>
                      <a:pt x="1642" y="290"/>
                      <a:pt x="586" y="63"/>
                      <a:pt x="488" y="47"/>
                    </a:cubicBezTo>
                    <a:cubicBezTo>
                      <a:pt x="408" y="24"/>
                      <a:pt x="238" y="1"/>
                      <a:pt x="134" y="1"/>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54"/>
              <p:cNvSpPr/>
              <p:nvPr/>
            </p:nvSpPr>
            <p:spPr>
              <a:xfrm>
                <a:off x="6364775" y="3469425"/>
                <a:ext cx="8150" cy="12200"/>
              </a:xfrm>
              <a:custGeom>
                <a:rect b="b" l="l" r="r" t="t"/>
                <a:pathLst>
                  <a:path extrusionOk="0" h="488" w="326">
                    <a:moveTo>
                      <a:pt x="114" y="1"/>
                    </a:moveTo>
                    <a:cubicBezTo>
                      <a:pt x="33" y="147"/>
                      <a:pt x="1" y="309"/>
                      <a:pt x="33" y="439"/>
                    </a:cubicBezTo>
                    <a:lnTo>
                      <a:pt x="66" y="439"/>
                    </a:lnTo>
                    <a:cubicBezTo>
                      <a:pt x="82" y="472"/>
                      <a:pt x="163" y="472"/>
                      <a:pt x="244" y="488"/>
                    </a:cubicBezTo>
                    <a:cubicBezTo>
                      <a:pt x="196" y="342"/>
                      <a:pt x="244" y="179"/>
                      <a:pt x="326" y="33"/>
                    </a:cubicBezTo>
                    <a:cubicBezTo>
                      <a:pt x="228" y="17"/>
                      <a:pt x="163" y="1"/>
                      <a:pt x="114" y="1"/>
                    </a:cubicBezTo>
                    <a:close/>
                  </a:path>
                </a:pathLst>
              </a:custGeom>
              <a:solidFill>
                <a:srgbClr val="65656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54"/>
              <p:cNvSpPr/>
              <p:nvPr/>
            </p:nvSpPr>
            <p:spPr>
              <a:xfrm>
                <a:off x="5937050" y="3381275"/>
                <a:ext cx="413525" cy="94275"/>
              </a:xfrm>
              <a:custGeom>
                <a:rect b="b" l="l" r="r" t="t"/>
                <a:pathLst>
                  <a:path extrusionOk="0" h="3771" w="16541">
                    <a:moveTo>
                      <a:pt x="114" y="1"/>
                    </a:moveTo>
                    <a:lnTo>
                      <a:pt x="0" y="488"/>
                    </a:lnTo>
                    <a:lnTo>
                      <a:pt x="16476" y="3770"/>
                    </a:lnTo>
                    <a:lnTo>
                      <a:pt x="16541" y="3462"/>
                    </a:ln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54"/>
              <p:cNvSpPr/>
              <p:nvPr/>
            </p:nvSpPr>
            <p:spPr>
              <a:xfrm>
                <a:off x="5938275" y="3385750"/>
                <a:ext cx="411900" cy="86950"/>
              </a:xfrm>
              <a:custGeom>
                <a:rect b="b" l="l" r="r" t="t"/>
                <a:pathLst>
                  <a:path extrusionOk="0" h="3478" w="16476">
                    <a:moveTo>
                      <a:pt x="16" y="0"/>
                    </a:moveTo>
                    <a:lnTo>
                      <a:pt x="0" y="114"/>
                    </a:lnTo>
                    <a:lnTo>
                      <a:pt x="16443" y="3478"/>
                    </a:lnTo>
                    <a:lnTo>
                      <a:pt x="16476" y="3396"/>
                    </a:lnTo>
                    <a:lnTo>
                      <a:pt x="16" y="0"/>
                    </a:lnTo>
                    <a:close/>
                  </a:path>
                </a:pathLst>
              </a:custGeom>
              <a:solidFill>
                <a:srgbClr val="F4F4F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54"/>
              <p:cNvSpPr/>
              <p:nvPr/>
            </p:nvSpPr>
            <p:spPr>
              <a:xfrm>
                <a:off x="5937050" y="3381275"/>
                <a:ext cx="15450" cy="15050"/>
              </a:xfrm>
              <a:custGeom>
                <a:rect b="b" l="l" r="r" t="t"/>
                <a:pathLst>
                  <a:path extrusionOk="0" h="602" w="618">
                    <a:moveTo>
                      <a:pt x="114" y="1"/>
                    </a:moveTo>
                    <a:lnTo>
                      <a:pt x="0" y="504"/>
                    </a:lnTo>
                    <a:lnTo>
                      <a:pt x="520" y="602"/>
                    </a:lnTo>
                    <a:cubicBezTo>
                      <a:pt x="407" y="423"/>
                      <a:pt x="455" y="196"/>
                      <a:pt x="618" y="98"/>
                    </a:cubicBez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54"/>
              <p:cNvSpPr/>
              <p:nvPr/>
            </p:nvSpPr>
            <p:spPr>
              <a:xfrm>
                <a:off x="6348125" y="3465375"/>
                <a:ext cx="9775" cy="13825"/>
              </a:xfrm>
              <a:custGeom>
                <a:rect b="b" l="l" r="r" t="t"/>
                <a:pathLst>
                  <a:path extrusionOk="0" h="553" w="391">
                    <a:moveTo>
                      <a:pt x="114" y="0"/>
                    </a:moveTo>
                    <a:lnTo>
                      <a:pt x="0" y="488"/>
                    </a:lnTo>
                    <a:lnTo>
                      <a:pt x="293" y="553"/>
                    </a:lnTo>
                    <a:lnTo>
                      <a:pt x="390" y="49"/>
                    </a:lnTo>
                    <a:lnTo>
                      <a:pt x="114" y="0"/>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54"/>
              <p:cNvSpPr/>
              <p:nvPr/>
            </p:nvSpPr>
            <p:spPr>
              <a:xfrm>
                <a:off x="6349350" y="3469025"/>
                <a:ext cx="7725" cy="6125"/>
              </a:xfrm>
              <a:custGeom>
                <a:rect b="b" l="l" r="r" t="t"/>
                <a:pathLst>
                  <a:path extrusionOk="0" h="245" w="309">
                    <a:moveTo>
                      <a:pt x="33" y="0"/>
                    </a:moveTo>
                    <a:lnTo>
                      <a:pt x="0" y="195"/>
                    </a:lnTo>
                    <a:lnTo>
                      <a:pt x="276" y="244"/>
                    </a:lnTo>
                    <a:lnTo>
                      <a:pt x="309" y="49"/>
                    </a:lnTo>
                    <a:lnTo>
                      <a:pt x="33" y="0"/>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54"/>
              <p:cNvSpPr/>
              <p:nvPr/>
            </p:nvSpPr>
            <p:spPr>
              <a:xfrm>
                <a:off x="5694950" y="3324000"/>
                <a:ext cx="12225" cy="29675"/>
              </a:xfrm>
              <a:custGeom>
                <a:rect b="b" l="l" r="r" t="t"/>
                <a:pathLst>
                  <a:path extrusionOk="0" h="1187" w="489">
                    <a:moveTo>
                      <a:pt x="488" y="1"/>
                    </a:moveTo>
                    <a:lnTo>
                      <a:pt x="488" y="1"/>
                    </a:lnTo>
                    <a:cubicBezTo>
                      <a:pt x="309" y="50"/>
                      <a:pt x="147" y="196"/>
                      <a:pt x="98" y="391"/>
                    </a:cubicBezTo>
                    <a:lnTo>
                      <a:pt x="49" y="683"/>
                    </a:lnTo>
                    <a:cubicBezTo>
                      <a:pt x="1" y="878"/>
                      <a:pt x="82" y="1089"/>
                      <a:pt x="244" y="1187"/>
                    </a:cubicBezTo>
                    <a:lnTo>
                      <a:pt x="488" y="1"/>
                    </a:lnTo>
                    <a:close/>
                  </a:path>
                </a:pathLst>
              </a:custGeom>
              <a:solidFill>
                <a:srgbClr val="87878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54"/>
              <p:cNvSpPr/>
              <p:nvPr/>
            </p:nvSpPr>
            <p:spPr>
              <a:xfrm>
                <a:off x="5920800" y="3375200"/>
                <a:ext cx="8150" cy="17475"/>
              </a:xfrm>
              <a:custGeom>
                <a:rect b="b" l="l" r="r" t="t"/>
                <a:pathLst>
                  <a:path extrusionOk="0" h="699" w="326">
                    <a:moveTo>
                      <a:pt x="147" y="0"/>
                    </a:moveTo>
                    <a:lnTo>
                      <a:pt x="1" y="666"/>
                    </a:lnTo>
                    <a:lnTo>
                      <a:pt x="179" y="699"/>
                    </a:lnTo>
                    <a:lnTo>
                      <a:pt x="326" y="33"/>
                    </a:lnTo>
                    <a:lnTo>
                      <a:pt x="147"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54"/>
              <p:cNvSpPr/>
              <p:nvPr/>
            </p:nvSpPr>
            <p:spPr>
              <a:xfrm>
                <a:off x="5925675" y="3377225"/>
                <a:ext cx="14250" cy="17475"/>
              </a:xfrm>
              <a:custGeom>
                <a:rect b="b" l="l" r="r" t="t"/>
                <a:pathLst>
                  <a:path extrusionOk="0" h="699" w="570">
                    <a:moveTo>
                      <a:pt x="131" y="0"/>
                    </a:moveTo>
                    <a:lnTo>
                      <a:pt x="1" y="601"/>
                    </a:lnTo>
                    <a:lnTo>
                      <a:pt x="439" y="699"/>
                    </a:lnTo>
                    <a:lnTo>
                      <a:pt x="569" y="98"/>
                    </a:lnTo>
                    <a:lnTo>
                      <a:pt x="131" y="0"/>
                    </a:lnTo>
                    <a:close/>
                  </a:path>
                </a:pathLst>
              </a:custGeom>
              <a:solidFill>
                <a:srgbClr val="5858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54"/>
              <p:cNvSpPr/>
              <p:nvPr/>
            </p:nvSpPr>
            <p:spPr>
              <a:xfrm>
                <a:off x="5860675" y="4418425"/>
                <a:ext cx="169425" cy="65975"/>
              </a:xfrm>
              <a:custGeom>
                <a:rect b="b" l="l" r="r" t="t"/>
                <a:pathLst>
                  <a:path extrusionOk="0" h="2639" w="6777">
                    <a:moveTo>
                      <a:pt x="2132" y="0"/>
                    </a:moveTo>
                    <a:cubicBezTo>
                      <a:pt x="1713" y="0"/>
                      <a:pt x="1394" y="33"/>
                      <a:pt x="1301" y="126"/>
                    </a:cubicBezTo>
                    <a:cubicBezTo>
                      <a:pt x="1008" y="402"/>
                      <a:pt x="180" y="1523"/>
                      <a:pt x="180" y="1702"/>
                    </a:cubicBezTo>
                    <a:cubicBezTo>
                      <a:pt x="180" y="1702"/>
                      <a:pt x="1" y="2384"/>
                      <a:pt x="212" y="2595"/>
                    </a:cubicBezTo>
                    <a:cubicBezTo>
                      <a:pt x="242" y="2625"/>
                      <a:pt x="312" y="2638"/>
                      <a:pt x="415" y="2638"/>
                    </a:cubicBezTo>
                    <a:cubicBezTo>
                      <a:pt x="1104" y="2638"/>
                      <a:pt x="3265" y="2054"/>
                      <a:pt x="4664" y="1913"/>
                    </a:cubicBezTo>
                    <a:cubicBezTo>
                      <a:pt x="6305" y="1734"/>
                      <a:pt x="6776" y="857"/>
                      <a:pt x="6630" y="711"/>
                    </a:cubicBezTo>
                    <a:cubicBezTo>
                      <a:pt x="6500" y="564"/>
                      <a:pt x="5655" y="240"/>
                      <a:pt x="4632" y="158"/>
                    </a:cubicBezTo>
                    <a:cubicBezTo>
                      <a:pt x="3963" y="106"/>
                      <a:pt x="2886" y="0"/>
                      <a:pt x="2132"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54"/>
              <p:cNvSpPr/>
              <p:nvPr/>
            </p:nvSpPr>
            <p:spPr>
              <a:xfrm>
                <a:off x="5863125" y="4434550"/>
                <a:ext cx="166975" cy="49850"/>
              </a:xfrm>
              <a:custGeom>
                <a:rect b="b" l="l" r="r" t="t"/>
                <a:pathLst>
                  <a:path extrusionOk="0" h="1994" w="6679">
                    <a:moveTo>
                      <a:pt x="6435" y="1"/>
                    </a:moveTo>
                    <a:lnTo>
                      <a:pt x="6435" y="33"/>
                    </a:lnTo>
                    <a:cubicBezTo>
                      <a:pt x="6337" y="163"/>
                      <a:pt x="6191" y="407"/>
                      <a:pt x="5850" y="537"/>
                    </a:cubicBezTo>
                    <a:cubicBezTo>
                      <a:pt x="4387" y="1122"/>
                      <a:pt x="1885" y="1333"/>
                      <a:pt x="0" y="1609"/>
                    </a:cubicBezTo>
                    <a:cubicBezTo>
                      <a:pt x="0" y="1756"/>
                      <a:pt x="17" y="1869"/>
                      <a:pt x="98" y="1950"/>
                    </a:cubicBezTo>
                    <a:cubicBezTo>
                      <a:pt x="127" y="1980"/>
                      <a:pt x="198" y="1993"/>
                      <a:pt x="301" y="1993"/>
                    </a:cubicBezTo>
                    <a:cubicBezTo>
                      <a:pt x="990" y="1993"/>
                      <a:pt x="3151" y="1409"/>
                      <a:pt x="4550" y="1268"/>
                    </a:cubicBezTo>
                    <a:cubicBezTo>
                      <a:pt x="6191" y="1089"/>
                      <a:pt x="6678" y="228"/>
                      <a:pt x="6532" y="66"/>
                    </a:cubicBezTo>
                    <a:cubicBezTo>
                      <a:pt x="6516" y="49"/>
                      <a:pt x="6483" y="17"/>
                      <a:pt x="6435"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54"/>
              <p:cNvSpPr/>
              <p:nvPr/>
            </p:nvSpPr>
            <p:spPr>
              <a:xfrm>
                <a:off x="5860675" y="4419100"/>
                <a:ext cx="91425" cy="65400"/>
              </a:xfrm>
              <a:custGeom>
                <a:rect b="b" l="l" r="r" t="t"/>
                <a:pathLst>
                  <a:path extrusionOk="0" h="2616" w="3657">
                    <a:moveTo>
                      <a:pt x="2078" y="1"/>
                    </a:moveTo>
                    <a:cubicBezTo>
                      <a:pt x="1674" y="1"/>
                      <a:pt x="1367" y="31"/>
                      <a:pt x="1268" y="115"/>
                    </a:cubicBezTo>
                    <a:cubicBezTo>
                      <a:pt x="1008" y="375"/>
                      <a:pt x="180" y="1496"/>
                      <a:pt x="180" y="1675"/>
                    </a:cubicBezTo>
                    <a:cubicBezTo>
                      <a:pt x="180" y="1675"/>
                      <a:pt x="1" y="2357"/>
                      <a:pt x="212" y="2568"/>
                    </a:cubicBezTo>
                    <a:cubicBezTo>
                      <a:pt x="245" y="2601"/>
                      <a:pt x="313" y="2615"/>
                      <a:pt x="410" y="2615"/>
                    </a:cubicBezTo>
                    <a:cubicBezTo>
                      <a:pt x="650" y="2615"/>
                      <a:pt x="1068" y="2531"/>
                      <a:pt x="1577" y="2439"/>
                    </a:cubicBezTo>
                    <a:cubicBezTo>
                      <a:pt x="2032" y="1756"/>
                      <a:pt x="2552" y="1626"/>
                      <a:pt x="2942" y="1187"/>
                    </a:cubicBezTo>
                    <a:cubicBezTo>
                      <a:pt x="3185" y="927"/>
                      <a:pt x="3608" y="456"/>
                      <a:pt x="3657" y="83"/>
                    </a:cubicBezTo>
                    <a:cubicBezTo>
                      <a:pt x="3114" y="39"/>
                      <a:pt x="2534" y="1"/>
                      <a:pt x="2078"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54"/>
              <p:cNvSpPr/>
              <p:nvPr/>
            </p:nvSpPr>
            <p:spPr>
              <a:xfrm>
                <a:off x="5939900" y="4335025"/>
                <a:ext cx="119025" cy="187225"/>
              </a:xfrm>
              <a:custGeom>
                <a:rect b="b" l="l" r="r" t="t"/>
                <a:pathLst>
                  <a:path extrusionOk="0" h="7489" w="4761">
                    <a:moveTo>
                      <a:pt x="1117" y="1"/>
                    </a:moveTo>
                    <a:cubicBezTo>
                      <a:pt x="959" y="1"/>
                      <a:pt x="792" y="26"/>
                      <a:pt x="618" y="82"/>
                    </a:cubicBezTo>
                    <a:cubicBezTo>
                      <a:pt x="618" y="82"/>
                      <a:pt x="0" y="1285"/>
                      <a:pt x="0" y="1610"/>
                    </a:cubicBezTo>
                    <a:cubicBezTo>
                      <a:pt x="0" y="2032"/>
                      <a:pt x="130" y="2601"/>
                      <a:pt x="894" y="3527"/>
                    </a:cubicBezTo>
                    <a:cubicBezTo>
                      <a:pt x="1641" y="4404"/>
                      <a:pt x="1576" y="5753"/>
                      <a:pt x="1836" y="6370"/>
                    </a:cubicBezTo>
                    <a:cubicBezTo>
                      <a:pt x="2090" y="6923"/>
                      <a:pt x="3318" y="7489"/>
                      <a:pt x="3994" y="7489"/>
                    </a:cubicBezTo>
                    <a:cubicBezTo>
                      <a:pt x="4054" y="7489"/>
                      <a:pt x="4110" y="7484"/>
                      <a:pt x="4160" y="7475"/>
                    </a:cubicBezTo>
                    <a:cubicBezTo>
                      <a:pt x="4761" y="7378"/>
                      <a:pt x="4257" y="5525"/>
                      <a:pt x="3916" y="4810"/>
                    </a:cubicBezTo>
                    <a:cubicBezTo>
                      <a:pt x="3542" y="4112"/>
                      <a:pt x="3331" y="2324"/>
                      <a:pt x="3185" y="1869"/>
                    </a:cubicBezTo>
                    <a:cubicBezTo>
                      <a:pt x="3055" y="1482"/>
                      <a:pt x="2329" y="1"/>
                      <a:pt x="111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54"/>
              <p:cNvSpPr/>
              <p:nvPr/>
            </p:nvSpPr>
            <p:spPr>
              <a:xfrm>
                <a:off x="5940700" y="4364775"/>
                <a:ext cx="113350" cy="158200"/>
              </a:xfrm>
              <a:custGeom>
                <a:rect b="b" l="l" r="r" t="t"/>
                <a:pathLst>
                  <a:path extrusionOk="0" h="6328" w="4534">
                    <a:moveTo>
                      <a:pt x="952" y="1"/>
                    </a:moveTo>
                    <a:cubicBezTo>
                      <a:pt x="554" y="1"/>
                      <a:pt x="161" y="273"/>
                      <a:pt x="1" y="679"/>
                    </a:cubicBezTo>
                    <a:cubicBezTo>
                      <a:pt x="66" y="1086"/>
                      <a:pt x="261" y="1622"/>
                      <a:pt x="894" y="2353"/>
                    </a:cubicBezTo>
                    <a:cubicBezTo>
                      <a:pt x="1642" y="3247"/>
                      <a:pt x="1593" y="4579"/>
                      <a:pt x="1853" y="5196"/>
                    </a:cubicBezTo>
                    <a:cubicBezTo>
                      <a:pt x="2095" y="5755"/>
                      <a:pt x="3360" y="6328"/>
                      <a:pt x="4021" y="6328"/>
                    </a:cubicBezTo>
                    <a:cubicBezTo>
                      <a:pt x="4071" y="6328"/>
                      <a:pt x="4118" y="6324"/>
                      <a:pt x="4160" y="6318"/>
                    </a:cubicBezTo>
                    <a:cubicBezTo>
                      <a:pt x="4534" y="6253"/>
                      <a:pt x="4518" y="5603"/>
                      <a:pt x="4355" y="4936"/>
                    </a:cubicBezTo>
                    <a:cubicBezTo>
                      <a:pt x="3900" y="3637"/>
                      <a:pt x="2893" y="2987"/>
                      <a:pt x="2340" y="1931"/>
                    </a:cubicBezTo>
                    <a:cubicBezTo>
                      <a:pt x="2048" y="1394"/>
                      <a:pt x="1999" y="631"/>
                      <a:pt x="1544" y="241"/>
                    </a:cubicBezTo>
                    <a:cubicBezTo>
                      <a:pt x="1367" y="74"/>
                      <a:pt x="1158" y="1"/>
                      <a:pt x="952"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54"/>
              <p:cNvSpPr/>
              <p:nvPr/>
            </p:nvSpPr>
            <p:spPr>
              <a:xfrm>
                <a:off x="5946400" y="4334750"/>
                <a:ext cx="77600" cy="68550"/>
              </a:xfrm>
              <a:custGeom>
                <a:rect b="b" l="l" r="r" t="t"/>
                <a:pathLst>
                  <a:path extrusionOk="0" h="2742" w="3104">
                    <a:moveTo>
                      <a:pt x="843" y="0"/>
                    </a:moveTo>
                    <a:cubicBezTo>
                      <a:pt x="689" y="0"/>
                      <a:pt x="527" y="24"/>
                      <a:pt x="358" y="77"/>
                    </a:cubicBezTo>
                    <a:cubicBezTo>
                      <a:pt x="358" y="77"/>
                      <a:pt x="179" y="434"/>
                      <a:pt x="0" y="824"/>
                    </a:cubicBezTo>
                    <a:cubicBezTo>
                      <a:pt x="104" y="791"/>
                      <a:pt x="209" y="776"/>
                      <a:pt x="315" y="776"/>
                    </a:cubicBezTo>
                    <a:cubicBezTo>
                      <a:pt x="1360" y="776"/>
                      <a:pt x="2493" y="2238"/>
                      <a:pt x="2876" y="2563"/>
                    </a:cubicBezTo>
                    <a:cubicBezTo>
                      <a:pt x="2957" y="2612"/>
                      <a:pt x="3022" y="2677"/>
                      <a:pt x="3104" y="2742"/>
                    </a:cubicBezTo>
                    <a:cubicBezTo>
                      <a:pt x="3022" y="2368"/>
                      <a:pt x="2957" y="2043"/>
                      <a:pt x="2925" y="1880"/>
                    </a:cubicBezTo>
                    <a:cubicBezTo>
                      <a:pt x="2795" y="1491"/>
                      <a:pt x="2063" y="0"/>
                      <a:pt x="843"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54"/>
              <p:cNvSpPr/>
              <p:nvPr/>
            </p:nvSpPr>
            <p:spPr>
              <a:xfrm>
                <a:off x="5774175" y="3749625"/>
                <a:ext cx="270550" cy="719975"/>
              </a:xfrm>
              <a:custGeom>
                <a:rect b="b" l="l" r="r" t="t"/>
                <a:pathLst>
                  <a:path extrusionOk="0" h="28799" w="10822">
                    <a:moveTo>
                      <a:pt x="8162" y="1"/>
                    </a:moveTo>
                    <a:cubicBezTo>
                      <a:pt x="6158" y="1"/>
                      <a:pt x="1217" y="415"/>
                      <a:pt x="1137" y="1141"/>
                    </a:cubicBezTo>
                    <a:cubicBezTo>
                      <a:pt x="1137" y="1141"/>
                      <a:pt x="0" y="3221"/>
                      <a:pt x="0" y="5609"/>
                    </a:cubicBezTo>
                    <a:cubicBezTo>
                      <a:pt x="0" y="7575"/>
                      <a:pt x="1105" y="15098"/>
                      <a:pt x="1316" y="16983"/>
                    </a:cubicBezTo>
                    <a:cubicBezTo>
                      <a:pt x="1544" y="18900"/>
                      <a:pt x="3575" y="26862"/>
                      <a:pt x="3185" y="28730"/>
                    </a:cubicBezTo>
                    <a:cubicBezTo>
                      <a:pt x="3178" y="28776"/>
                      <a:pt x="3230" y="28799"/>
                      <a:pt x="3327" y="28799"/>
                    </a:cubicBezTo>
                    <a:cubicBezTo>
                      <a:pt x="3910" y="28799"/>
                      <a:pt x="6093" y="27993"/>
                      <a:pt x="6483" y="26780"/>
                    </a:cubicBezTo>
                    <a:cubicBezTo>
                      <a:pt x="6483" y="26780"/>
                      <a:pt x="5411" y="24278"/>
                      <a:pt x="5167" y="20492"/>
                    </a:cubicBezTo>
                    <a:cubicBezTo>
                      <a:pt x="5086" y="19225"/>
                      <a:pt x="5004" y="13424"/>
                      <a:pt x="5102" y="12336"/>
                    </a:cubicBezTo>
                    <a:cubicBezTo>
                      <a:pt x="5199" y="11231"/>
                      <a:pt x="4956" y="10354"/>
                      <a:pt x="4956" y="10354"/>
                    </a:cubicBezTo>
                    <a:lnTo>
                      <a:pt x="4956" y="10354"/>
                    </a:lnTo>
                    <a:cubicBezTo>
                      <a:pt x="4956" y="10355"/>
                      <a:pt x="6645" y="14789"/>
                      <a:pt x="6645" y="15602"/>
                    </a:cubicBezTo>
                    <a:cubicBezTo>
                      <a:pt x="6645" y="16414"/>
                      <a:pt x="7133" y="20639"/>
                      <a:pt x="6792" y="23872"/>
                    </a:cubicBezTo>
                    <a:cubicBezTo>
                      <a:pt x="8108" y="24051"/>
                      <a:pt x="9310" y="24782"/>
                      <a:pt x="10058" y="25870"/>
                    </a:cubicBezTo>
                    <a:lnTo>
                      <a:pt x="10139" y="26000"/>
                    </a:lnTo>
                    <a:cubicBezTo>
                      <a:pt x="10139" y="26000"/>
                      <a:pt x="9895" y="23888"/>
                      <a:pt x="10139" y="22263"/>
                    </a:cubicBezTo>
                    <a:cubicBezTo>
                      <a:pt x="10382" y="20622"/>
                      <a:pt x="10821" y="15001"/>
                      <a:pt x="10821" y="14367"/>
                    </a:cubicBezTo>
                    <a:cubicBezTo>
                      <a:pt x="10821" y="13733"/>
                      <a:pt x="9928" y="9233"/>
                      <a:pt x="9846" y="7721"/>
                    </a:cubicBezTo>
                    <a:cubicBezTo>
                      <a:pt x="9765" y="6194"/>
                      <a:pt x="9684" y="4001"/>
                      <a:pt x="9310" y="2587"/>
                    </a:cubicBezTo>
                    <a:cubicBezTo>
                      <a:pt x="8904" y="1157"/>
                      <a:pt x="9229" y="312"/>
                      <a:pt x="8985" y="69"/>
                    </a:cubicBezTo>
                    <a:cubicBezTo>
                      <a:pt x="8933" y="23"/>
                      <a:pt x="8627" y="1"/>
                      <a:pt x="8162" y="1"/>
                    </a:cubicBezTo>
                    <a:close/>
                  </a:path>
                </a:pathLst>
              </a:custGeom>
              <a:solidFill>
                <a:srgbClr val="BBE2F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54"/>
              <p:cNvSpPr/>
              <p:nvPr/>
            </p:nvSpPr>
            <p:spPr>
              <a:xfrm>
                <a:off x="5896025" y="4310250"/>
                <a:ext cx="40650" cy="138150"/>
              </a:xfrm>
              <a:custGeom>
                <a:rect b="b" l="l" r="r" t="t"/>
                <a:pathLst>
                  <a:path extrusionOk="0" h="5526" w="1626">
                    <a:moveTo>
                      <a:pt x="504" y="1"/>
                    </a:moveTo>
                    <a:cubicBezTo>
                      <a:pt x="407" y="423"/>
                      <a:pt x="325" y="878"/>
                      <a:pt x="244" y="1349"/>
                    </a:cubicBezTo>
                    <a:cubicBezTo>
                      <a:pt x="0" y="2731"/>
                      <a:pt x="212" y="4160"/>
                      <a:pt x="618" y="5525"/>
                    </a:cubicBezTo>
                    <a:cubicBezTo>
                      <a:pt x="1073" y="5200"/>
                      <a:pt x="1479" y="4810"/>
                      <a:pt x="1625" y="4355"/>
                    </a:cubicBezTo>
                    <a:cubicBezTo>
                      <a:pt x="1625" y="4355"/>
                      <a:pt x="894" y="2682"/>
                      <a:pt x="504"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54"/>
              <p:cNvSpPr/>
              <p:nvPr/>
            </p:nvSpPr>
            <p:spPr>
              <a:xfrm>
                <a:off x="5876525" y="3962950"/>
                <a:ext cx="27650" cy="117025"/>
              </a:xfrm>
              <a:custGeom>
                <a:rect b="b" l="l" r="r" t="t"/>
                <a:pathLst>
                  <a:path extrusionOk="0" h="4681" w="1106">
                    <a:moveTo>
                      <a:pt x="49" y="1"/>
                    </a:moveTo>
                    <a:lnTo>
                      <a:pt x="49" y="1"/>
                    </a:lnTo>
                    <a:cubicBezTo>
                      <a:pt x="1" y="797"/>
                      <a:pt x="1" y="1544"/>
                      <a:pt x="212" y="2357"/>
                    </a:cubicBezTo>
                    <a:cubicBezTo>
                      <a:pt x="407" y="3104"/>
                      <a:pt x="683" y="3900"/>
                      <a:pt x="959" y="4680"/>
                    </a:cubicBezTo>
                    <a:cubicBezTo>
                      <a:pt x="959" y="4290"/>
                      <a:pt x="992" y="3982"/>
                      <a:pt x="1008" y="3803"/>
                    </a:cubicBezTo>
                    <a:cubicBezTo>
                      <a:pt x="1105" y="2682"/>
                      <a:pt x="862" y="1837"/>
                      <a:pt x="862" y="1837"/>
                    </a:cubicBezTo>
                    <a:cubicBezTo>
                      <a:pt x="585" y="1317"/>
                      <a:pt x="407" y="943"/>
                      <a:pt x="49"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54"/>
              <p:cNvSpPr/>
              <p:nvPr/>
            </p:nvSpPr>
            <p:spPr>
              <a:xfrm>
                <a:off x="5794075" y="3749225"/>
                <a:ext cx="220175" cy="112625"/>
              </a:xfrm>
              <a:custGeom>
                <a:rect b="b" l="l" r="r" t="t"/>
                <a:pathLst>
                  <a:path extrusionOk="0" h="4505" w="8807">
                    <a:moveTo>
                      <a:pt x="7333" y="0"/>
                    </a:moveTo>
                    <a:cubicBezTo>
                      <a:pt x="5346" y="0"/>
                      <a:pt x="404" y="415"/>
                      <a:pt x="325" y="1141"/>
                    </a:cubicBezTo>
                    <a:cubicBezTo>
                      <a:pt x="325" y="1141"/>
                      <a:pt x="179" y="1401"/>
                      <a:pt x="0" y="1856"/>
                    </a:cubicBezTo>
                    <a:cubicBezTo>
                      <a:pt x="85" y="1681"/>
                      <a:pt x="235" y="1614"/>
                      <a:pt x="436" y="1614"/>
                    </a:cubicBezTo>
                    <a:cubicBezTo>
                      <a:pt x="1041" y="1614"/>
                      <a:pt x="2108" y="2221"/>
                      <a:pt x="3266" y="2343"/>
                    </a:cubicBezTo>
                    <a:cubicBezTo>
                      <a:pt x="5784" y="2619"/>
                      <a:pt x="8157" y="2587"/>
                      <a:pt x="8807" y="4504"/>
                    </a:cubicBezTo>
                    <a:cubicBezTo>
                      <a:pt x="8725" y="3805"/>
                      <a:pt x="8628" y="3123"/>
                      <a:pt x="8465" y="2587"/>
                    </a:cubicBezTo>
                    <a:cubicBezTo>
                      <a:pt x="8059" y="1157"/>
                      <a:pt x="8384" y="312"/>
                      <a:pt x="8140" y="68"/>
                    </a:cubicBezTo>
                    <a:cubicBezTo>
                      <a:pt x="8095" y="23"/>
                      <a:pt x="7793" y="0"/>
                      <a:pt x="7333" y="0"/>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54"/>
              <p:cNvSpPr/>
              <p:nvPr/>
            </p:nvSpPr>
            <p:spPr>
              <a:xfrm>
                <a:off x="5843225" y="3773675"/>
                <a:ext cx="47950" cy="15050"/>
              </a:xfrm>
              <a:custGeom>
                <a:rect b="b" l="l" r="r" t="t"/>
                <a:pathLst>
                  <a:path extrusionOk="0" h="602" w="1918">
                    <a:moveTo>
                      <a:pt x="1917" y="0"/>
                    </a:moveTo>
                    <a:cubicBezTo>
                      <a:pt x="1349" y="114"/>
                      <a:pt x="715" y="325"/>
                      <a:pt x="0" y="601"/>
                    </a:cubicBezTo>
                    <a:cubicBezTo>
                      <a:pt x="0" y="601"/>
                      <a:pt x="439" y="574"/>
                      <a:pt x="1138" y="574"/>
                    </a:cubicBezTo>
                    <a:cubicBezTo>
                      <a:pt x="1371" y="574"/>
                      <a:pt x="1633" y="577"/>
                      <a:pt x="1917" y="585"/>
                    </a:cubicBezTo>
                    <a:lnTo>
                      <a:pt x="1917" y="0"/>
                    </a:ln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54"/>
              <p:cNvSpPr/>
              <p:nvPr/>
            </p:nvSpPr>
            <p:spPr>
              <a:xfrm>
                <a:off x="5900500" y="3769100"/>
                <a:ext cx="56475" cy="25725"/>
              </a:xfrm>
              <a:custGeom>
                <a:rect b="b" l="l" r="r" t="t"/>
                <a:pathLst>
                  <a:path extrusionOk="0" h="1029" w="2259">
                    <a:moveTo>
                      <a:pt x="1257" y="1"/>
                    </a:moveTo>
                    <a:cubicBezTo>
                      <a:pt x="882" y="1"/>
                      <a:pt x="463" y="37"/>
                      <a:pt x="0" y="118"/>
                    </a:cubicBezTo>
                    <a:lnTo>
                      <a:pt x="0" y="784"/>
                    </a:lnTo>
                    <a:cubicBezTo>
                      <a:pt x="406" y="817"/>
                      <a:pt x="845" y="833"/>
                      <a:pt x="1284" y="866"/>
                    </a:cubicBezTo>
                    <a:cubicBezTo>
                      <a:pt x="1641" y="914"/>
                      <a:pt x="1966" y="979"/>
                      <a:pt x="2259" y="1028"/>
                    </a:cubicBezTo>
                    <a:lnTo>
                      <a:pt x="2259" y="102"/>
                    </a:lnTo>
                    <a:cubicBezTo>
                      <a:pt x="1966" y="37"/>
                      <a:pt x="1633" y="1"/>
                      <a:pt x="125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54"/>
              <p:cNvSpPr/>
              <p:nvPr/>
            </p:nvSpPr>
            <p:spPr>
              <a:xfrm>
                <a:off x="5971175" y="3775300"/>
                <a:ext cx="35775" cy="39025"/>
              </a:xfrm>
              <a:custGeom>
                <a:rect b="b" l="l" r="r" t="t"/>
                <a:pathLst>
                  <a:path extrusionOk="0" h="1561" w="1431">
                    <a:moveTo>
                      <a:pt x="0" y="0"/>
                    </a:moveTo>
                    <a:lnTo>
                      <a:pt x="0" y="926"/>
                    </a:lnTo>
                    <a:cubicBezTo>
                      <a:pt x="910" y="1219"/>
                      <a:pt x="1398" y="1560"/>
                      <a:pt x="1398" y="1560"/>
                    </a:cubicBezTo>
                    <a:lnTo>
                      <a:pt x="1430" y="1008"/>
                    </a:lnTo>
                    <a:cubicBezTo>
                      <a:pt x="1430" y="1008"/>
                      <a:pt x="1040" y="374"/>
                      <a:pt x="0"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54"/>
              <p:cNvSpPr/>
              <p:nvPr/>
            </p:nvSpPr>
            <p:spPr>
              <a:xfrm>
                <a:off x="5977675" y="3419825"/>
                <a:ext cx="94025" cy="76800"/>
              </a:xfrm>
              <a:custGeom>
                <a:rect b="b" l="l" r="r" t="t"/>
                <a:pathLst>
                  <a:path extrusionOk="0" h="3072" w="3761">
                    <a:moveTo>
                      <a:pt x="980" y="1"/>
                    </a:moveTo>
                    <a:cubicBezTo>
                      <a:pt x="441" y="1"/>
                      <a:pt x="33" y="30"/>
                      <a:pt x="33" y="116"/>
                    </a:cubicBezTo>
                    <a:cubicBezTo>
                      <a:pt x="33" y="360"/>
                      <a:pt x="0" y="1741"/>
                      <a:pt x="0" y="1741"/>
                    </a:cubicBezTo>
                    <a:cubicBezTo>
                      <a:pt x="0" y="1741"/>
                      <a:pt x="569" y="2326"/>
                      <a:pt x="1625" y="2846"/>
                    </a:cubicBezTo>
                    <a:cubicBezTo>
                      <a:pt x="1983" y="3011"/>
                      <a:pt x="2347" y="3071"/>
                      <a:pt x="2664" y="3071"/>
                    </a:cubicBezTo>
                    <a:cubicBezTo>
                      <a:pt x="3312" y="3071"/>
                      <a:pt x="3761" y="2819"/>
                      <a:pt x="3542" y="2699"/>
                    </a:cubicBezTo>
                    <a:cubicBezTo>
                      <a:pt x="3217" y="2537"/>
                      <a:pt x="2714" y="2196"/>
                      <a:pt x="2714" y="1920"/>
                    </a:cubicBezTo>
                    <a:cubicBezTo>
                      <a:pt x="2714" y="1660"/>
                      <a:pt x="3737" y="197"/>
                      <a:pt x="3542" y="132"/>
                    </a:cubicBezTo>
                    <a:cubicBezTo>
                      <a:pt x="3405" y="101"/>
                      <a:pt x="1972" y="1"/>
                      <a:pt x="98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54"/>
              <p:cNvSpPr/>
              <p:nvPr/>
            </p:nvSpPr>
            <p:spPr>
              <a:xfrm>
                <a:off x="5987825" y="3471875"/>
                <a:ext cx="83925" cy="24650"/>
              </a:xfrm>
              <a:custGeom>
                <a:rect b="b" l="l" r="r" t="t"/>
                <a:pathLst>
                  <a:path extrusionOk="0" h="986" w="3357">
                    <a:moveTo>
                      <a:pt x="0" y="0"/>
                    </a:moveTo>
                    <a:cubicBezTo>
                      <a:pt x="260" y="228"/>
                      <a:pt x="699" y="487"/>
                      <a:pt x="1235" y="764"/>
                    </a:cubicBezTo>
                    <a:cubicBezTo>
                      <a:pt x="1572" y="927"/>
                      <a:pt x="1924" y="986"/>
                      <a:pt x="2235" y="986"/>
                    </a:cubicBezTo>
                    <a:cubicBezTo>
                      <a:pt x="2885" y="986"/>
                      <a:pt x="3356" y="727"/>
                      <a:pt x="3136" y="617"/>
                    </a:cubicBezTo>
                    <a:cubicBezTo>
                      <a:pt x="2990" y="536"/>
                      <a:pt x="2828" y="439"/>
                      <a:pt x="2681" y="325"/>
                    </a:cubicBezTo>
                    <a:cubicBezTo>
                      <a:pt x="2410" y="408"/>
                      <a:pt x="2122" y="447"/>
                      <a:pt x="1828" y="447"/>
                    </a:cubicBezTo>
                    <a:cubicBezTo>
                      <a:pt x="1208" y="447"/>
                      <a:pt x="563" y="276"/>
                      <a:pt x="0"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54"/>
              <p:cNvSpPr/>
              <p:nvPr/>
            </p:nvSpPr>
            <p:spPr>
              <a:xfrm>
                <a:off x="5977675" y="3419225"/>
                <a:ext cx="93450" cy="49325"/>
              </a:xfrm>
              <a:custGeom>
                <a:rect b="b" l="l" r="r" t="t"/>
                <a:pathLst>
                  <a:path extrusionOk="0" h="1973" w="3738">
                    <a:moveTo>
                      <a:pt x="1088" y="0"/>
                    </a:moveTo>
                    <a:cubicBezTo>
                      <a:pt x="497" y="0"/>
                      <a:pt x="33" y="32"/>
                      <a:pt x="33" y="124"/>
                    </a:cubicBezTo>
                    <a:cubicBezTo>
                      <a:pt x="0" y="254"/>
                      <a:pt x="0" y="790"/>
                      <a:pt x="33" y="1196"/>
                    </a:cubicBezTo>
                    <a:cubicBezTo>
                      <a:pt x="598" y="1640"/>
                      <a:pt x="1430" y="1973"/>
                      <a:pt x="2225" y="1973"/>
                    </a:cubicBezTo>
                    <a:cubicBezTo>
                      <a:pt x="2390" y="1973"/>
                      <a:pt x="2554" y="1958"/>
                      <a:pt x="2714" y="1927"/>
                    </a:cubicBezTo>
                    <a:cubicBezTo>
                      <a:pt x="2730" y="1651"/>
                      <a:pt x="3737" y="221"/>
                      <a:pt x="3542" y="140"/>
                    </a:cubicBezTo>
                    <a:cubicBezTo>
                      <a:pt x="3410" y="89"/>
                      <a:pt x="2072" y="0"/>
                      <a:pt x="1088"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54"/>
              <p:cNvSpPr/>
              <p:nvPr/>
            </p:nvSpPr>
            <p:spPr>
              <a:xfrm>
                <a:off x="5972800" y="3310300"/>
                <a:ext cx="129200" cy="150650"/>
              </a:xfrm>
              <a:custGeom>
                <a:rect b="b" l="l" r="r" t="t"/>
                <a:pathLst>
                  <a:path extrusionOk="0" h="6026" w="5168">
                    <a:moveTo>
                      <a:pt x="2990" y="0"/>
                    </a:moveTo>
                    <a:cubicBezTo>
                      <a:pt x="2402" y="0"/>
                      <a:pt x="2113" y="419"/>
                      <a:pt x="2113" y="419"/>
                    </a:cubicBezTo>
                    <a:cubicBezTo>
                      <a:pt x="2113" y="217"/>
                      <a:pt x="1855" y="64"/>
                      <a:pt x="1541" y="64"/>
                    </a:cubicBezTo>
                    <a:cubicBezTo>
                      <a:pt x="1375" y="64"/>
                      <a:pt x="1193" y="106"/>
                      <a:pt x="1024" y="208"/>
                    </a:cubicBezTo>
                    <a:cubicBezTo>
                      <a:pt x="471" y="565"/>
                      <a:pt x="0" y="3295"/>
                      <a:pt x="17" y="3847"/>
                    </a:cubicBezTo>
                    <a:cubicBezTo>
                      <a:pt x="33" y="4400"/>
                      <a:pt x="147" y="4887"/>
                      <a:pt x="569" y="5456"/>
                    </a:cubicBezTo>
                    <a:cubicBezTo>
                      <a:pt x="991" y="6008"/>
                      <a:pt x="1723" y="6024"/>
                      <a:pt x="1723" y="6024"/>
                    </a:cubicBezTo>
                    <a:cubicBezTo>
                      <a:pt x="1748" y="6025"/>
                      <a:pt x="1773" y="6025"/>
                      <a:pt x="1798" y="6025"/>
                    </a:cubicBezTo>
                    <a:cubicBezTo>
                      <a:pt x="2953" y="6025"/>
                      <a:pt x="3599" y="5299"/>
                      <a:pt x="3949" y="4822"/>
                    </a:cubicBezTo>
                    <a:cubicBezTo>
                      <a:pt x="4306" y="4318"/>
                      <a:pt x="5167" y="2564"/>
                      <a:pt x="5167" y="1832"/>
                    </a:cubicBezTo>
                    <a:cubicBezTo>
                      <a:pt x="5167" y="1101"/>
                      <a:pt x="4355" y="370"/>
                      <a:pt x="3445" y="78"/>
                    </a:cubicBezTo>
                    <a:cubicBezTo>
                      <a:pt x="3277" y="23"/>
                      <a:pt x="3126" y="0"/>
                      <a:pt x="2990" y="0"/>
                    </a:cubicBezTo>
                    <a:close/>
                  </a:path>
                </a:pathLst>
              </a:custGeom>
              <a:solidFill>
                <a:srgbClr val="5E160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54"/>
              <p:cNvSpPr/>
              <p:nvPr/>
            </p:nvSpPr>
            <p:spPr>
              <a:xfrm>
                <a:off x="5701050" y="3324000"/>
                <a:ext cx="223425" cy="69500"/>
              </a:xfrm>
              <a:custGeom>
                <a:rect b="b" l="l" r="r" t="t"/>
                <a:pathLst>
                  <a:path extrusionOk="0" h="2780" w="8937">
                    <a:moveTo>
                      <a:pt x="244" y="1"/>
                    </a:moveTo>
                    <a:lnTo>
                      <a:pt x="0" y="1203"/>
                    </a:lnTo>
                    <a:lnTo>
                      <a:pt x="748" y="1333"/>
                    </a:lnTo>
                    <a:lnTo>
                      <a:pt x="7198" y="2487"/>
                    </a:lnTo>
                    <a:lnTo>
                      <a:pt x="7848" y="2617"/>
                    </a:lnTo>
                    <a:lnTo>
                      <a:pt x="8384" y="2714"/>
                    </a:lnTo>
                    <a:lnTo>
                      <a:pt x="8774" y="2779"/>
                    </a:lnTo>
                    <a:lnTo>
                      <a:pt x="8937" y="2016"/>
                    </a:lnTo>
                    <a:lnTo>
                      <a:pt x="7783" y="1756"/>
                    </a:lnTo>
                    <a:lnTo>
                      <a:pt x="1560" y="310"/>
                    </a:lnTo>
                    <a:lnTo>
                      <a:pt x="244" y="1"/>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54"/>
              <p:cNvSpPr/>
              <p:nvPr/>
            </p:nvSpPr>
            <p:spPr>
              <a:xfrm>
                <a:off x="5635250" y="3397025"/>
                <a:ext cx="106850" cy="164750"/>
              </a:xfrm>
              <a:custGeom>
                <a:rect b="b" l="l" r="r" t="t"/>
                <a:pathLst>
                  <a:path extrusionOk="0" h="6590" w="4274">
                    <a:moveTo>
                      <a:pt x="2826" y="0"/>
                    </a:moveTo>
                    <a:cubicBezTo>
                      <a:pt x="2641" y="0"/>
                      <a:pt x="2535" y="53"/>
                      <a:pt x="2535" y="53"/>
                    </a:cubicBezTo>
                    <a:cubicBezTo>
                      <a:pt x="2535" y="53"/>
                      <a:pt x="0" y="5512"/>
                      <a:pt x="1089" y="6309"/>
                    </a:cubicBezTo>
                    <a:cubicBezTo>
                      <a:pt x="1420" y="6543"/>
                      <a:pt x="2500" y="6589"/>
                      <a:pt x="3312" y="6589"/>
                    </a:cubicBezTo>
                    <a:cubicBezTo>
                      <a:pt x="3852" y="6589"/>
                      <a:pt x="4273" y="6569"/>
                      <a:pt x="4273" y="6569"/>
                    </a:cubicBezTo>
                    <a:cubicBezTo>
                      <a:pt x="4176" y="5902"/>
                      <a:pt x="4241" y="3774"/>
                      <a:pt x="4241" y="3774"/>
                    </a:cubicBezTo>
                    <a:cubicBezTo>
                      <a:pt x="3981" y="3774"/>
                      <a:pt x="3282" y="3790"/>
                      <a:pt x="3282" y="3790"/>
                    </a:cubicBezTo>
                    <a:cubicBezTo>
                      <a:pt x="3347" y="3222"/>
                      <a:pt x="3640" y="638"/>
                      <a:pt x="3640" y="638"/>
                    </a:cubicBezTo>
                    <a:cubicBezTo>
                      <a:pt x="3640" y="638"/>
                      <a:pt x="3705" y="297"/>
                      <a:pt x="3364" y="134"/>
                    </a:cubicBezTo>
                    <a:cubicBezTo>
                      <a:pt x="3148" y="30"/>
                      <a:pt x="2965" y="0"/>
                      <a:pt x="282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54"/>
              <p:cNvSpPr/>
              <p:nvPr/>
            </p:nvSpPr>
            <p:spPr>
              <a:xfrm>
                <a:off x="5687225" y="3315625"/>
                <a:ext cx="105650" cy="96925"/>
              </a:xfrm>
              <a:custGeom>
                <a:rect b="b" l="l" r="r" t="t"/>
                <a:pathLst>
                  <a:path extrusionOk="0" h="3877" w="4226">
                    <a:moveTo>
                      <a:pt x="2670" y="1"/>
                    </a:moveTo>
                    <a:cubicBezTo>
                      <a:pt x="2599" y="1"/>
                      <a:pt x="2532" y="4"/>
                      <a:pt x="2471" y="11"/>
                    </a:cubicBezTo>
                    <a:cubicBezTo>
                      <a:pt x="2032" y="76"/>
                      <a:pt x="1382" y="563"/>
                      <a:pt x="1252" y="937"/>
                    </a:cubicBezTo>
                    <a:cubicBezTo>
                      <a:pt x="1106" y="1294"/>
                      <a:pt x="813" y="2237"/>
                      <a:pt x="537" y="2529"/>
                    </a:cubicBezTo>
                    <a:cubicBezTo>
                      <a:pt x="1" y="3065"/>
                      <a:pt x="472" y="3293"/>
                      <a:pt x="472" y="3293"/>
                    </a:cubicBezTo>
                    <a:cubicBezTo>
                      <a:pt x="472" y="3293"/>
                      <a:pt x="580" y="3247"/>
                      <a:pt x="761" y="3247"/>
                    </a:cubicBezTo>
                    <a:cubicBezTo>
                      <a:pt x="902" y="3247"/>
                      <a:pt x="1088" y="3275"/>
                      <a:pt x="1301" y="3374"/>
                    </a:cubicBezTo>
                    <a:cubicBezTo>
                      <a:pt x="1658" y="3537"/>
                      <a:pt x="1610" y="3862"/>
                      <a:pt x="1610" y="3862"/>
                    </a:cubicBezTo>
                    <a:cubicBezTo>
                      <a:pt x="1610" y="3862"/>
                      <a:pt x="1678" y="3876"/>
                      <a:pt x="1768" y="3876"/>
                    </a:cubicBezTo>
                    <a:cubicBezTo>
                      <a:pt x="1911" y="3876"/>
                      <a:pt x="2109" y="3840"/>
                      <a:pt x="2178" y="3650"/>
                    </a:cubicBezTo>
                    <a:cubicBezTo>
                      <a:pt x="2276" y="3407"/>
                      <a:pt x="2389" y="2805"/>
                      <a:pt x="2926" y="2448"/>
                    </a:cubicBezTo>
                    <a:cubicBezTo>
                      <a:pt x="3218" y="2269"/>
                      <a:pt x="3657" y="1847"/>
                      <a:pt x="3787" y="1441"/>
                    </a:cubicBezTo>
                    <a:cubicBezTo>
                      <a:pt x="3852" y="1197"/>
                      <a:pt x="4095" y="1099"/>
                      <a:pt x="4095" y="1099"/>
                    </a:cubicBezTo>
                    <a:cubicBezTo>
                      <a:pt x="4112" y="807"/>
                      <a:pt x="4225" y="547"/>
                      <a:pt x="3965" y="336"/>
                    </a:cubicBezTo>
                    <a:cubicBezTo>
                      <a:pt x="3686" y="126"/>
                      <a:pt x="3106" y="1"/>
                      <a:pt x="2670" y="1"/>
                    </a:cubicBezTo>
                    <a:close/>
                  </a:path>
                </a:pathLst>
              </a:custGeom>
              <a:solidFill>
                <a:srgbClr val="E6E6E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54"/>
              <p:cNvSpPr/>
              <p:nvPr/>
            </p:nvSpPr>
            <p:spPr>
              <a:xfrm>
                <a:off x="5658000" y="3490950"/>
                <a:ext cx="84100" cy="70425"/>
              </a:xfrm>
              <a:custGeom>
                <a:rect b="b" l="l" r="r" t="t"/>
                <a:pathLst>
                  <a:path extrusionOk="0" h="2817" w="3364">
                    <a:moveTo>
                      <a:pt x="3331" y="1"/>
                    </a:moveTo>
                    <a:cubicBezTo>
                      <a:pt x="3152" y="1"/>
                      <a:pt x="2600" y="1"/>
                      <a:pt x="2372" y="17"/>
                    </a:cubicBezTo>
                    <a:cubicBezTo>
                      <a:pt x="2129" y="2003"/>
                      <a:pt x="907" y="2305"/>
                      <a:pt x="240" y="2305"/>
                    </a:cubicBezTo>
                    <a:cubicBezTo>
                      <a:pt x="148" y="2305"/>
                      <a:pt x="67" y="2300"/>
                      <a:pt x="0" y="2292"/>
                    </a:cubicBezTo>
                    <a:lnTo>
                      <a:pt x="0" y="2292"/>
                    </a:lnTo>
                    <a:cubicBezTo>
                      <a:pt x="33" y="2389"/>
                      <a:pt x="98" y="2470"/>
                      <a:pt x="179" y="2535"/>
                    </a:cubicBezTo>
                    <a:cubicBezTo>
                      <a:pt x="510" y="2769"/>
                      <a:pt x="1590" y="2816"/>
                      <a:pt x="2402" y="2816"/>
                    </a:cubicBezTo>
                    <a:cubicBezTo>
                      <a:pt x="2942" y="2816"/>
                      <a:pt x="3363" y="2795"/>
                      <a:pt x="3363" y="2795"/>
                    </a:cubicBezTo>
                    <a:cubicBezTo>
                      <a:pt x="3282" y="2145"/>
                      <a:pt x="3331" y="1"/>
                      <a:pt x="3331"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54"/>
              <p:cNvSpPr/>
              <p:nvPr/>
            </p:nvSpPr>
            <p:spPr>
              <a:xfrm>
                <a:off x="5785950" y="3340650"/>
                <a:ext cx="15850" cy="24875"/>
              </a:xfrm>
              <a:custGeom>
                <a:rect b="b" l="l" r="r" t="t"/>
                <a:pathLst>
                  <a:path extrusionOk="0" h="995" w="634">
                    <a:moveTo>
                      <a:pt x="341" y="1"/>
                    </a:moveTo>
                    <a:cubicBezTo>
                      <a:pt x="244" y="1"/>
                      <a:pt x="163" y="50"/>
                      <a:pt x="146" y="147"/>
                    </a:cubicBezTo>
                    <a:lnTo>
                      <a:pt x="16" y="765"/>
                    </a:lnTo>
                    <a:cubicBezTo>
                      <a:pt x="0" y="895"/>
                      <a:pt x="81" y="992"/>
                      <a:pt x="179" y="992"/>
                    </a:cubicBezTo>
                    <a:cubicBezTo>
                      <a:pt x="189" y="994"/>
                      <a:pt x="199" y="995"/>
                      <a:pt x="209" y="995"/>
                    </a:cubicBezTo>
                    <a:cubicBezTo>
                      <a:pt x="293" y="995"/>
                      <a:pt x="361" y="935"/>
                      <a:pt x="390" y="862"/>
                    </a:cubicBezTo>
                    <a:lnTo>
                      <a:pt x="585" y="261"/>
                    </a:lnTo>
                    <a:cubicBezTo>
                      <a:pt x="634" y="131"/>
                      <a:pt x="520" y="1"/>
                      <a:pt x="39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54"/>
              <p:cNvSpPr/>
              <p:nvPr/>
            </p:nvSpPr>
            <p:spPr>
              <a:xfrm>
                <a:off x="5796900" y="3337825"/>
                <a:ext cx="18325" cy="28450"/>
              </a:xfrm>
              <a:custGeom>
                <a:rect b="b" l="l" r="r" t="t"/>
                <a:pathLst>
                  <a:path extrusionOk="0" h="1138" w="733">
                    <a:moveTo>
                      <a:pt x="440" y="0"/>
                    </a:moveTo>
                    <a:cubicBezTo>
                      <a:pt x="326" y="0"/>
                      <a:pt x="228" y="81"/>
                      <a:pt x="212" y="195"/>
                    </a:cubicBezTo>
                    <a:lnTo>
                      <a:pt x="50" y="894"/>
                    </a:lnTo>
                    <a:cubicBezTo>
                      <a:pt x="1" y="1024"/>
                      <a:pt x="115" y="1138"/>
                      <a:pt x="245" y="1138"/>
                    </a:cubicBezTo>
                    <a:cubicBezTo>
                      <a:pt x="358" y="1138"/>
                      <a:pt x="440" y="1105"/>
                      <a:pt x="472" y="1008"/>
                    </a:cubicBezTo>
                    <a:lnTo>
                      <a:pt x="700" y="309"/>
                    </a:lnTo>
                    <a:cubicBezTo>
                      <a:pt x="732" y="163"/>
                      <a:pt x="635" y="0"/>
                      <a:pt x="472"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54"/>
              <p:cNvSpPr/>
              <p:nvPr/>
            </p:nvSpPr>
            <p:spPr>
              <a:xfrm>
                <a:off x="5810800" y="3337400"/>
                <a:ext cx="18225" cy="28500"/>
              </a:xfrm>
              <a:custGeom>
                <a:rect b="b" l="l" r="r" t="t"/>
                <a:pathLst>
                  <a:path extrusionOk="0" h="1140" w="729">
                    <a:moveTo>
                      <a:pt x="420" y="1"/>
                    </a:moveTo>
                    <a:cubicBezTo>
                      <a:pt x="322" y="1"/>
                      <a:pt x="225" y="82"/>
                      <a:pt x="192" y="180"/>
                    </a:cubicBezTo>
                    <a:lnTo>
                      <a:pt x="46" y="895"/>
                    </a:lnTo>
                    <a:cubicBezTo>
                      <a:pt x="0" y="1017"/>
                      <a:pt x="70" y="1140"/>
                      <a:pt x="214" y="1140"/>
                    </a:cubicBezTo>
                    <a:cubicBezTo>
                      <a:pt x="223" y="1140"/>
                      <a:pt x="232" y="1139"/>
                      <a:pt x="241" y="1138"/>
                    </a:cubicBezTo>
                    <a:cubicBezTo>
                      <a:pt x="339" y="1138"/>
                      <a:pt x="420" y="1090"/>
                      <a:pt x="469" y="992"/>
                    </a:cubicBezTo>
                    <a:lnTo>
                      <a:pt x="696" y="310"/>
                    </a:lnTo>
                    <a:cubicBezTo>
                      <a:pt x="729" y="163"/>
                      <a:pt x="631" y="1"/>
                      <a:pt x="469"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54"/>
              <p:cNvSpPr/>
              <p:nvPr/>
            </p:nvSpPr>
            <p:spPr>
              <a:xfrm>
                <a:off x="5824950" y="3337825"/>
                <a:ext cx="16675" cy="27225"/>
              </a:xfrm>
              <a:custGeom>
                <a:rect b="b" l="l" r="r" t="t"/>
                <a:pathLst>
                  <a:path extrusionOk="0" h="1089" w="667">
                    <a:moveTo>
                      <a:pt x="374" y="0"/>
                    </a:moveTo>
                    <a:cubicBezTo>
                      <a:pt x="260" y="0"/>
                      <a:pt x="179" y="65"/>
                      <a:pt x="163" y="163"/>
                    </a:cubicBezTo>
                    <a:lnTo>
                      <a:pt x="16" y="813"/>
                    </a:lnTo>
                    <a:cubicBezTo>
                      <a:pt x="0" y="943"/>
                      <a:pt x="81" y="1056"/>
                      <a:pt x="179" y="1089"/>
                    </a:cubicBezTo>
                    <a:cubicBezTo>
                      <a:pt x="260" y="1089"/>
                      <a:pt x="374" y="1024"/>
                      <a:pt x="390" y="943"/>
                    </a:cubicBezTo>
                    <a:lnTo>
                      <a:pt x="617" y="293"/>
                    </a:lnTo>
                    <a:cubicBezTo>
                      <a:pt x="666" y="146"/>
                      <a:pt x="552" y="0"/>
                      <a:pt x="40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54"/>
              <p:cNvSpPr/>
              <p:nvPr/>
            </p:nvSpPr>
            <p:spPr>
              <a:xfrm>
                <a:off x="5733550" y="3455175"/>
                <a:ext cx="381450" cy="345750"/>
              </a:xfrm>
              <a:custGeom>
                <a:rect b="b" l="l" r="r" t="t"/>
                <a:pathLst>
                  <a:path extrusionOk="0" h="13830" w="15258">
                    <a:moveTo>
                      <a:pt x="9704" y="1"/>
                    </a:moveTo>
                    <a:cubicBezTo>
                      <a:pt x="9316" y="1"/>
                      <a:pt x="9099" y="636"/>
                      <a:pt x="9099" y="636"/>
                    </a:cubicBezTo>
                    <a:cubicBezTo>
                      <a:pt x="9099" y="636"/>
                      <a:pt x="8335" y="1042"/>
                      <a:pt x="7556" y="1042"/>
                    </a:cubicBezTo>
                    <a:cubicBezTo>
                      <a:pt x="6917" y="1042"/>
                      <a:pt x="5677" y="406"/>
                      <a:pt x="4747" y="406"/>
                    </a:cubicBezTo>
                    <a:cubicBezTo>
                      <a:pt x="4564" y="406"/>
                      <a:pt x="4393" y="431"/>
                      <a:pt x="4241" y="489"/>
                    </a:cubicBezTo>
                    <a:cubicBezTo>
                      <a:pt x="3678" y="715"/>
                      <a:pt x="2590" y="1086"/>
                      <a:pt x="1834" y="1086"/>
                    </a:cubicBezTo>
                    <a:cubicBezTo>
                      <a:pt x="1717" y="1086"/>
                      <a:pt x="1609" y="1078"/>
                      <a:pt x="1511" y="1058"/>
                    </a:cubicBezTo>
                    <a:cubicBezTo>
                      <a:pt x="1406" y="1036"/>
                      <a:pt x="1316" y="1027"/>
                      <a:pt x="1239" y="1027"/>
                    </a:cubicBezTo>
                    <a:cubicBezTo>
                      <a:pt x="796" y="1027"/>
                      <a:pt x="796" y="1334"/>
                      <a:pt x="796" y="1334"/>
                    </a:cubicBezTo>
                    <a:cubicBezTo>
                      <a:pt x="796" y="1334"/>
                      <a:pt x="244" y="1399"/>
                      <a:pt x="130" y="1399"/>
                    </a:cubicBezTo>
                    <a:cubicBezTo>
                      <a:pt x="130" y="1399"/>
                      <a:pt x="0" y="3349"/>
                      <a:pt x="130" y="4470"/>
                    </a:cubicBezTo>
                    <a:cubicBezTo>
                      <a:pt x="130" y="4470"/>
                      <a:pt x="634" y="4519"/>
                      <a:pt x="829" y="4519"/>
                    </a:cubicBezTo>
                    <a:cubicBezTo>
                      <a:pt x="829" y="4519"/>
                      <a:pt x="829" y="4763"/>
                      <a:pt x="1024" y="4958"/>
                    </a:cubicBezTo>
                    <a:cubicBezTo>
                      <a:pt x="1089" y="5028"/>
                      <a:pt x="1201" y="5051"/>
                      <a:pt x="1342" y="5051"/>
                    </a:cubicBezTo>
                    <a:cubicBezTo>
                      <a:pt x="1625" y="5051"/>
                      <a:pt x="2026" y="4958"/>
                      <a:pt x="2405" y="4958"/>
                    </a:cubicBezTo>
                    <a:cubicBezTo>
                      <a:pt x="2974" y="4958"/>
                      <a:pt x="2990" y="5169"/>
                      <a:pt x="2990" y="5169"/>
                    </a:cubicBezTo>
                    <a:cubicBezTo>
                      <a:pt x="2990" y="5169"/>
                      <a:pt x="3104" y="7703"/>
                      <a:pt x="2892" y="8532"/>
                    </a:cubicBezTo>
                    <a:cubicBezTo>
                      <a:pt x="2665" y="9393"/>
                      <a:pt x="1528" y="12123"/>
                      <a:pt x="2762" y="12935"/>
                    </a:cubicBezTo>
                    <a:cubicBezTo>
                      <a:pt x="3256" y="13262"/>
                      <a:pt x="3789" y="13375"/>
                      <a:pt x="4402" y="13375"/>
                    </a:cubicBezTo>
                    <a:cubicBezTo>
                      <a:pt x="5162" y="13375"/>
                      <a:pt x="6045" y="13202"/>
                      <a:pt x="7133" y="13049"/>
                    </a:cubicBezTo>
                    <a:cubicBezTo>
                      <a:pt x="7427" y="13007"/>
                      <a:pt x="7708" y="12989"/>
                      <a:pt x="7974" y="12989"/>
                    </a:cubicBezTo>
                    <a:cubicBezTo>
                      <a:pt x="9787" y="12989"/>
                      <a:pt x="10935" y="13829"/>
                      <a:pt x="10935" y="13829"/>
                    </a:cubicBezTo>
                    <a:cubicBezTo>
                      <a:pt x="10935" y="13829"/>
                      <a:pt x="10936" y="13829"/>
                      <a:pt x="10938" y="13829"/>
                    </a:cubicBezTo>
                    <a:cubicBezTo>
                      <a:pt x="10974" y="13829"/>
                      <a:pt x="11319" y="13785"/>
                      <a:pt x="11504" y="12123"/>
                    </a:cubicBezTo>
                    <a:cubicBezTo>
                      <a:pt x="11683" y="10384"/>
                      <a:pt x="12592" y="10059"/>
                      <a:pt x="13096" y="9003"/>
                    </a:cubicBezTo>
                    <a:cubicBezTo>
                      <a:pt x="13697" y="7785"/>
                      <a:pt x="15257" y="4210"/>
                      <a:pt x="15013" y="2992"/>
                    </a:cubicBezTo>
                    <a:cubicBezTo>
                      <a:pt x="14770" y="1773"/>
                      <a:pt x="13080" y="1188"/>
                      <a:pt x="13080" y="1188"/>
                    </a:cubicBezTo>
                    <a:cubicBezTo>
                      <a:pt x="13080" y="1188"/>
                      <a:pt x="13039" y="1423"/>
                      <a:pt x="12487" y="1423"/>
                    </a:cubicBezTo>
                    <a:cubicBezTo>
                      <a:pt x="12343" y="1423"/>
                      <a:pt x="12164" y="1407"/>
                      <a:pt x="11943" y="1367"/>
                    </a:cubicBezTo>
                    <a:cubicBezTo>
                      <a:pt x="10870" y="1139"/>
                      <a:pt x="10058" y="2"/>
                      <a:pt x="9733" y="2"/>
                    </a:cubicBezTo>
                    <a:cubicBezTo>
                      <a:pt x="9723" y="1"/>
                      <a:pt x="9714" y="1"/>
                      <a:pt x="9704" y="1"/>
                    </a:cubicBezTo>
                    <a:close/>
                  </a:path>
                </a:pathLst>
              </a:custGeom>
              <a:solidFill>
                <a:srgbClr val="FFDB68"/>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54"/>
              <p:cNvSpPr/>
              <p:nvPr/>
            </p:nvSpPr>
            <p:spPr>
              <a:xfrm>
                <a:off x="5733150" y="3488100"/>
                <a:ext cx="20725" cy="79250"/>
              </a:xfrm>
              <a:custGeom>
                <a:rect b="b" l="l" r="r" t="t"/>
                <a:pathLst>
                  <a:path extrusionOk="0" h="3170" w="829">
                    <a:moveTo>
                      <a:pt x="796" y="1"/>
                    </a:moveTo>
                    <a:lnTo>
                      <a:pt x="796" y="1"/>
                    </a:lnTo>
                    <a:cubicBezTo>
                      <a:pt x="796" y="1"/>
                      <a:pt x="244" y="66"/>
                      <a:pt x="114" y="66"/>
                    </a:cubicBezTo>
                    <a:cubicBezTo>
                      <a:pt x="114" y="66"/>
                      <a:pt x="0" y="2016"/>
                      <a:pt x="114" y="3137"/>
                    </a:cubicBezTo>
                    <a:cubicBezTo>
                      <a:pt x="114" y="3137"/>
                      <a:pt x="634" y="3169"/>
                      <a:pt x="829" y="3169"/>
                    </a:cubicBezTo>
                    <a:cubicBezTo>
                      <a:pt x="829" y="3169"/>
                      <a:pt x="715" y="2113"/>
                      <a:pt x="715" y="1431"/>
                    </a:cubicBezTo>
                    <a:cubicBezTo>
                      <a:pt x="731" y="732"/>
                      <a:pt x="796" y="1"/>
                      <a:pt x="796"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54"/>
              <p:cNvSpPr/>
              <p:nvPr/>
            </p:nvSpPr>
            <p:spPr>
              <a:xfrm>
                <a:off x="5895900" y="3674975"/>
                <a:ext cx="166700" cy="68650"/>
              </a:xfrm>
              <a:custGeom>
                <a:rect b="b" l="l" r="r" t="t"/>
                <a:pathLst>
                  <a:path extrusionOk="0" h="2746" w="6668">
                    <a:moveTo>
                      <a:pt x="6667" y="0"/>
                    </a:moveTo>
                    <a:cubicBezTo>
                      <a:pt x="6635" y="49"/>
                      <a:pt x="5952" y="812"/>
                      <a:pt x="2735" y="1771"/>
                    </a:cubicBezTo>
                    <a:cubicBezTo>
                      <a:pt x="2459" y="1852"/>
                      <a:pt x="639" y="2437"/>
                      <a:pt x="265" y="2583"/>
                    </a:cubicBezTo>
                    <a:cubicBezTo>
                      <a:pt x="1" y="2685"/>
                      <a:pt x="130" y="2722"/>
                      <a:pt x="441" y="2722"/>
                    </a:cubicBezTo>
                    <a:cubicBezTo>
                      <a:pt x="1122" y="2722"/>
                      <a:pt x="2675" y="2547"/>
                      <a:pt x="2865" y="2502"/>
                    </a:cubicBezTo>
                    <a:cubicBezTo>
                      <a:pt x="3406" y="2424"/>
                      <a:pt x="3909" y="2364"/>
                      <a:pt x="4298" y="2364"/>
                    </a:cubicBezTo>
                    <a:cubicBezTo>
                      <a:pt x="4799" y="2364"/>
                      <a:pt x="5111" y="2463"/>
                      <a:pt x="5075" y="2746"/>
                    </a:cubicBezTo>
                    <a:cubicBezTo>
                      <a:pt x="5384" y="1462"/>
                      <a:pt x="6131" y="1105"/>
                      <a:pt x="6586" y="163"/>
                    </a:cubicBezTo>
                    <a:cubicBezTo>
                      <a:pt x="6602" y="114"/>
                      <a:pt x="6651" y="49"/>
                      <a:pt x="6667" y="0"/>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54"/>
              <p:cNvSpPr/>
              <p:nvPr/>
            </p:nvSpPr>
            <p:spPr>
              <a:xfrm>
                <a:off x="5806250" y="3550250"/>
                <a:ext cx="56900" cy="82075"/>
              </a:xfrm>
              <a:custGeom>
                <a:rect b="b" l="l" r="r" t="t"/>
                <a:pathLst>
                  <a:path extrusionOk="0" h="3283" w="2276">
                    <a:moveTo>
                      <a:pt x="2275" y="1"/>
                    </a:moveTo>
                    <a:lnTo>
                      <a:pt x="2275" y="1"/>
                    </a:lnTo>
                    <a:cubicBezTo>
                      <a:pt x="2093" y="491"/>
                      <a:pt x="1077" y="1284"/>
                      <a:pt x="332" y="1284"/>
                    </a:cubicBezTo>
                    <a:cubicBezTo>
                      <a:pt x="213" y="1284"/>
                      <a:pt x="101" y="1264"/>
                      <a:pt x="1" y="1220"/>
                    </a:cubicBezTo>
                    <a:lnTo>
                      <a:pt x="1" y="1220"/>
                    </a:lnTo>
                    <a:cubicBezTo>
                      <a:pt x="82" y="1268"/>
                      <a:pt x="82" y="1317"/>
                      <a:pt x="82" y="1317"/>
                    </a:cubicBezTo>
                    <a:cubicBezTo>
                      <a:pt x="82" y="1317"/>
                      <a:pt x="147" y="2357"/>
                      <a:pt x="114" y="3283"/>
                    </a:cubicBezTo>
                    <a:cubicBezTo>
                      <a:pt x="261" y="2259"/>
                      <a:pt x="2145" y="992"/>
                      <a:pt x="2275"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305" name="Google Shape;2305;p54"/>
          <p:cNvSpPr/>
          <p:nvPr/>
        </p:nvSpPr>
        <p:spPr>
          <a:xfrm>
            <a:off x="453251" y="7817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54"/>
          <p:cNvSpPr txBox="1"/>
          <p:nvPr>
            <p:ph type="title"/>
          </p:nvPr>
        </p:nvSpPr>
        <p:spPr>
          <a:xfrm>
            <a:off x="2286576" y="1228950"/>
            <a:ext cx="4661700" cy="841800"/>
          </a:xfrm>
          <a:prstGeom prst="rect">
            <a:avLst/>
          </a:prstGeom>
          <a:noFill/>
          <a:ln>
            <a:noFill/>
          </a:ln>
        </p:spPr>
        <p:txBody>
          <a:bodyPr anchorCtr="0" anchor="ctr" bIns="91400" lIns="91400" spcFirstLastPara="1" rIns="91400" wrap="square" tIns="91400">
            <a:noAutofit/>
          </a:bodyPr>
          <a:lstStyle/>
          <a:p>
            <a:pPr indent="0" lvl="0" marL="0" rtl="0" algn="l">
              <a:lnSpc>
                <a:spcPct val="100000"/>
              </a:lnSpc>
              <a:spcBef>
                <a:spcPts val="0"/>
              </a:spcBef>
              <a:spcAft>
                <a:spcPts val="0"/>
              </a:spcAft>
              <a:buSzPts val="3600"/>
              <a:buNone/>
            </a:pPr>
            <a:r>
              <a:rPr lang="en" sz="1500">
                <a:latin typeface="Arial"/>
                <a:ea typeface="Arial"/>
                <a:cs typeface="Arial"/>
                <a:sym typeface="Arial"/>
              </a:rPr>
              <a:t>프로그램</a:t>
            </a:r>
            <a:endParaRPr sz="1500">
              <a:latin typeface="Arial"/>
              <a:ea typeface="Arial"/>
              <a:cs typeface="Arial"/>
              <a:sym typeface="Arial"/>
            </a:endParaRPr>
          </a:p>
        </p:txBody>
      </p:sp>
      <p:sp>
        <p:nvSpPr>
          <p:cNvPr id="2307" name="Google Shape;2307;p54"/>
          <p:cNvSpPr txBox="1"/>
          <p:nvPr>
            <p:ph idx="2" type="title"/>
          </p:nvPr>
        </p:nvSpPr>
        <p:spPr>
          <a:xfrm>
            <a:off x="1277375" y="1456100"/>
            <a:ext cx="1009200" cy="8418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6000"/>
              <a:buNone/>
            </a:pPr>
            <a:r>
              <a:rPr lang="en"/>
              <a:t>04</a:t>
            </a:r>
            <a:endParaRPr/>
          </a:p>
        </p:txBody>
      </p:sp>
      <p:sp>
        <p:nvSpPr>
          <p:cNvPr id="2308" name="Google Shape;2308;p54"/>
          <p:cNvSpPr txBox="1"/>
          <p:nvPr>
            <p:ph idx="1" type="subTitle"/>
          </p:nvPr>
        </p:nvSpPr>
        <p:spPr>
          <a:xfrm>
            <a:off x="2231050" y="1845650"/>
            <a:ext cx="3702000" cy="606900"/>
          </a:xfrm>
          <a:prstGeom prst="rect">
            <a:avLst/>
          </a:prstGeom>
          <a:solidFill>
            <a:srgbClr val="B6D7A8"/>
          </a:solid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1400"/>
              <a:buNone/>
            </a:pPr>
            <a:r>
              <a:rPr b="1" lang="en" sz="2000">
                <a:solidFill>
                  <a:srgbClr val="434343"/>
                </a:solidFill>
                <a:latin typeface="Arial"/>
                <a:ea typeface="Arial"/>
                <a:cs typeface="Arial"/>
                <a:sym typeface="Arial"/>
              </a:rPr>
              <a:t>프로그램 전체 프로세스</a:t>
            </a:r>
            <a:endParaRPr b="1" sz="2000">
              <a:solidFill>
                <a:srgbClr val="434343"/>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2" name="Shape 2312"/>
        <p:cNvGrpSpPr/>
        <p:nvPr/>
      </p:nvGrpSpPr>
      <p:grpSpPr>
        <a:xfrm>
          <a:off x="0" y="0"/>
          <a:ext cx="0" cy="0"/>
          <a:chOff x="0" y="0"/>
          <a:chExt cx="0" cy="0"/>
        </a:xfrm>
      </p:grpSpPr>
      <p:sp>
        <p:nvSpPr>
          <p:cNvPr id="2313" name="Google Shape;2313;p55"/>
          <p:cNvSpPr txBox="1"/>
          <p:nvPr>
            <p:ph type="title"/>
          </p:nvPr>
        </p:nvSpPr>
        <p:spPr>
          <a:xfrm>
            <a:off x="720000" y="44502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프로그램 전체 프로세스</a:t>
            </a:r>
            <a:endParaRPr>
              <a:latin typeface="Arial"/>
              <a:ea typeface="Arial"/>
              <a:cs typeface="Arial"/>
              <a:sym typeface="Arial"/>
            </a:endParaRPr>
          </a:p>
        </p:txBody>
      </p:sp>
      <p:grpSp>
        <p:nvGrpSpPr>
          <p:cNvPr id="2314" name="Google Shape;2314;p55"/>
          <p:cNvGrpSpPr/>
          <p:nvPr/>
        </p:nvGrpSpPr>
        <p:grpSpPr>
          <a:xfrm>
            <a:off x="7665773" y="3977906"/>
            <a:ext cx="812572" cy="923314"/>
            <a:chOff x="2002625" y="2409050"/>
            <a:chExt cx="1378175" cy="1566000"/>
          </a:xfrm>
        </p:grpSpPr>
        <p:sp>
          <p:nvSpPr>
            <p:cNvPr id="2315" name="Google Shape;2315;p55"/>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55"/>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55"/>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55"/>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19" name="Google Shape;2319;p55"/>
          <p:cNvSpPr/>
          <p:nvPr/>
        </p:nvSpPr>
        <p:spPr>
          <a:xfrm>
            <a:off x="806900" y="1417938"/>
            <a:ext cx="1898100"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사용자 영상 업로드</a:t>
            </a:r>
            <a:endParaRPr b="1" i="0" sz="1100" u="none" cap="none" strike="noStrike">
              <a:solidFill>
                <a:schemeClr val="dk1"/>
              </a:solidFill>
              <a:latin typeface="Arial"/>
              <a:ea typeface="Arial"/>
              <a:cs typeface="Arial"/>
              <a:sym typeface="Arial"/>
            </a:endParaRPr>
          </a:p>
        </p:txBody>
      </p:sp>
      <p:sp>
        <p:nvSpPr>
          <p:cNvPr id="2320" name="Google Shape;2320;p55"/>
          <p:cNvSpPr/>
          <p:nvPr/>
        </p:nvSpPr>
        <p:spPr>
          <a:xfrm>
            <a:off x="3258681" y="1417938"/>
            <a:ext cx="1898100"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영상에서 </a:t>
            </a:r>
            <a:endParaRPr b="1" i="0" sz="11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이미지 프레임 추출</a:t>
            </a:r>
            <a:endParaRPr b="1" i="0" sz="1100" u="none" cap="none" strike="noStrike">
              <a:solidFill>
                <a:schemeClr val="dk1"/>
              </a:solidFill>
              <a:latin typeface="Arial"/>
              <a:ea typeface="Arial"/>
              <a:cs typeface="Arial"/>
              <a:sym typeface="Arial"/>
            </a:endParaRPr>
          </a:p>
        </p:txBody>
      </p:sp>
      <p:sp>
        <p:nvSpPr>
          <p:cNvPr id="2321" name="Google Shape;2321;p55"/>
          <p:cNvSpPr/>
          <p:nvPr/>
        </p:nvSpPr>
        <p:spPr>
          <a:xfrm>
            <a:off x="5710438" y="1417938"/>
            <a:ext cx="1898100"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첫 프레임에서 YOLO로 사람 바운딩 박스 검출</a:t>
            </a:r>
            <a:endParaRPr b="1" i="0" sz="1100" u="none" cap="none" strike="noStrike">
              <a:solidFill>
                <a:schemeClr val="dk1"/>
              </a:solidFill>
              <a:latin typeface="Arial"/>
              <a:ea typeface="Arial"/>
              <a:cs typeface="Arial"/>
              <a:sym typeface="Arial"/>
            </a:endParaRPr>
          </a:p>
        </p:txBody>
      </p:sp>
      <p:sp>
        <p:nvSpPr>
          <p:cNvPr id="2322" name="Google Shape;2322;p55"/>
          <p:cNvSpPr/>
          <p:nvPr/>
        </p:nvSpPr>
        <p:spPr>
          <a:xfrm>
            <a:off x="6439019" y="2624638"/>
            <a:ext cx="1898100"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바운딩 박스를 기준으로 모든 이미지 리사이즈</a:t>
            </a:r>
            <a:endParaRPr b="1" i="0" sz="1100" u="none" cap="none" strike="noStrike">
              <a:solidFill>
                <a:schemeClr val="dk1"/>
              </a:solidFill>
              <a:latin typeface="Arial"/>
              <a:ea typeface="Arial"/>
              <a:cs typeface="Arial"/>
              <a:sym typeface="Arial"/>
            </a:endParaRPr>
          </a:p>
        </p:txBody>
      </p:sp>
      <p:sp>
        <p:nvSpPr>
          <p:cNvPr id="2323" name="Google Shape;2323;p55"/>
          <p:cNvSpPr/>
          <p:nvPr/>
        </p:nvSpPr>
        <p:spPr>
          <a:xfrm>
            <a:off x="3992675" y="2624638"/>
            <a:ext cx="1898100"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Clr>
                <a:srgbClr val="000000"/>
              </a:buClr>
              <a:buSzPts val="1000"/>
              <a:buFont typeface="Arial"/>
              <a:buNone/>
            </a:pPr>
            <a:r>
              <a:rPr b="1" i="0" lang="en" sz="1000" u="none" cap="none" strike="noStrike">
                <a:solidFill>
                  <a:schemeClr val="dk1"/>
                </a:solidFill>
                <a:latin typeface="Arial"/>
                <a:ea typeface="Arial"/>
                <a:cs typeface="Arial"/>
                <a:sym typeface="Arial"/>
              </a:rPr>
              <a:t>YOLO로 모든 프레임에서 관절(Keypoints) 좌표 추정</a:t>
            </a:r>
            <a:endParaRPr b="1" i="0" sz="1000" u="none" cap="none" strike="noStrike">
              <a:solidFill>
                <a:schemeClr val="dk1"/>
              </a:solidFill>
              <a:latin typeface="Arial"/>
              <a:ea typeface="Arial"/>
              <a:cs typeface="Arial"/>
              <a:sym typeface="Arial"/>
            </a:endParaRPr>
          </a:p>
        </p:txBody>
      </p:sp>
      <p:sp>
        <p:nvSpPr>
          <p:cNvPr id="2324" name="Google Shape;2324;p55"/>
          <p:cNvSpPr/>
          <p:nvPr/>
        </p:nvSpPr>
        <p:spPr>
          <a:xfrm>
            <a:off x="1660631" y="2624638"/>
            <a:ext cx="1435507"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대표 구간 중심으로 80프레임 추출</a:t>
            </a:r>
            <a:endParaRPr b="1" i="0" sz="1100" u="none" cap="none" strike="noStrike">
              <a:solidFill>
                <a:schemeClr val="dk1"/>
              </a:solidFill>
              <a:latin typeface="Arial"/>
              <a:ea typeface="Arial"/>
              <a:cs typeface="Arial"/>
              <a:sym typeface="Arial"/>
            </a:endParaRPr>
          </a:p>
        </p:txBody>
      </p:sp>
      <p:sp>
        <p:nvSpPr>
          <p:cNvPr id="2325" name="Google Shape;2325;p55"/>
          <p:cNvSpPr/>
          <p:nvPr/>
        </p:nvSpPr>
        <p:spPr>
          <a:xfrm>
            <a:off x="908681" y="3831338"/>
            <a:ext cx="1658157"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관절 좌표 정규화하여 ST-GCN 모델 입력</a:t>
            </a:r>
            <a:endParaRPr b="1" i="0" sz="1100" u="none" cap="none" strike="noStrike">
              <a:solidFill>
                <a:schemeClr val="dk1"/>
              </a:solidFill>
              <a:latin typeface="Arial"/>
              <a:ea typeface="Arial"/>
              <a:cs typeface="Arial"/>
              <a:sym typeface="Arial"/>
            </a:endParaRPr>
          </a:p>
        </p:txBody>
      </p:sp>
      <p:sp>
        <p:nvSpPr>
          <p:cNvPr id="2326" name="Google Shape;2326;p55"/>
          <p:cNvSpPr/>
          <p:nvPr/>
        </p:nvSpPr>
        <p:spPr>
          <a:xfrm>
            <a:off x="3258681" y="3831338"/>
            <a:ext cx="1898100"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스윙 품질 등급 분류</a:t>
            </a:r>
            <a:endParaRPr b="1" i="0" sz="1100" u="none" cap="none" strike="noStrike">
              <a:solidFill>
                <a:schemeClr val="dk1"/>
              </a:solidFill>
              <a:latin typeface="Arial"/>
              <a:ea typeface="Arial"/>
              <a:cs typeface="Arial"/>
              <a:sym typeface="Arial"/>
            </a:endParaRPr>
          </a:p>
        </p:txBody>
      </p:sp>
      <p:sp>
        <p:nvSpPr>
          <p:cNvPr id="2327" name="Google Shape;2327;p55"/>
          <p:cNvSpPr/>
          <p:nvPr/>
        </p:nvSpPr>
        <p:spPr>
          <a:xfrm>
            <a:off x="5710450" y="3831338"/>
            <a:ext cx="1539988" cy="729900"/>
          </a:xfrm>
          <a:prstGeom prst="roundRect">
            <a:avLst>
              <a:gd fmla="val 16667" name="adj"/>
            </a:avLst>
          </a:prstGeom>
          <a:solidFill>
            <a:srgbClr val="D9EAD3"/>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15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비디오 저장, 등급 변화 그래프 제공</a:t>
            </a:r>
            <a:endParaRPr b="1" i="0" sz="1100" u="none" cap="none" strike="noStrike">
              <a:solidFill>
                <a:schemeClr val="dk1"/>
              </a:solidFill>
              <a:latin typeface="Arial"/>
              <a:ea typeface="Arial"/>
              <a:cs typeface="Arial"/>
              <a:sym typeface="Arial"/>
            </a:endParaRPr>
          </a:p>
        </p:txBody>
      </p:sp>
      <p:sp>
        <p:nvSpPr>
          <p:cNvPr id="2328" name="Google Shape;2328;p55"/>
          <p:cNvSpPr/>
          <p:nvPr/>
        </p:nvSpPr>
        <p:spPr>
          <a:xfrm>
            <a:off x="2830038" y="1636350"/>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55"/>
          <p:cNvSpPr/>
          <p:nvPr/>
        </p:nvSpPr>
        <p:spPr>
          <a:xfrm>
            <a:off x="5281800" y="1636350"/>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55"/>
          <p:cNvSpPr/>
          <p:nvPr/>
        </p:nvSpPr>
        <p:spPr>
          <a:xfrm rot="5400000">
            <a:off x="7098638" y="2239700"/>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55"/>
          <p:cNvSpPr/>
          <p:nvPr/>
        </p:nvSpPr>
        <p:spPr>
          <a:xfrm rot="10800000">
            <a:off x="6013088" y="2843050"/>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55"/>
          <p:cNvSpPr/>
          <p:nvPr/>
        </p:nvSpPr>
        <p:spPr>
          <a:xfrm rot="10800000">
            <a:off x="3493938" y="2843050"/>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55"/>
          <p:cNvSpPr/>
          <p:nvPr/>
        </p:nvSpPr>
        <p:spPr>
          <a:xfrm rot="5400000">
            <a:off x="1766063" y="3446400"/>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55"/>
          <p:cNvSpPr/>
          <p:nvPr/>
        </p:nvSpPr>
        <p:spPr>
          <a:xfrm>
            <a:off x="2830038" y="4049750"/>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55"/>
          <p:cNvSpPr/>
          <p:nvPr/>
        </p:nvSpPr>
        <p:spPr>
          <a:xfrm>
            <a:off x="5281800" y="4049750"/>
            <a:ext cx="303600" cy="293100"/>
          </a:xfrm>
          <a:prstGeom prst="rightArrow">
            <a:avLst>
              <a:gd fmla="val 50000" name="adj1"/>
              <a:gd fmla="val 50000" name="adj2"/>
            </a:avLst>
          </a:prstGeom>
          <a:solidFill>
            <a:srgbClr val="B7B7B7"/>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55"/>
          <p:cNvSpPr txBox="1"/>
          <p:nvPr/>
        </p:nvSpPr>
        <p:spPr>
          <a:xfrm>
            <a:off x="1083750" y="2301549"/>
            <a:ext cx="3796200" cy="464400"/>
          </a:xfrm>
          <a:prstGeom prst="rect">
            <a:avLst/>
          </a:prstGeom>
          <a:noFill/>
          <a:ln>
            <a:noFill/>
          </a:ln>
        </p:spPr>
        <p:txBody>
          <a:bodyPr anchorCtr="0" anchor="t" bIns="91400" lIns="91400" spcFirstLastPara="1" rIns="91400" wrap="square" tIns="91400">
            <a:noAutofit/>
          </a:bodyPr>
          <a:lstStyle/>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대표구간 : 손목 관절 움직임 큰 프레임 6개 기준</a:t>
            </a:r>
            <a:endParaRPr b="0" i="0" sz="1100" u="none" cap="none" strike="noStrike">
              <a:solidFill>
                <a:schemeClr val="dk1"/>
              </a:solidFill>
              <a:latin typeface="Arial"/>
              <a:ea typeface="Arial"/>
              <a:cs typeface="Arial"/>
              <a:sym typeface="Arial"/>
            </a:endParaRPr>
          </a:p>
        </p:txBody>
      </p:sp>
      <p:sp>
        <p:nvSpPr>
          <p:cNvPr id="2337" name="Google Shape;2337;p55"/>
          <p:cNvSpPr txBox="1"/>
          <p:nvPr/>
        </p:nvSpPr>
        <p:spPr>
          <a:xfrm>
            <a:off x="5937950" y="3304500"/>
            <a:ext cx="2875800" cy="440400"/>
          </a:xfrm>
          <a:prstGeom prst="rect">
            <a:avLst/>
          </a:prstGeom>
          <a:noFill/>
          <a:ln>
            <a:noFill/>
          </a:ln>
        </p:spPr>
        <p:txBody>
          <a:bodyPr anchorCtr="0" anchor="t"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chemeClr val="dk1"/>
                </a:solidFill>
                <a:latin typeface="Arial"/>
                <a:ea typeface="Arial"/>
                <a:cs typeface="Arial"/>
                <a:sym typeface="Arial"/>
              </a:rPr>
              <a:t>사람 키:이미지 높이 = 1 : 2</a:t>
            </a:r>
            <a:endParaRPr b="0" i="0" sz="9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chemeClr val="dk1"/>
                </a:solidFill>
                <a:latin typeface="Arial"/>
                <a:ea typeface="Arial"/>
                <a:cs typeface="Arial"/>
                <a:sym typeface="Arial"/>
              </a:rPr>
              <a:t>해상도 640 x 320</a:t>
            </a:r>
            <a:endParaRPr b="0" i="0" sz="9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1" name="Shape 2341"/>
        <p:cNvGrpSpPr/>
        <p:nvPr/>
      </p:nvGrpSpPr>
      <p:grpSpPr>
        <a:xfrm>
          <a:off x="0" y="0"/>
          <a:ext cx="0" cy="0"/>
          <a:chOff x="0" y="0"/>
          <a:chExt cx="0" cy="0"/>
        </a:xfrm>
      </p:grpSpPr>
      <p:sp>
        <p:nvSpPr>
          <p:cNvPr id="2342" name="Google Shape;2342;p5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프로그램 시연</a:t>
            </a:r>
            <a:endParaRPr/>
          </a:p>
        </p:txBody>
      </p:sp>
      <p:grpSp>
        <p:nvGrpSpPr>
          <p:cNvPr id="2343" name="Google Shape;2343;p56"/>
          <p:cNvGrpSpPr/>
          <p:nvPr/>
        </p:nvGrpSpPr>
        <p:grpSpPr>
          <a:xfrm>
            <a:off x="3563898" y="3764281"/>
            <a:ext cx="812572" cy="923314"/>
            <a:chOff x="2002625" y="2409050"/>
            <a:chExt cx="1378175" cy="1566000"/>
          </a:xfrm>
        </p:grpSpPr>
        <p:sp>
          <p:nvSpPr>
            <p:cNvPr id="2344" name="Google Shape;2344;p56"/>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56"/>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56"/>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56"/>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48" name="Google Shape;2348;p56"/>
          <p:cNvGrpSpPr/>
          <p:nvPr/>
        </p:nvGrpSpPr>
        <p:grpSpPr>
          <a:xfrm flipH="1">
            <a:off x="6228848" y="3858425"/>
            <a:ext cx="303581" cy="923325"/>
            <a:chOff x="1427625" y="3252675"/>
            <a:chExt cx="385500" cy="1172625"/>
          </a:xfrm>
        </p:grpSpPr>
        <p:sp>
          <p:nvSpPr>
            <p:cNvPr id="2349" name="Google Shape;2349;p56"/>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50" name="Google Shape;2350;p56"/>
            <p:cNvGrpSpPr/>
            <p:nvPr/>
          </p:nvGrpSpPr>
          <p:grpSpPr>
            <a:xfrm>
              <a:off x="1427625" y="3252675"/>
              <a:ext cx="385500" cy="1172625"/>
              <a:chOff x="4431675" y="3269575"/>
              <a:chExt cx="385500" cy="1172625"/>
            </a:xfrm>
          </p:grpSpPr>
          <p:sp>
            <p:nvSpPr>
              <p:cNvPr id="2351" name="Google Shape;2351;p56"/>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56"/>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56"/>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56"/>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56"/>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56"/>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56"/>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56"/>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56"/>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56"/>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56"/>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56"/>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56"/>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56"/>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56"/>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56"/>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56"/>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56"/>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56"/>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56"/>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56"/>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56"/>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56"/>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56"/>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56"/>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56"/>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56"/>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56"/>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56"/>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56"/>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56"/>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56"/>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56"/>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56"/>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56"/>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56"/>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56"/>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56"/>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56"/>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56"/>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56"/>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56"/>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56"/>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56"/>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56"/>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56"/>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397" name="Google Shape;2397;p56"/>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98" name="Google Shape;2398;p56"/>
          <p:cNvGrpSpPr/>
          <p:nvPr/>
        </p:nvGrpSpPr>
        <p:grpSpPr>
          <a:xfrm>
            <a:off x="2436536" y="1658200"/>
            <a:ext cx="3942064" cy="2211275"/>
            <a:chOff x="4729131" y="1936699"/>
            <a:chExt cx="3820200" cy="2142916"/>
          </a:xfrm>
        </p:grpSpPr>
        <p:sp>
          <p:nvSpPr>
            <p:cNvPr id="2399" name="Google Shape;2399;p56"/>
            <p:cNvSpPr/>
            <p:nvPr/>
          </p:nvSpPr>
          <p:spPr>
            <a:xfrm>
              <a:off x="4928413" y="1936699"/>
              <a:ext cx="3421500" cy="1990200"/>
            </a:xfrm>
            <a:prstGeom prst="round2SameRect">
              <a:avLst>
                <a:gd fmla="val 9051" name="adj1"/>
                <a:gd fmla="val 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400" name="Google Shape;2400;p56"/>
            <p:cNvSpPr/>
            <p:nvPr/>
          </p:nvSpPr>
          <p:spPr>
            <a:xfrm rot="10800000">
              <a:off x="4729131" y="3926915"/>
              <a:ext cx="3820200" cy="152700"/>
            </a:xfrm>
            <a:prstGeom prst="round2SameRect">
              <a:avLst>
                <a:gd fmla="val 50000" name="adj1"/>
                <a:gd fmla="val 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2401" name="Google Shape;2401;p56"/>
            <p:cNvSpPr/>
            <p:nvPr/>
          </p:nvSpPr>
          <p:spPr>
            <a:xfrm>
              <a:off x="6606475" y="2008050"/>
              <a:ext cx="65400" cy="654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pic>
        <p:nvPicPr>
          <p:cNvPr id="2402" name="Google Shape;2402;p56"/>
          <p:cNvPicPr preferRelativeResize="0"/>
          <p:nvPr/>
        </p:nvPicPr>
        <p:blipFill rotWithShape="1">
          <a:blip r:embed="rId3">
            <a:alphaModFix/>
          </a:blip>
          <a:srcRect b="39" l="0" r="0" t="49"/>
          <a:stretch/>
        </p:blipFill>
        <p:spPr>
          <a:xfrm>
            <a:off x="2822800" y="1857534"/>
            <a:ext cx="3163500" cy="1777800"/>
          </a:xfrm>
          <a:prstGeom prst="round2SameRect">
            <a:avLst>
              <a:gd fmla="val 8541" name="adj1"/>
              <a:gd fmla="val 0" name="adj2"/>
            </a:avLst>
          </a:prstGeom>
          <a:noFill/>
          <a:ln cap="flat" cmpd="sng" w="9525">
            <a:solidFill>
              <a:schemeClr val="dk1"/>
            </a:solidFill>
            <a:prstDash val="solid"/>
            <a:round/>
            <a:headEnd len="sm" w="sm" type="none"/>
            <a:tailEnd len="sm" w="sm" type="none"/>
          </a:ln>
        </p:spPr>
      </p:pic>
      <p:sp>
        <p:nvSpPr>
          <p:cNvPr id="2403" name="Google Shape;2403;p56"/>
          <p:cNvSpPr txBox="1"/>
          <p:nvPr/>
        </p:nvSpPr>
        <p:spPr>
          <a:xfrm>
            <a:off x="3723050" y="3319350"/>
            <a:ext cx="3286761" cy="736527"/>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300"/>
              <a:buFont typeface="Arial"/>
              <a:buNone/>
            </a:pPr>
            <a:r>
              <a:rPr b="0" i="0" lang="en" sz="1300" u="sng" cap="none" strike="noStrike">
                <a:solidFill>
                  <a:schemeClr val="dk1"/>
                </a:solidFill>
                <a:latin typeface="Arial"/>
                <a:ea typeface="Arial"/>
                <a:cs typeface="Arial"/>
                <a:sym typeface="Arial"/>
                <a:hlinkClick r:id="rId4">
                  <a:extLst>
                    <a:ext uri="{A12FA001-AC4F-418D-AE19-62706E023703}">
                      <ahyp:hlinkClr val="tx"/>
                    </a:ext>
                  </a:extLst>
                </a:hlinkClick>
              </a:rPr>
              <a:t>http://192.168.19.45:5000</a:t>
            </a:r>
            <a:r>
              <a:rPr b="0" i="0" lang="en" sz="1300" u="none" cap="none" strike="noStrike">
                <a:solidFill>
                  <a:schemeClr val="dk1"/>
                </a:solidFill>
                <a:latin typeface="Arial"/>
                <a:ea typeface="Arial"/>
                <a:cs typeface="Arial"/>
                <a:sym typeface="Arial"/>
              </a:rPr>
              <a:t>’</a:t>
            </a:r>
            <a:endParaRPr b="0" i="0" sz="1300" u="none" cap="none" strike="noStrike">
              <a:solidFill>
                <a:schemeClr val="dk1"/>
              </a:solidFill>
              <a:latin typeface="Arial"/>
              <a:ea typeface="Arial"/>
              <a:cs typeface="Arial"/>
              <a:sym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7" name="Shape 2407"/>
        <p:cNvGrpSpPr/>
        <p:nvPr/>
      </p:nvGrpSpPr>
      <p:grpSpPr>
        <a:xfrm>
          <a:off x="0" y="0"/>
          <a:ext cx="0" cy="0"/>
          <a:chOff x="0" y="0"/>
          <a:chExt cx="0" cy="0"/>
        </a:xfrm>
      </p:grpSpPr>
      <p:sp>
        <p:nvSpPr>
          <p:cNvPr id="2408" name="Google Shape;2408;p57"/>
          <p:cNvSpPr/>
          <p:nvPr/>
        </p:nvSpPr>
        <p:spPr>
          <a:xfrm flipH="1">
            <a:off x="6534392" y="78169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09" name="Google Shape;2409;p57"/>
          <p:cNvGrpSpPr/>
          <p:nvPr/>
        </p:nvGrpSpPr>
        <p:grpSpPr>
          <a:xfrm>
            <a:off x="6534390" y="1421094"/>
            <a:ext cx="2196275" cy="3244391"/>
            <a:chOff x="2633225" y="3262875"/>
            <a:chExt cx="820915" cy="1212675"/>
          </a:xfrm>
        </p:grpSpPr>
        <p:sp>
          <p:nvSpPr>
            <p:cNvPr id="2410" name="Google Shape;2410;p57"/>
            <p:cNvSpPr/>
            <p:nvPr/>
          </p:nvSpPr>
          <p:spPr>
            <a:xfrm>
              <a:off x="2644165" y="3263375"/>
              <a:ext cx="809975" cy="1211675"/>
            </a:xfrm>
            <a:custGeom>
              <a:rect b="b" l="l" r="r" t="t"/>
              <a:pathLst>
                <a:path extrusionOk="0" h="48467" w="32399">
                  <a:moveTo>
                    <a:pt x="5119" y="2280"/>
                  </a:moveTo>
                  <a:lnTo>
                    <a:pt x="5622" y="2377"/>
                  </a:lnTo>
                  <a:cubicBezTo>
                    <a:pt x="5557" y="2637"/>
                    <a:pt x="5541" y="2897"/>
                    <a:pt x="5541" y="3027"/>
                  </a:cubicBezTo>
                  <a:cubicBezTo>
                    <a:pt x="5541" y="3352"/>
                    <a:pt x="5866" y="3709"/>
                    <a:pt x="6045" y="3953"/>
                  </a:cubicBezTo>
                  <a:cubicBezTo>
                    <a:pt x="6045" y="3953"/>
                    <a:pt x="6077" y="3986"/>
                    <a:pt x="6077" y="4002"/>
                  </a:cubicBezTo>
                  <a:lnTo>
                    <a:pt x="6077" y="4018"/>
                  </a:lnTo>
                  <a:cubicBezTo>
                    <a:pt x="6093" y="4034"/>
                    <a:pt x="6093" y="4067"/>
                    <a:pt x="6110" y="4083"/>
                  </a:cubicBezTo>
                  <a:cubicBezTo>
                    <a:pt x="6126" y="4099"/>
                    <a:pt x="6158" y="4148"/>
                    <a:pt x="6175" y="4181"/>
                  </a:cubicBezTo>
                  <a:lnTo>
                    <a:pt x="6175" y="4197"/>
                  </a:lnTo>
                  <a:cubicBezTo>
                    <a:pt x="6191" y="4246"/>
                    <a:pt x="6207" y="4278"/>
                    <a:pt x="6240" y="4311"/>
                  </a:cubicBezTo>
                  <a:cubicBezTo>
                    <a:pt x="6483" y="4749"/>
                    <a:pt x="6890" y="5480"/>
                    <a:pt x="7182" y="6065"/>
                  </a:cubicBezTo>
                  <a:cubicBezTo>
                    <a:pt x="7215" y="6114"/>
                    <a:pt x="7247" y="6179"/>
                    <a:pt x="7263" y="6212"/>
                  </a:cubicBezTo>
                  <a:cubicBezTo>
                    <a:pt x="7263" y="6212"/>
                    <a:pt x="7263" y="6228"/>
                    <a:pt x="7296" y="6228"/>
                  </a:cubicBezTo>
                  <a:cubicBezTo>
                    <a:pt x="7328" y="6293"/>
                    <a:pt x="7377" y="6374"/>
                    <a:pt x="7393" y="6439"/>
                  </a:cubicBezTo>
                  <a:cubicBezTo>
                    <a:pt x="6806" y="6644"/>
                    <a:pt x="6001" y="6872"/>
                    <a:pt x="5393" y="6872"/>
                  </a:cubicBezTo>
                  <a:cubicBezTo>
                    <a:pt x="5277" y="6872"/>
                    <a:pt x="5168" y="6863"/>
                    <a:pt x="5070" y="6845"/>
                  </a:cubicBezTo>
                  <a:cubicBezTo>
                    <a:pt x="4967" y="6824"/>
                    <a:pt x="4879" y="6814"/>
                    <a:pt x="4804" y="6814"/>
                  </a:cubicBezTo>
                  <a:cubicBezTo>
                    <a:pt x="4371" y="6814"/>
                    <a:pt x="4371" y="7121"/>
                    <a:pt x="4371" y="7121"/>
                  </a:cubicBezTo>
                  <a:cubicBezTo>
                    <a:pt x="4371" y="7121"/>
                    <a:pt x="3819" y="7186"/>
                    <a:pt x="3689" y="7186"/>
                  </a:cubicBezTo>
                  <a:lnTo>
                    <a:pt x="3689" y="7235"/>
                  </a:lnTo>
                  <a:cubicBezTo>
                    <a:pt x="3396" y="7235"/>
                    <a:pt x="2941" y="7251"/>
                    <a:pt x="2941" y="7251"/>
                  </a:cubicBezTo>
                  <a:cubicBezTo>
                    <a:pt x="3006" y="6683"/>
                    <a:pt x="3315" y="4099"/>
                    <a:pt x="3315" y="4099"/>
                  </a:cubicBezTo>
                  <a:cubicBezTo>
                    <a:pt x="3315" y="4099"/>
                    <a:pt x="3385" y="4115"/>
                    <a:pt x="3478" y="4115"/>
                  </a:cubicBezTo>
                  <a:cubicBezTo>
                    <a:pt x="3617" y="4115"/>
                    <a:pt x="3806" y="4080"/>
                    <a:pt x="3884" y="3904"/>
                  </a:cubicBezTo>
                  <a:cubicBezTo>
                    <a:pt x="3981" y="3644"/>
                    <a:pt x="4079" y="3043"/>
                    <a:pt x="4631" y="2702"/>
                  </a:cubicBezTo>
                  <a:cubicBezTo>
                    <a:pt x="4777" y="2621"/>
                    <a:pt x="4956" y="2458"/>
                    <a:pt x="5119" y="2280"/>
                  </a:cubicBezTo>
                  <a:close/>
                  <a:moveTo>
                    <a:pt x="10220" y="27919"/>
                  </a:moveTo>
                  <a:cubicBezTo>
                    <a:pt x="10221" y="27920"/>
                    <a:pt x="11894" y="32355"/>
                    <a:pt x="11894" y="33167"/>
                  </a:cubicBezTo>
                  <a:cubicBezTo>
                    <a:pt x="11894" y="33979"/>
                    <a:pt x="12381" y="38204"/>
                    <a:pt x="12040" y="41437"/>
                  </a:cubicBezTo>
                  <a:cubicBezTo>
                    <a:pt x="12089" y="41453"/>
                    <a:pt x="12170" y="41470"/>
                    <a:pt x="12268" y="41486"/>
                  </a:cubicBezTo>
                  <a:cubicBezTo>
                    <a:pt x="12268" y="41518"/>
                    <a:pt x="12251" y="41518"/>
                    <a:pt x="12251" y="41535"/>
                  </a:cubicBezTo>
                  <a:lnTo>
                    <a:pt x="12186" y="41648"/>
                  </a:lnTo>
                  <a:cubicBezTo>
                    <a:pt x="12170" y="41697"/>
                    <a:pt x="12138" y="41762"/>
                    <a:pt x="12121" y="41795"/>
                  </a:cubicBezTo>
                  <a:cubicBezTo>
                    <a:pt x="11975" y="42103"/>
                    <a:pt x="11862" y="42428"/>
                    <a:pt x="11862" y="42591"/>
                  </a:cubicBezTo>
                  <a:cubicBezTo>
                    <a:pt x="11862" y="42704"/>
                    <a:pt x="11862" y="42834"/>
                    <a:pt x="11894" y="42981"/>
                  </a:cubicBezTo>
                  <a:lnTo>
                    <a:pt x="11894" y="42997"/>
                  </a:lnTo>
                  <a:cubicBezTo>
                    <a:pt x="11927" y="43029"/>
                    <a:pt x="11927" y="43094"/>
                    <a:pt x="11943" y="43159"/>
                  </a:cubicBezTo>
                  <a:cubicBezTo>
                    <a:pt x="11959" y="43224"/>
                    <a:pt x="11975" y="43257"/>
                    <a:pt x="11991" y="43322"/>
                  </a:cubicBezTo>
                  <a:lnTo>
                    <a:pt x="11991" y="43338"/>
                  </a:lnTo>
                  <a:cubicBezTo>
                    <a:pt x="12024" y="43403"/>
                    <a:pt x="12040" y="43468"/>
                    <a:pt x="12073" y="43517"/>
                  </a:cubicBezTo>
                  <a:cubicBezTo>
                    <a:pt x="12073" y="43549"/>
                    <a:pt x="12105" y="43549"/>
                    <a:pt x="12105" y="43566"/>
                  </a:cubicBezTo>
                  <a:cubicBezTo>
                    <a:pt x="12138" y="43631"/>
                    <a:pt x="12170" y="43679"/>
                    <a:pt x="12203" y="43744"/>
                  </a:cubicBezTo>
                  <a:lnTo>
                    <a:pt x="12203" y="43761"/>
                  </a:lnTo>
                  <a:cubicBezTo>
                    <a:pt x="12235" y="43826"/>
                    <a:pt x="12284" y="43891"/>
                    <a:pt x="12333" y="43972"/>
                  </a:cubicBezTo>
                  <a:cubicBezTo>
                    <a:pt x="12333" y="43988"/>
                    <a:pt x="12349" y="43988"/>
                    <a:pt x="12349" y="44004"/>
                  </a:cubicBezTo>
                  <a:cubicBezTo>
                    <a:pt x="12381" y="44069"/>
                    <a:pt x="12446" y="44151"/>
                    <a:pt x="12511" y="44232"/>
                  </a:cubicBezTo>
                  <a:lnTo>
                    <a:pt x="12544" y="44281"/>
                  </a:lnTo>
                  <a:cubicBezTo>
                    <a:pt x="12593" y="44329"/>
                    <a:pt x="12658" y="44394"/>
                    <a:pt x="12706" y="44459"/>
                  </a:cubicBezTo>
                  <a:cubicBezTo>
                    <a:pt x="12593" y="44443"/>
                    <a:pt x="12463" y="44443"/>
                    <a:pt x="12349" y="44411"/>
                  </a:cubicBezTo>
                  <a:lnTo>
                    <a:pt x="12284" y="44411"/>
                  </a:lnTo>
                  <a:cubicBezTo>
                    <a:pt x="12203" y="44411"/>
                    <a:pt x="12121" y="44394"/>
                    <a:pt x="12040" y="44394"/>
                  </a:cubicBezTo>
                  <a:lnTo>
                    <a:pt x="11715" y="44394"/>
                  </a:lnTo>
                  <a:quadBezTo>
                    <a:pt x="11715" y="44378"/>
                    <a:pt x="11732" y="44362"/>
                  </a:quadBezTo>
                  <a:lnTo>
                    <a:pt x="11732" y="44329"/>
                  </a:lnTo>
                  <a:cubicBezTo>
                    <a:pt x="11732" y="44313"/>
                    <a:pt x="11715" y="44313"/>
                    <a:pt x="11715" y="44281"/>
                  </a:cubicBezTo>
                  <a:cubicBezTo>
                    <a:pt x="11699" y="44232"/>
                    <a:pt x="11683" y="44151"/>
                    <a:pt x="11634" y="44053"/>
                  </a:cubicBezTo>
                  <a:lnTo>
                    <a:pt x="11634" y="44037"/>
                  </a:lnTo>
                  <a:cubicBezTo>
                    <a:pt x="11569" y="43891"/>
                    <a:pt x="11520" y="43679"/>
                    <a:pt x="11439" y="43436"/>
                  </a:cubicBezTo>
                  <a:cubicBezTo>
                    <a:pt x="11358" y="43192"/>
                    <a:pt x="11277" y="42899"/>
                    <a:pt x="11163" y="42542"/>
                  </a:cubicBezTo>
                  <a:cubicBezTo>
                    <a:pt x="11114" y="42331"/>
                    <a:pt x="11049" y="42087"/>
                    <a:pt x="10984" y="41811"/>
                  </a:cubicBezTo>
                  <a:lnTo>
                    <a:pt x="10984" y="41795"/>
                  </a:lnTo>
                  <a:cubicBezTo>
                    <a:pt x="10968" y="41681"/>
                    <a:pt x="10919" y="41535"/>
                    <a:pt x="10903" y="41388"/>
                  </a:cubicBezTo>
                  <a:cubicBezTo>
                    <a:pt x="10838" y="41112"/>
                    <a:pt x="10789" y="40820"/>
                    <a:pt x="10740" y="40495"/>
                  </a:cubicBezTo>
                  <a:lnTo>
                    <a:pt x="10740" y="40462"/>
                  </a:lnTo>
                  <a:cubicBezTo>
                    <a:pt x="10724" y="40300"/>
                    <a:pt x="10675" y="40154"/>
                    <a:pt x="10659" y="39991"/>
                  </a:cubicBezTo>
                  <a:cubicBezTo>
                    <a:pt x="10578" y="39406"/>
                    <a:pt x="10497" y="38756"/>
                    <a:pt x="10464" y="38058"/>
                  </a:cubicBezTo>
                  <a:cubicBezTo>
                    <a:pt x="10399" y="36985"/>
                    <a:pt x="10318" y="32761"/>
                    <a:pt x="10350" y="30762"/>
                  </a:cubicBezTo>
                  <a:lnTo>
                    <a:pt x="10350" y="30665"/>
                  </a:lnTo>
                  <a:lnTo>
                    <a:pt x="10350" y="30600"/>
                  </a:lnTo>
                  <a:lnTo>
                    <a:pt x="10350" y="30486"/>
                  </a:lnTo>
                  <a:lnTo>
                    <a:pt x="10350" y="30356"/>
                  </a:lnTo>
                  <a:lnTo>
                    <a:pt x="10350" y="30307"/>
                  </a:lnTo>
                  <a:lnTo>
                    <a:pt x="10350" y="30194"/>
                  </a:lnTo>
                  <a:lnTo>
                    <a:pt x="10350" y="30161"/>
                  </a:lnTo>
                  <a:lnTo>
                    <a:pt x="10350" y="30031"/>
                  </a:lnTo>
                  <a:lnTo>
                    <a:pt x="10350" y="29999"/>
                  </a:lnTo>
                  <a:lnTo>
                    <a:pt x="10350" y="29901"/>
                  </a:lnTo>
                  <a:cubicBezTo>
                    <a:pt x="10464" y="28796"/>
                    <a:pt x="10221" y="27919"/>
                    <a:pt x="10220" y="27919"/>
                  </a:cubicBezTo>
                  <a:close/>
                  <a:moveTo>
                    <a:pt x="16170" y="0"/>
                  </a:moveTo>
                  <a:cubicBezTo>
                    <a:pt x="15569" y="0"/>
                    <a:pt x="15274" y="427"/>
                    <a:pt x="15274" y="427"/>
                  </a:cubicBezTo>
                  <a:cubicBezTo>
                    <a:pt x="15274" y="225"/>
                    <a:pt x="15016" y="72"/>
                    <a:pt x="14702" y="72"/>
                  </a:cubicBezTo>
                  <a:cubicBezTo>
                    <a:pt x="14536" y="72"/>
                    <a:pt x="14354" y="115"/>
                    <a:pt x="14185" y="216"/>
                  </a:cubicBezTo>
                  <a:cubicBezTo>
                    <a:pt x="13763" y="476"/>
                    <a:pt x="13405" y="2133"/>
                    <a:pt x="13259" y="3141"/>
                  </a:cubicBezTo>
                  <a:lnTo>
                    <a:pt x="12349" y="2962"/>
                  </a:lnTo>
                  <a:lnTo>
                    <a:pt x="11829" y="2864"/>
                  </a:lnTo>
                  <a:lnTo>
                    <a:pt x="11829" y="2816"/>
                  </a:lnTo>
                  <a:lnTo>
                    <a:pt x="11390" y="2718"/>
                  </a:lnTo>
                  <a:lnTo>
                    <a:pt x="11260" y="3303"/>
                  </a:lnTo>
                  <a:lnTo>
                    <a:pt x="11715" y="3401"/>
                  </a:lnTo>
                  <a:lnTo>
                    <a:pt x="11715" y="3368"/>
                  </a:lnTo>
                  <a:lnTo>
                    <a:pt x="12219" y="3466"/>
                  </a:lnTo>
                  <a:lnTo>
                    <a:pt x="13178" y="3644"/>
                  </a:lnTo>
                  <a:cubicBezTo>
                    <a:pt x="13178" y="3758"/>
                    <a:pt x="13161" y="3807"/>
                    <a:pt x="13161" y="3872"/>
                  </a:cubicBezTo>
                  <a:cubicBezTo>
                    <a:pt x="13161" y="4213"/>
                    <a:pt x="13194" y="4538"/>
                    <a:pt x="13340" y="4863"/>
                  </a:cubicBezTo>
                  <a:lnTo>
                    <a:pt x="13340" y="4912"/>
                  </a:lnTo>
                  <a:lnTo>
                    <a:pt x="13340" y="4977"/>
                  </a:lnTo>
                  <a:lnTo>
                    <a:pt x="13340" y="5058"/>
                  </a:lnTo>
                  <a:lnTo>
                    <a:pt x="13340" y="5805"/>
                  </a:lnTo>
                  <a:lnTo>
                    <a:pt x="13275" y="5805"/>
                  </a:lnTo>
                  <a:cubicBezTo>
                    <a:pt x="12869" y="5805"/>
                    <a:pt x="12641" y="6455"/>
                    <a:pt x="12641" y="6455"/>
                  </a:cubicBezTo>
                  <a:cubicBezTo>
                    <a:pt x="12641" y="6455"/>
                    <a:pt x="11878" y="6861"/>
                    <a:pt x="11098" y="6861"/>
                  </a:cubicBezTo>
                  <a:cubicBezTo>
                    <a:pt x="10984" y="6861"/>
                    <a:pt x="10838" y="6845"/>
                    <a:pt x="10692" y="6796"/>
                  </a:cubicBezTo>
                  <a:cubicBezTo>
                    <a:pt x="10675" y="6780"/>
                    <a:pt x="10659" y="6780"/>
                    <a:pt x="10643" y="6764"/>
                  </a:cubicBezTo>
                  <a:cubicBezTo>
                    <a:pt x="10610" y="6732"/>
                    <a:pt x="10594" y="6732"/>
                    <a:pt x="10594" y="6715"/>
                  </a:cubicBezTo>
                  <a:cubicBezTo>
                    <a:pt x="10562" y="6699"/>
                    <a:pt x="10513" y="6650"/>
                    <a:pt x="10480" y="6634"/>
                  </a:cubicBezTo>
                  <a:cubicBezTo>
                    <a:pt x="10448" y="6618"/>
                    <a:pt x="10432" y="6602"/>
                    <a:pt x="10415" y="6602"/>
                  </a:cubicBezTo>
                  <a:cubicBezTo>
                    <a:pt x="10367" y="6569"/>
                    <a:pt x="10334" y="6537"/>
                    <a:pt x="10318" y="6520"/>
                  </a:cubicBezTo>
                  <a:cubicBezTo>
                    <a:pt x="10285" y="6488"/>
                    <a:pt x="10269" y="6472"/>
                    <a:pt x="10253" y="6472"/>
                  </a:cubicBezTo>
                  <a:cubicBezTo>
                    <a:pt x="10204" y="6455"/>
                    <a:pt x="10172" y="6407"/>
                    <a:pt x="10123" y="6390"/>
                  </a:cubicBezTo>
                  <a:cubicBezTo>
                    <a:pt x="10107" y="6374"/>
                    <a:pt x="10090" y="6374"/>
                    <a:pt x="10074" y="6358"/>
                  </a:cubicBezTo>
                  <a:cubicBezTo>
                    <a:pt x="10009" y="6309"/>
                    <a:pt x="9944" y="6277"/>
                    <a:pt x="9879" y="6212"/>
                  </a:cubicBezTo>
                  <a:lnTo>
                    <a:pt x="9847" y="6163"/>
                  </a:lnTo>
                  <a:cubicBezTo>
                    <a:pt x="9798" y="6130"/>
                    <a:pt x="9766" y="6114"/>
                    <a:pt x="9701" y="6065"/>
                  </a:cubicBezTo>
                  <a:lnTo>
                    <a:pt x="9636" y="6000"/>
                  </a:lnTo>
                  <a:cubicBezTo>
                    <a:pt x="9603" y="5968"/>
                    <a:pt x="9554" y="5952"/>
                    <a:pt x="9522" y="5903"/>
                  </a:cubicBezTo>
                  <a:lnTo>
                    <a:pt x="9457" y="5838"/>
                  </a:lnTo>
                  <a:cubicBezTo>
                    <a:pt x="9424" y="5805"/>
                    <a:pt x="9376" y="5789"/>
                    <a:pt x="9343" y="5740"/>
                  </a:cubicBezTo>
                  <a:lnTo>
                    <a:pt x="9278" y="5675"/>
                  </a:lnTo>
                  <a:cubicBezTo>
                    <a:pt x="9229" y="5643"/>
                    <a:pt x="9181" y="5594"/>
                    <a:pt x="9132" y="5562"/>
                  </a:cubicBezTo>
                  <a:lnTo>
                    <a:pt x="9116" y="5545"/>
                  </a:lnTo>
                  <a:cubicBezTo>
                    <a:pt x="8953" y="5383"/>
                    <a:pt x="8791" y="5237"/>
                    <a:pt x="8661" y="5090"/>
                  </a:cubicBezTo>
                  <a:cubicBezTo>
                    <a:pt x="8254" y="4619"/>
                    <a:pt x="7848" y="4213"/>
                    <a:pt x="7605" y="3953"/>
                  </a:cubicBezTo>
                  <a:cubicBezTo>
                    <a:pt x="7572" y="3921"/>
                    <a:pt x="7556" y="3888"/>
                    <a:pt x="7523" y="3856"/>
                  </a:cubicBezTo>
                  <a:lnTo>
                    <a:pt x="7507" y="3839"/>
                  </a:lnTo>
                  <a:cubicBezTo>
                    <a:pt x="7491" y="3807"/>
                    <a:pt x="7475" y="3774"/>
                    <a:pt x="7442" y="3758"/>
                  </a:cubicBezTo>
                  <a:cubicBezTo>
                    <a:pt x="7426" y="3726"/>
                    <a:pt x="7426" y="3709"/>
                    <a:pt x="7410" y="3693"/>
                  </a:cubicBezTo>
                  <a:lnTo>
                    <a:pt x="7410" y="3677"/>
                  </a:lnTo>
                  <a:cubicBezTo>
                    <a:pt x="7491" y="3628"/>
                    <a:pt x="7572" y="3547"/>
                    <a:pt x="7718" y="3384"/>
                  </a:cubicBezTo>
                  <a:cubicBezTo>
                    <a:pt x="7881" y="3222"/>
                    <a:pt x="7930" y="2978"/>
                    <a:pt x="7978" y="2751"/>
                  </a:cubicBezTo>
                  <a:lnTo>
                    <a:pt x="9441" y="3027"/>
                  </a:lnTo>
                  <a:lnTo>
                    <a:pt x="10090" y="3141"/>
                  </a:lnTo>
                  <a:lnTo>
                    <a:pt x="10643" y="3238"/>
                  </a:lnTo>
                  <a:lnTo>
                    <a:pt x="11017" y="3303"/>
                  </a:lnTo>
                  <a:lnTo>
                    <a:pt x="11017" y="3271"/>
                  </a:lnTo>
                  <a:lnTo>
                    <a:pt x="11212" y="3303"/>
                  </a:lnTo>
                  <a:lnTo>
                    <a:pt x="11342" y="2637"/>
                  </a:lnTo>
                  <a:lnTo>
                    <a:pt x="11163" y="2588"/>
                  </a:lnTo>
                  <a:lnTo>
                    <a:pt x="11163" y="2556"/>
                  </a:lnTo>
                  <a:lnTo>
                    <a:pt x="10009" y="2296"/>
                  </a:lnTo>
                  <a:lnTo>
                    <a:pt x="8092" y="1841"/>
                  </a:lnTo>
                  <a:lnTo>
                    <a:pt x="8092" y="1760"/>
                  </a:lnTo>
                  <a:cubicBezTo>
                    <a:pt x="8071" y="1739"/>
                    <a:pt x="8024" y="1711"/>
                    <a:pt x="7962" y="1711"/>
                  </a:cubicBezTo>
                  <a:cubicBezTo>
                    <a:pt x="7928" y="1711"/>
                    <a:pt x="7889" y="1720"/>
                    <a:pt x="7848" y="1743"/>
                  </a:cubicBezTo>
                  <a:cubicBezTo>
                    <a:pt x="7832" y="1581"/>
                    <a:pt x="7816" y="1451"/>
                    <a:pt x="7816" y="1402"/>
                  </a:cubicBezTo>
                  <a:cubicBezTo>
                    <a:pt x="7848" y="1256"/>
                    <a:pt x="7751" y="1110"/>
                    <a:pt x="7605" y="1110"/>
                  </a:cubicBezTo>
                  <a:lnTo>
                    <a:pt x="7572" y="1110"/>
                  </a:lnTo>
                  <a:cubicBezTo>
                    <a:pt x="7475" y="1110"/>
                    <a:pt x="7393" y="1175"/>
                    <a:pt x="7361" y="1272"/>
                  </a:cubicBezTo>
                  <a:lnTo>
                    <a:pt x="7312" y="1272"/>
                  </a:lnTo>
                  <a:cubicBezTo>
                    <a:pt x="7280" y="1175"/>
                    <a:pt x="7182" y="1110"/>
                    <a:pt x="7085" y="1110"/>
                  </a:cubicBezTo>
                  <a:lnTo>
                    <a:pt x="7036" y="1110"/>
                  </a:lnTo>
                  <a:cubicBezTo>
                    <a:pt x="6938" y="1110"/>
                    <a:pt x="6841" y="1191"/>
                    <a:pt x="6825" y="1288"/>
                  </a:cubicBezTo>
                  <a:lnTo>
                    <a:pt x="6776" y="1288"/>
                  </a:lnTo>
                  <a:cubicBezTo>
                    <a:pt x="6760" y="1191"/>
                    <a:pt x="6662" y="1126"/>
                    <a:pt x="6548" y="1126"/>
                  </a:cubicBezTo>
                  <a:lnTo>
                    <a:pt x="6516" y="1126"/>
                  </a:lnTo>
                  <a:cubicBezTo>
                    <a:pt x="6418" y="1126"/>
                    <a:pt x="6305" y="1207"/>
                    <a:pt x="6288" y="1321"/>
                  </a:cubicBezTo>
                  <a:lnTo>
                    <a:pt x="6288" y="1337"/>
                  </a:lnTo>
                  <a:lnTo>
                    <a:pt x="6223" y="1337"/>
                  </a:lnTo>
                  <a:cubicBezTo>
                    <a:pt x="6191" y="1272"/>
                    <a:pt x="6126" y="1207"/>
                    <a:pt x="6045" y="1207"/>
                  </a:cubicBezTo>
                  <a:lnTo>
                    <a:pt x="6012" y="1207"/>
                  </a:lnTo>
                  <a:cubicBezTo>
                    <a:pt x="5931" y="1207"/>
                    <a:pt x="5866" y="1256"/>
                    <a:pt x="5817" y="1321"/>
                  </a:cubicBezTo>
                  <a:lnTo>
                    <a:pt x="5785" y="1321"/>
                  </a:lnTo>
                  <a:cubicBezTo>
                    <a:pt x="5801" y="1028"/>
                    <a:pt x="5931" y="769"/>
                    <a:pt x="5655" y="557"/>
                  </a:cubicBezTo>
                  <a:cubicBezTo>
                    <a:pt x="5375" y="348"/>
                    <a:pt x="4795" y="222"/>
                    <a:pt x="4359" y="222"/>
                  </a:cubicBezTo>
                  <a:cubicBezTo>
                    <a:pt x="4288" y="222"/>
                    <a:pt x="4221" y="225"/>
                    <a:pt x="4160" y="232"/>
                  </a:cubicBezTo>
                  <a:cubicBezTo>
                    <a:pt x="3900" y="281"/>
                    <a:pt x="3526" y="476"/>
                    <a:pt x="3266" y="720"/>
                  </a:cubicBezTo>
                  <a:lnTo>
                    <a:pt x="2519" y="541"/>
                  </a:lnTo>
                  <a:cubicBezTo>
                    <a:pt x="2324" y="590"/>
                    <a:pt x="2161" y="720"/>
                    <a:pt x="2129" y="931"/>
                  </a:cubicBezTo>
                  <a:lnTo>
                    <a:pt x="2064" y="1207"/>
                  </a:lnTo>
                  <a:cubicBezTo>
                    <a:pt x="2031" y="1418"/>
                    <a:pt x="2113" y="1613"/>
                    <a:pt x="2275" y="1727"/>
                  </a:cubicBezTo>
                  <a:lnTo>
                    <a:pt x="2698" y="1808"/>
                  </a:lnTo>
                  <a:cubicBezTo>
                    <a:pt x="2551" y="2166"/>
                    <a:pt x="2389" y="2556"/>
                    <a:pt x="2226" y="2735"/>
                  </a:cubicBezTo>
                  <a:cubicBezTo>
                    <a:pt x="1707" y="3271"/>
                    <a:pt x="2161" y="3482"/>
                    <a:pt x="2161" y="3482"/>
                  </a:cubicBezTo>
                  <a:cubicBezTo>
                    <a:pt x="2161" y="3482"/>
                    <a:pt x="0" y="8178"/>
                    <a:pt x="537" y="9494"/>
                  </a:cubicBezTo>
                  <a:lnTo>
                    <a:pt x="537" y="9526"/>
                  </a:lnTo>
                  <a:cubicBezTo>
                    <a:pt x="569" y="9559"/>
                    <a:pt x="585" y="9607"/>
                    <a:pt x="602" y="9624"/>
                  </a:cubicBezTo>
                  <a:cubicBezTo>
                    <a:pt x="602" y="9624"/>
                    <a:pt x="602" y="9640"/>
                    <a:pt x="618" y="9640"/>
                  </a:cubicBezTo>
                  <a:cubicBezTo>
                    <a:pt x="650" y="9689"/>
                    <a:pt x="683" y="9721"/>
                    <a:pt x="732" y="9737"/>
                  </a:cubicBezTo>
                  <a:cubicBezTo>
                    <a:pt x="1075" y="9991"/>
                    <a:pt x="2252" y="10037"/>
                    <a:pt x="3075" y="10037"/>
                  </a:cubicBezTo>
                  <a:cubicBezTo>
                    <a:pt x="3305" y="10037"/>
                    <a:pt x="3507" y="10033"/>
                    <a:pt x="3656" y="10030"/>
                  </a:cubicBezTo>
                  <a:cubicBezTo>
                    <a:pt x="3656" y="10111"/>
                    <a:pt x="3673" y="10176"/>
                    <a:pt x="3673" y="10257"/>
                  </a:cubicBezTo>
                  <a:cubicBezTo>
                    <a:pt x="3673" y="10257"/>
                    <a:pt x="4176" y="10290"/>
                    <a:pt x="4387" y="10290"/>
                  </a:cubicBezTo>
                  <a:cubicBezTo>
                    <a:pt x="4387" y="10290"/>
                    <a:pt x="4387" y="10534"/>
                    <a:pt x="4566" y="10745"/>
                  </a:cubicBezTo>
                  <a:cubicBezTo>
                    <a:pt x="4631" y="10810"/>
                    <a:pt x="4743" y="10831"/>
                    <a:pt x="4885" y="10831"/>
                  </a:cubicBezTo>
                  <a:cubicBezTo>
                    <a:pt x="5167" y="10831"/>
                    <a:pt x="5568" y="10745"/>
                    <a:pt x="5947" y="10745"/>
                  </a:cubicBezTo>
                  <a:cubicBezTo>
                    <a:pt x="6207" y="10745"/>
                    <a:pt x="6370" y="10777"/>
                    <a:pt x="6435" y="10842"/>
                  </a:cubicBezTo>
                  <a:cubicBezTo>
                    <a:pt x="6516" y="10907"/>
                    <a:pt x="6516" y="10940"/>
                    <a:pt x="6516" y="10940"/>
                  </a:cubicBezTo>
                  <a:lnTo>
                    <a:pt x="6516" y="10956"/>
                  </a:lnTo>
                  <a:lnTo>
                    <a:pt x="6516" y="10988"/>
                  </a:lnTo>
                  <a:lnTo>
                    <a:pt x="6516" y="11200"/>
                  </a:lnTo>
                  <a:cubicBezTo>
                    <a:pt x="6532" y="11573"/>
                    <a:pt x="6548" y="12240"/>
                    <a:pt x="6532" y="12906"/>
                  </a:cubicBezTo>
                  <a:cubicBezTo>
                    <a:pt x="6516" y="13458"/>
                    <a:pt x="6500" y="14011"/>
                    <a:pt x="6386" y="14319"/>
                  </a:cubicBezTo>
                  <a:cubicBezTo>
                    <a:pt x="6175" y="15164"/>
                    <a:pt x="5037" y="17910"/>
                    <a:pt x="6272" y="18723"/>
                  </a:cubicBezTo>
                  <a:cubicBezTo>
                    <a:pt x="6272" y="18723"/>
                    <a:pt x="5135" y="20786"/>
                    <a:pt x="5135" y="23191"/>
                  </a:cubicBezTo>
                  <a:cubicBezTo>
                    <a:pt x="5135" y="25157"/>
                    <a:pt x="6223" y="32680"/>
                    <a:pt x="6451" y="34564"/>
                  </a:cubicBezTo>
                  <a:cubicBezTo>
                    <a:pt x="6678" y="36465"/>
                    <a:pt x="8709" y="44427"/>
                    <a:pt x="8319" y="46295"/>
                  </a:cubicBezTo>
                  <a:cubicBezTo>
                    <a:pt x="8310" y="46345"/>
                    <a:pt x="8367" y="46364"/>
                    <a:pt x="8468" y="46364"/>
                  </a:cubicBezTo>
                  <a:cubicBezTo>
                    <a:pt x="8533" y="46364"/>
                    <a:pt x="8615" y="46357"/>
                    <a:pt x="8709" y="46344"/>
                  </a:cubicBezTo>
                  <a:lnTo>
                    <a:pt x="8709" y="46344"/>
                  </a:lnTo>
                  <a:cubicBezTo>
                    <a:pt x="8693" y="46425"/>
                    <a:pt x="8693" y="46507"/>
                    <a:pt x="8693" y="46588"/>
                  </a:cubicBezTo>
                  <a:cubicBezTo>
                    <a:pt x="8693" y="46653"/>
                    <a:pt x="8693" y="46734"/>
                    <a:pt x="8709" y="46766"/>
                  </a:cubicBezTo>
                  <a:lnTo>
                    <a:pt x="8709" y="46783"/>
                  </a:lnTo>
                  <a:cubicBezTo>
                    <a:pt x="8709" y="46815"/>
                    <a:pt x="8726" y="46831"/>
                    <a:pt x="8726" y="46848"/>
                  </a:cubicBezTo>
                  <a:lnTo>
                    <a:pt x="8726" y="46864"/>
                  </a:lnTo>
                  <a:cubicBezTo>
                    <a:pt x="8742" y="46896"/>
                    <a:pt x="8742" y="46913"/>
                    <a:pt x="8774" y="46929"/>
                  </a:cubicBezTo>
                  <a:quadBezTo>
                    <a:pt x="8791" y="46945"/>
                    <a:pt x="8823" y="46945"/>
                  </a:quadBezTo>
                  <a:lnTo>
                    <a:pt x="9197" y="46945"/>
                  </a:lnTo>
                  <a:cubicBezTo>
                    <a:pt x="9262" y="46945"/>
                    <a:pt x="9311" y="46929"/>
                    <a:pt x="9376" y="46929"/>
                  </a:cubicBezTo>
                  <a:lnTo>
                    <a:pt x="9392" y="46929"/>
                  </a:lnTo>
                  <a:cubicBezTo>
                    <a:pt x="9457" y="46929"/>
                    <a:pt x="9522" y="46913"/>
                    <a:pt x="9603" y="46896"/>
                  </a:cubicBezTo>
                  <a:lnTo>
                    <a:pt x="9619" y="46896"/>
                  </a:lnTo>
                  <a:cubicBezTo>
                    <a:pt x="9701" y="46864"/>
                    <a:pt x="9766" y="46864"/>
                    <a:pt x="9847" y="46848"/>
                  </a:cubicBezTo>
                  <a:lnTo>
                    <a:pt x="9863" y="46848"/>
                  </a:lnTo>
                  <a:cubicBezTo>
                    <a:pt x="10822" y="46669"/>
                    <a:pt x="12203" y="46344"/>
                    <a:pt x="13194" y="46247"/>
                  </a:cubicBezTo>
                  <a:cubicBezTo>
                    <a:pt x="13243" y="46247"/>
                    <a:pt x="13275" y="46214"/>
                    <a:pt x="13291" y="46214"/>
                  </a:cubicBezTo>
                  <a:cubicBezTo>
                    <a:pt x="13373" y="46669"/>
                    <a:pt x="13438" y="47075"/>
                    <a:pt x="13568" y="47335"/>
                  </a:cubicBezTo>
                  <a:cubicBezTo>
                    <a:pt x="13809" y="47908"/>
                    <a:pt x="15071" y="48467"/>
                    <a:pt x="15732" y="48467"/>
                  </a:cubicBezTo>
                  <a:cubicBezTo>
                    <a:pt x="15783" y="48467"/>
                    <a:pt x="15831" y="48463"/>
                    <a:pt x="15875" y="48456"/>
                  </a:cubicBezTo>
                  <a:cubicBezTo>
                    <a:pt x="15924" y="48456"/>
                    <a:pt x="15940" y="48440"/>
                    <a:pt x="15972" y="48408"/>
                  </a:cubicBezTo>
                  <a:lnTo>
                    <a:pt x="16005" y="48408"/>
                  </a:lnTo>
                  <a:lnTo>
                    <a:pt x="16053" y="48359"/>
                  </a:lnTo>
                  <a:cubicBezTo>
                    <a:pt x="16053" y="48359"/>
                    <a:pt x="16053" y="48326"/>
                    <a:pt x="16086" y="48326"/>
                  </a:cubicBezTo>
                  <a:cubicBezTo>
                    <a:pt x="16102" y="48310"/>
                    <a:pt x="16118" y="48278"/>
                    <a:pt x="16118" y="48229"/>
                  </a:cubicBezTo>
                  <a:lnTo>
                    <a:pt x="16118" y="48213"/>
                  </a:lnTo>
                  <a:cubicBezTo>
                    <a:pt x="16135" y="48164"/>
                    <a:pt x="16135" y="48148"/>
                    <a:pt x="16135" y="48115"/>
                  </a:cubicBezTo>
                  <a:lnTo>
                    <a:pt x="16135" y="48083"/>
                  </a:lnTo>
                  <a:cubicBezTo>
                    <a:pt x="16135" y="48050"/>
                    <a:pt x="16167" y="48001"/>
                    <a:pt x="16167" y="47969"/>
                  </a:cubicBezTo>
                  <a:lnTo>
                    <a:pt x="16167" y="47920"/>
                  </a:lnTo>
                  <a:lnTo>
                    <a:pt x="16167" y="47790"/>
                  </a:lnTo>
                  <a:lnTo>
                    <a:pt x="16167" y="47725"/>
                  </a:lnTo>
                  <a:lnTo>
                    <a:pt x="16167" y="47628"/>
                  </a:lnTo>
                  <a:cubicBezTo>
                    <a:pt x="16167" y="47579"/>
                    <a:pt x="16167" y="47546"/>
                    <a:pt x="16135" y="47514"/>
                  </a:cubicBezTo>
                  <a:cubicBezTo>
                    <a:pt x="16135" y="47498"/>
                    <a:pt x="16135" y="47465"/>
                    <a:pt x="16118" y="47433"/>
                  </a:cubicBezTo>
                  <a:cubicBezTo>
                    <a:pt x="16118" y="47384"/>
                    <a:pt x="16102" y="47335"/>
                    <a:pt x="16102" y="47270"/>
                  </a:cubicBezTo>
                  <a:cubicBezTo>
                    <a:pt x="16102" y="47254"/>
                    <a:pt x="16102" y="47238"/>
                    <a:pt x="16086" y="47221"/>
                  </a:cubicBezTo>
                  <a:cubicBezTo>
                    <a:pt x="16086" y="47173"/>
                    <a:pt x="16053" y="47140"/>
                    <a:pt x="16053" y="47091"/>
                  </a:cubicBezTo>
                  <a:cubicBezTo>
                    <a:pt x="15956" y="46604"/>
                    <a:pt x="15777" y="46100"/>
                    <a:pt x="15631" y="45808"/>
                  </a:cubicBezTo>
                  <a:cubicBezTo>
                    <a:pt x="15387" y="45320"/>
                    <a:pt x="15209" y="44313"/>
                    <a:pt x="15062" y="43598"/>
                  </a:cubicBezTo>
                  <a:cubicBezTo>
                    <a:pt x="15046" y="43533"/>
                    <a:pt x="15046" y="43501"/>
                    <a:pt x="15030" y="43436"/>
                  </a:cubicBezTo>
                  <a:lnTo>
                    <a:pt x="15030" y="43403"/>
                  </a:lnTo>
                  <a:cubicBezTo>
                    <a:pt x="15030" y="43354"/>
                    <a:pt x="14997" y="43322"/>
                    <a:pt x="14997" y="43273"/>
                  </a:cubicBezTo>
                  <a:lnTo>
                    <a:pt x="14997" y="43273"/>
                  </a:lnTo>
                  <a:cubicBezTo>
                    <a:pt x="15046" y="43338"/>
                    <a:pt x="15079" y="43371"/>
                    <a:pt x="15127" y="43436"/>
                  </a:cubicBezTo>
                  <a:lnTo>
                    <a:pt x="15209" y="43566"/>
                  </a:lnTo>
                  <a:cubicBezTo>
                    <a:pt x="15209" y="43566"/>
                    <a:pt x="14965" y="41453"/>
                    <a:pt x="15209" y="39829"/>
                  </a:cubicBezTo>
                  <a:cubicBezTo>
                    <a:pt x="15452" y="38204"/>
                    <a:pt x="15891" y="32550"/>
                    <a:pt x="15891" y="31916"/>
                  </a:cubicBezTo>
                  <a:cubicBezTo>
                    <a:pt x="15891" y="31298"/>
                    <a:pt x="14997" y="26781"/>
                    <a:pt x="14916" y="25287"/>
                  </a:cubicBezTo>
                  <a:cubicBezTo>
                    <a:pt x="14884" y="24344"/>
                    <a:pt x="14819" y="23174"/>
                    <a:pt x="14705" y="22070"/>
                  </a:cubicBezTo>
                  <a:lnTo>
                    <a:pt x="14640" y="21582"/>
                  </a:lnTo>
                  <a:lnTo>
                    <a:pt x="14640" y="21550"/>
                  </a:lnTo>
                  <a:cubicBezTo>
                    <a:pt x="14624" y="21387"/>
                    <a:pt x="14591" y="21241"/>
                    <a:pt x="14575" y="21095"/>
                  </a:cubicBezTo>
                  <a:lnTo>
                    <a:pt x="14575" y="21078"/>
                  </a:lnTo>
                  <a:cubicBezTo>
                    <a:pt x="14559" y="20932"/>
                    <a:pt x="14510" y="20786"/>
                    <a:pt x="14494" y="20656"/>
                  </a:cubicBezTo>
                  <a:cubicBezTo>
                    <a:pt x="14494" y="20624"/>
                    <a:pt x="14477" y="20591"/>
                    <a:pt x="14477" y="20575"/>
                  </a:cubicBezTo>
                  <a:cubicBezTo>
                    <a:pt x="14429" y="20429"/>
                    <a:pt x="14412" y="20299"/>
                    <a:pt x="14380" y="20185"/>
                  </a:cubicBezTo>
                  <a:lnTo>
                    <a:pt x="14396" y="19632"/>
                  </a:lnTo>
                  <a:cubicBezTo>
                    <a:pt x="14396" y="19632"/>
                    <a:pt x="14397" y="19633"/>
                    <a:pt x="14399" y="19633"/>
                  </a:cubicBezTo>
                  <a:cubicBezTo>
                    <a:pt x="14437" y="19633"/>
                    <a:pt x="14796" y="19589"/>
                    <a:pt x="14965" y="17926"/>
                  </a:cubicBezTo>
                  <a:cubicBezTo>
                    <a:pt x="14981" y="17731"/>
                    <a:pt x="15030" y="17536"/>
                    <a:pt x="15062" y="17374"/>
                  </a:cubicBezTo>
                  <a:cubicBezTo>
                    <a:pt x="15079" y="17325"/>
                    <a:pt x="15111" y="17260"/>
                    <a:pt x="15127" y="17179"/>
                  </a:cubicBezTo>
                  <a:cubicBezTo>
                    <a:pt x="15127" y="17163"/>
                    <a:pt x="15127" y="17130"/>
                    <a:pt x="15144" y="17130"/>
                  </a:cubicBezTo>
                  <a:cubicBezTo>
                    <a:pt x="15160" y="17081"/>
                    <a:pt x="15192" y="17016"/>
                    <a:pt x="15209" y="16968"/>
                  </a:cubicBezTo>
                  <a:cubicBezTo>
                    <a:pt x="15209" y="16951"/>
                    <a:pt x="15225" y="16935"/>
                    <a:pt x="15225" y="16935"/>
                  </a:cubicBezTo>
                  <a:cubicBezTo>
                    <a:pt x="15241" y="16870"/>
                    <a:pt x="15274" y="16838"/>
                    <a:pt x="15290" y="16773"/>
                  </a:cubicBezTo>
                  <a:cubicBezTo>
                    <a:pt x="15290" y="16757"/>
                    <a:pt x="15306" y="16757"/>
                    <a:pt x="15306" y="16724"/>
                  </a:cubicBezTo>
                  <a:cubicBezTo>
                    <a:pt x="15322" y="16675"/>
                    <a:pt x="15355" y="16627"/>
                    <a:pt x="15387" y="16594"/>
                  </a:cubicBezTo>
                  <a:cubicBezTo>
                    <a:pt x="15387" y="16594"/>
                    <a:pt x="15387" y="16562"/>
                    <a:pt x="15404" y="16562"/>
                  </a:cubicBezTo>
                  <a:cubicBezTo>
                    <a:pt x="15631" y="16155"/>
                    <a:pt x="15891" y="15863"/>
                    <a:pt x="16167" y="15505"/>
                  </a:cubicBezTo>
                  <a:cubicBezTo>
                    <a:pt x="16167" y="15505"/>
                    <a:pt x="16167" y="15489"/>
                    <a:pt x="16183" y="15489"/>
                  </a:cubicBezTo>
                  <a:cubicBezTo>
                    <a:pt x="16200" y="15457"/>
                    <a:pt x="16248" y="15408"/>
                    <a:pt x="16265" y="15375"/>
                  </a:cubicBezTo>
                  <a:lnTo>
                    <a:pt x="16297" y="15327"/>
                  </a:lnTo>
                  <a:cubicBezTo>
                    <a:pt x="16330" y="15294"/>
                    <a:pt x="16346" y="15245"/>
                    <a:pt x="16378" y="15229"/>
                  </a:cubicBezTo>
                  <a:cubicBezTo>
                    <a:pt x="16411" y="15213"/>
                    <a:pt x="16411" y="15180"/>
                    <a:pt x="16427" y="15164"/>
                  </a:cubicBezTo>
                  <a:lnTo>
                    <a:pt x="16492" y="15050"/>
                  </a:lnTo>
                  <a:cubicBezTo>
                    <a:pt x="16508" y="15018"/>
                    <a:pt x="16508" y="15002"/>
                    <a:pt x="16525" y="14985"/>
                  </a:cubicBezTo>
                  <a:cubicBezTo>
                    <a:pt x="16573" y="14920"/>
                    <a:pt x="16590" y="14855"/>
                    <a:pt x="16622" y="14807"/>
                  </a:cubicBezTo>
                  <a:cubicBezTo>
                    <a:pt x="17223" y="13588"/>
                    <a:pt x="18783" y="10014"/>
                    <a:pt x="18539" y="8795"/>
                  </a:cubicBezTo>
                  <a:cubicBezTo>
                    <a:pt x="18296" y="7576"/>
                    <a:pt x="16655" y="7008"/>
                    <a:pt x="16606" y="6975"/>
                  </a:cubicBezTo>
                  <a:cubicBezTo>
                    <a:pt x="16525" y="6943"/>
                    <a:pt x="16443" y="6878"/>
                    <a:pt x="16362" y="6813"/>
                  </a:cubicBezTo>
                  <a:cubicBezTo>
                    <a:pt x="16167" y="6650"/>
                    <a:pt x="15972" y="6472"/>
                    <a:pt x="15972" y="6325"/>
                  </a:cubicBezTo>
                  <a:cubicBezTo>
                    <a:pt x="15972" y="6212"/>
                    <a:pt x="16167" y="5903"/>
                    <a:pt x="16346" y="5578"/>
                  </a:cubicBezTo>
                  <a:cubicBezTo>
                    <a:pt x="16655" y="5350"/>
                    <a:pt x="16866" y="5074"/>
                    <a:pt x="17012" y="4847"/>
                  </a:cubicBezTo>
                  <a:cubicBezTo>
                    <a:pt x="17077" y="4766"/>
                    <a:pt x="17158" y="4619"/>
                    <a:pt x="17240" y="4489"/>
                  </a:cubicBezTo>
                  <a:lnTo>
                    <a:pt x="28092" y="6647"/>
                  </a:lnTo>
                  <a:lnTo>
                    <a:pt x="28092" y="6647"/>
                  </a:lnTo>
                  <a:lnTo>
                    <a:pt x="28061" y="6732"/>
                  </a:lnTo>
                  <a:lnTo>
                    <a:pt x="28321" y="6796"/>
                  </a:lnTo>
                  <a:lnTo>
                    <a:pt x="28353" y="6732"/>
                  </a:lnTo>
                  <a:cubicBezTo>
                    <a:pt x="28451" y="6796"/>
                    <a:pt x="28678" y="6845"/>
                    <a:pt x="28776" y="6861"/>
                  </a:cubicBezTo>
                  <a:lnTo>
                    <a:pt x="28808" y="6861"/>
                  </a:lnTo>
                  <a:cubicBezTo>
                    <a:pt x="28857" y="6861"/>
                    <a:pt x="28889" y="6878"/>
                    <a:pt x="28938" y="6878"/>
                  </a:cubicBezTo>
                  <a:cubicBezTo>
                    <a:pt x="29214" y="6943"/>
                    <a:pt x="29783" y="7040"/>
                    <a:pt x="29864" y="7170"/>
                  </a:cubicBezTo>
                  <a:cubicBezTo>
                    <a:pt x="29978" y="7300"/>
                    <a:pt x="30027" y="7625"/>
                    <a:pt x="30027" y="8113"/>
                  </a:cubicBezTo>
                  <a:cubicBezTo>
                    <a:pt x="30027" y="8600"/>
                    <a:pt x="30189" y="9494"/>
                    <a:pt x="30547" y="9949"/>
                  </a:cubicBezTo>
                  <a:cubicBezTo>
                    <a:pt x="30667" y="10097"/>
                    <a:pt x="30854" y="10149"/>
                    <a:pt x="31050" y="10149"/>
                  </a:cubicBezTo>
                  <a:cubicBezTo>
                    <a:pt x="31411" y="10149"/>
                    <a:pt x="31805" y="9974"/>
                    <a:pt x="31879" y="9900"/>
                  </a:cubicBezTo>
                  <a:lnTo>
                    <a:pt x="31944" y="9851"/>
                  </a:lnTo>
                  <a:lnTo>
                    <a:pt x="31960" y="9819"/>
                  </a:lnTo>
                  <a:lnTo>
                    <a:pt x="32009" y="9786"/>
                  </a:lnTo>
                  <a:cubicBezTo>
                    <a:pt x="32025" y="9770"/>
                    <a:pt x="32025" y="9737"/>
                    <a:pt x="32041" y="9721"/>
                  </a:cubicBezTo>
                  <a:cubicBezTo>
                    <a:pt x="32058" y="9705"/>
                    <a:pt x="32058" y="9689"/>
                    <a:pt x="32090" y="9656"/>
                  </a:cubicBezTo>
                  <a:cubicBezTo>
                    <a:pt x="32106" y="9640"/>
                    <a:pt x="32106" y="9624"/>
                    <a:pt x="32123" y="9607"/>
                  </a:cubicBezTo>
                  <a:cubicBezTo>
                    <a:pt x="32139" y="9575"/>
                    <a:pt x="32139" y="9559"/>
                    <a:pt x="32171" y="9542"/>
                  </a:cubicBezTo>
                  <a:cubicBezTo>
                    <a:pt x="32188" y="9526"/>
                    <a:pt x="32188" y="9494"/>
                    <a:pt x="32204" y="9477"/>
                  </a:cubicBezTo>
                  <a:cubicBezTo>
                    <a:pt x="32204" y="9461"/>
                    <a:pt x="32220" y="9445"/>
                    <a:pt x="32220" y="9412"/>
                  </a:cubicBezTo>
                  <a:cubicBezTo>
                    <a:pt x="32220" y="9396"/>
                    <a:pt x="32253" y="9380"/>
                    <a:pt x="32253" y="9364"/>
                  </a:cubicBezTo>
                  <a:cubicBezTo>
                    <a:pt x="32253" y="9331"/>
                    <a:pt x="32269" y="9315"/>
                    <a:pt x="32269" y="9299"/>
                  </a:cubicBezTo>
                  <a:cubicBezTo>
                    <a:pt x="32269" y="9282"/>
                    <a:pt x="32285" y="9250"/>
                    <a:pt x="32285" y="9234"/>
                  </a:cubicBezTo>
                  <a:cubicBezTo>
                    <a:pt x="32285" y="9217"/>
                    <a:pt x="32285" y="9201"/>
                    <a:pt x="32301" y="9201"/>
                  </a:cubicBezTo>
                  <a:lnTo>
                    <a:pt x="32301" y="9152"/>
                  </a:lnTo>
                  <a:lnTo>
                    <a:pt x="32301" y="9120"/>
                  </a:lnTo>
                  <a:cubicBezTo>
                    <a:pt x="32366" y="9071"/>
                    <a:pt x="32399" y="9071"/>
                    <a:pt x="32399" y="9055"/>
                  </a:cubicBezTo>
                  <a:lnTo>
                    <a:pt x="32399" y="8990"/>
                  </a:lnTo>
                  <a:cubicBezTo>
                    <a:pt x="32269" y="8373"/>
                    <a:pt x="31294" y="7170"/>
                    <a:pt x="30774" y="6926"/>
                  </a:cubicBezTo>
                  <a:cubicBezTo>
                    <a:pt x="30254" y="6699"/>
                    <a:pt x="29556" y="6520"/>
                    <a:pt x="29166" y="6439"/>
                  </a:cubicBezTo>
                  <a:lnTo>
                    <a:pt x="29149" y="6439"/>
                  </a:lnTo>
                  <a:cubicBezTo>
                    <a:pt x="29101" y="6439"/>
                    <a:pt x="29084" y="6423"/>
                    <a:pt x="29036" y="6423"/>
                  </a:cubicBezTo>
                  <a:lnTo>
                    <a:pt x="29019" y="6423"/>
                  </a:lnTo>
                  <a:cubicBezTo>
                    <a:pt x="29003" y="6423"/>
                    <a:pt x="28954" y="6390"/>
                    <a:pt x="28954" y="6390"/>
                  </a:cubicBezTo>
                  <a:lnTo>
                    <a:pt x="28889" y="6390"/>
                  </a:lnTo>
                  <a:cubicBezTo>
                    <a:pt x="28792" y="6374"/>
                    <a:pt x="28646" y="6358"/>
                    <a:pt x="28564" y="6358"/>
                  </a:cubicBezTo>
                  <a:lnTo>
                    <a:pt x="28548" y="6358"/>
                  </a:lnTo>
                  <a:lnTo>
                    <a:pt x="28564" y="6293"/>
                  </a:lnTo>
                  <a:lnTo>
                    <a:pt x="28304" y="6228"/>
                  </a:lnTo>
                  <a:lnTo>
                    <a:pt x="28272" y="6374"/>
                  </a:lnTo>
                  <a:lnTo>
                    <a:pt x="28239" y="6439"/>
                  </a:lnTo>
                  <a:lnTo>
                    <a:pt x="28272" y="6309"/>
                  </a:lnTo>
                  <a:lnTo>
                    <a:pt x="17565" y="4051"/>
                  </a:lnTo>
                  <a:cubicBezTo>
                    <a:pt x="17922" y="3319"/>
                    <a:pt x="18328" y="2361"/>
                    <a:pt x="18328" y="1841"/>
                  </a:cubicBezTo>
                  <a:cubicBezTo>
                    <a:pt x="18328" y="1110"/>
                    <a:pt x="17548" y="362"/>
                    <a:pt x="16606" y="70"/>
                  </a:cubicBezTo>
                  <a:cubicBezTo>
                    <a:pt x="16446" y="20"/>
                    <a:pt x="16301" y="0"/>
                    <a:pt x="1617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11" name="Google Shape;2411;p57"/>
            <p:cNvGrpSpPr/>
            <p:nvPr/>
          </p:nvGrpSpPr>
          <p:grpSpPr>
            <a:xfrm>
              <a:off x="2633225" y="3262875"/>
              <a:ext cx="819325" cy="1212675"/>
              <a:chOff x="5635250" y="3310300"/>
              <a:chExt cx="819325" cy="1212675"/>
            </a:xfrm>
          </p:grpSpPr>
          <p:sp>
            <p:nvSpPr>
              <p:cNvPr id="2412" name="Google Shape;2412;p57"/>
              <p:cNvSpPr/>
              <p:nvPr/>
            </p:nvSpPr>
            <p:spPr>
              <a:xfrm>
                <a:off x="5782300" y="3342100"/>
                <a:ext cx="149350" cy="149825"/>
              </a:xfrm>
              <a:custGeom>
                <a:rect b="b" l="l" r="r" t="t"/>
                <a:pathLst>
                  <a:path extrusionOk="0" h="5993" w="5974">
                    <a:moveTo>
                      <a:pt x="1725" y="0"/>
                    </a:moveTo>
                    <a:cubicBezTo>
                      <a:pt x="1194" y="0"/>
                      <a:pt x="504" y="73"/>
                      <a:pt x="406" y="122"/>
                    </a:cubicBezTo>
                    <a:cubicBezTo>
                      <a:pt x="244" y="170"/>
                      <a:pt x="0" y="1389"/>
                      <a:pt x="0" y="1714"/>
                    </a:cubicBezTo>
                    <a:cubicBezTo>
                      <a:pt x="0" y="2055"/>
                      <a:pt x="325" y="2413"/>
                      <a:pt x="504" y="2656"/>
                    </a:cubicBezTo>
                    <a:cubicBezTo>
                      <a:pt x="699" y="2900"/>
                      <a:pt x="2128" y="5597"/>
                      <a:pt x="2128" y="5597"/>
                    </a:cubicBezTo>
                    <a:cubicBezTo>
                      <a:pt x="2346" y="5815"/>
                      <a:pt x="4319" y="5992"/>
                      <a:pt x="5314" y="5992"/>
                    </a:cubicBezTo>
                    <a:cubicBezTo>
                      <a:pt x="5729" y="5992"/>
                      <a:pt x="5974" y="5961"/>
                      <a:pt x="5849" y="5890"/>
                    </a:cubicBezTo>
                    <a:cubicBezTo>
                      <a:pt x="5378" y="5646"/>
                      <a:pt x="3835" y="4574"/>
                      <a:pt x="3185" y="3810"/>
                    </a:cubicBezTo>
                    <a:cubicBezTo>
                      <a:pt x="2518" y="3063"/>
                      <a:pt x="1869" y="2461"/>
                      <a:pt x="1934" y="2396"/>
                    </a:cubicBezTo>
                    <a:cubicBezTo>
                      <a:pt x="2015" y="2331"/>
                      <a:pt x="2356" y="1665"/>
                      <a:pt x="2421" y="1535"/>
                    </a:cubicBezTo>
                    <a:cubicBezTo>
                      <a:pt x="2567" y="1243"/>
                      <a:pt x="2356" y="349"/>
                      <a:pt x="2356" y="122"/>
                    </a:cubicBezTo>
                    <a:cubicBezTo>
                      <a:pt x="2356" y="31"/>
                      <a:pt x="2075" y="0"/>
                      <a:pt x="1725"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3" name="Google Shape;2413;p57"/>
              <p:cNvSpPr/>
              <p:nvPr/>
            </p:nvSpPr>
            <p:spPr>
              <a:xfrm>
                <a:off x="5782300" y="3342100"/>
                <a:ext cx="63775" cy="50350"/>
              </a:xfrm>
              <a:custGeom>
                <a:rect b="b" l="l" r="r" t="t"/>
                <a:pathLst>
                  <a:path extrusionOk="0" h="2014" w="2551">
                    <a:moveTo>
                      <a:pt x="1709" y="0"/>
                    </a:moveTo>
                    <a:cubicBezTo>
                      <a:pt x="1177" y="0"/>
                      <a:pt x="488" y="73"/>
                      <a:pt x="390" y="122"/>
                    </a:cubicBezTo>
                    <a:cubicBezTo>
                      <a:pt x="244" y="170"/>
                      <a:pt x="16" y="1194"/>
                      <a:pt x="0" y="1617"/>
                    </a:cubicBezTo>
                    <a:cubicBezTo>
                      <a:pt x="121" y="1596"/>
                      <a:pt x="320" y="1568"/>
                      <a:pt x="512" y="1568"/>
                    </a:cubicBezTo>
                    <a:cubicBezTo>
                      <a:pt x="783" y="1568"/>
                      <a:pt x="1040" y="1625"/>
                      <a:pt x="1040" y="1844"/>
                    </a:cubicBezTo>
                    <a:cubicBezTo>
                      <a:pt x="1036" y="1969"/>
                      <a:pt x="1084" y="2014"/>
                      <a:pt x="1166" y="2014"/>
                    </a:cubicBezTo>
                    <a:cubicBezTo>
                      <a:pt x="1375" y="2014"/>
                      <a:pt x="1801" y="1727"/>
                      <a:pt x="2147" y="1727"/>
                    </a:cubicBezTo>
                    <a:cubicBezTo>
                      <a:pt x="2197" y="1727"/>
                      <a:pt x="2245" y="1733"/>
                      <a:pt x="2291" y="1746"/>
                    </a:cubicBezTo>
                    <a:lnTo>
                      <a:pt x="2405" y="1535"/>
                    </a:lnTo>
                    <a:cubicBezTo>
                      <a:pt x="2551" y="1243"/>
                      <a:pt x="2340" y="349"/>
                      <a:pt x="2340" y="122"/>
                    </a:cubicBezTo>
                    <a:cubicBezTo>
                      <a:pt x="2340" y="31"/>
                      <a:pt x="2058" y="0"/>
                      <a:pt x="1709"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57"/>
              <p:cNvSpPr/>
              <p:nvPr/>
            </p:nvSpPr>
            <p:spPr>
              <a:xfrm>
                <a:off x="5785950" y="3396300"/>
                <a:ext cx="48750" cy="20750"/>
              </a:xfrm>
              <a:custGeom>
                <a:rect b="b" l="l" r="r" t="t"/>
                <a:pathLst>
                  <a:path extrusionOk="0" h="830" w="1950">
                    <a:moveTo>
                      <a:pt x="0" y="1"/>
                    </a:moveTo>
                    <a:cubicBezTo>
                      <a:pt x="98" y="180"/>
                      <a:pt x="260" y="342"/>
                      <a:pt x="358" y="488"/>
                    </a:cubicBezTo>
                    <a:cubicBezTo>
                      <a:pt x="406" y="537"/>
                      <a:pt x="455" y="667"/>
                      <a:pt x="569" y="830"/>
                    </a:cubicBezTo>
                    <a:cubicBezTo>
                      <a:pt x="569" y="748"/>
                      <a:pt x="634" y="651"/>
                      <a:pt x="748" y="618"/>
                    </a:cubicBezTo>
                    <a:cubicBezTo>
                      <a:pt x="1047" y="514"/>
                      <a:pt x="1325" y="483"/>
                      <a:pt x="1607" y="483"/>
                    </a:cubicBezTo>
                    <a:cubicBezTo>
                      <a:pt x="1678" y="483"/>
                      <a:pt x="1749" y="485"/>
                      <a:pt x="1820" y="488"/>
                    </a:cubicBezTo>
                    <a:cubicBezTo>
                      <a:pt x="1869" y="488"/>
                      <a:pt x="1901" y="488"/>
                      <a:pt x="1950" y="505"/>
                    </a:cubicBezTo>
                    <a:cubicBezTo>
                      <a:pt x="1804" y="342"/>
                      <a:pt x="1723" y="245"/>
                      <a:pt x="1739" y="228"/>
                    </a:cubicBezTo>
                    <a:lnTo>
                      <a:pt x="1739" y="228"/>
                    </a:lnTo>
                    <a:cubicBezTo>
                      <a:pt x="1678" y="290"/>
                      <a:pt x="1302" y="421"/>
                      <a:pt x="902" y="421"/>
                    </a:cubicBezTo>
                    <a:cubicBezTo>
                      <a:pt x="557" y="421"/>
                      <a:pt x="196" y="324"/>
                      <a:pt x="0"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57"/>
              <p:cNvSpPr/>
              <p:nvPr/>
            </p:nvSpPr>
            <p:spPr>
              <a:xfrm>
                <a:off x="5824125" y="3448700"/>
                <a:ext cx="107000" cy="43250"/>
              </a:xfrm>
              <a:custGeom>
                <a:rect b="b" l="l" r="r" t="t"/>
                <a:pathLst>
                  <a:path extrusionOk="0" h="1730" w="4280">
                    <a:moveTo>
                      <a:pt x="1918" y="1"/>
                    </a:moveTo>
                    <a:cubicBezTo>
                      <a:pt x="2470" y="553"/>
                      <a:pt x="585" y="326"/>
                      <a:pt x="1" y="505"/>
                    </a:cubicBezTo>
                    <a:cubicBezTo>
                      <a:pt x="261" y="992"/>
                      <a:pt x="439" y="1366"/>
                      <a:pt x="439" y="1366"/>
                    </a:cubicBezTo>
                    <a:cubicBezTo>
                      <a:pt x="667" y="1559"/>
                      <a:pt x="2622" y="1729"/>
                      <a:pt x="3612" y="1729"/>
                    </a:cubicBezTo>
                    <a:cubicBezTo>
                      <a:pt x="4033" y="1729"/>
                      <a:pt x="4280" y="1698"/>
                      <a:pt x="4144" y="1626"/>
                    </a:cubicBezTo>
                    <a:cubicBezTo>
                      <a:pt x="3770" y="1414"/>
                      <a:pt x="2681" y="667"/>
                      <a:pt x="1918"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57"/>
              <p:cNvSpPr/>
              <p:nvPr/>
            </p:nvSpPr>
            <p:spPr>
              <a:xfrm>
                <a:off x="5806250" y="3352825"/>
                <a:ext cx="43075" cy="52050"/>
              </a:xfrm>
              <a:custGeom>
                <a:rect b="b" l="l" r="r" t="t"/>
                <a:pathLst>
                  <a:path extrusionOk="0" h="2082" w="1723">
                    <a:moveTo>
                      <a:pt x="1563" y="1"/>
                    </a:moveTo>
                    <a:cubicBezTo>
                      <a:pt x="1451" y="1"/>
                      <a:pt x="1315" y="68"/>
                      <a:pt x="1252" y="278"/>
                    </a:cubicBezTo>
                    <a:cubicBezTo>
                      <a:pt x="1122" y="733"/>
                      <a:pt x="894" y="944"/>
                      <a:pt x="894" y="944"/>
                    </a:cubicBezTo>
                    <a:cubicBezTo>
                      <a:pt x="894" y="944"/>
                      <a:pt x="851" y="939"/>
                      <a:pt x="784" y="939"/>
                    </a:cubicBezTo>
                    <a:cubicBezTo>
                      <a:pt x="583" y="939"/>
                      <a:pt x="171" y="984"/>
                      <a:pt x="98" y="1350"/>
                    </a:cubicBezTo>
                    <a:cubicBezTo>
                      <a:pt x="1" y="1789"/>
                      <a:pt x="651" y="2081"/>
                      <a:pt x="651" y="2081"/>
                    </a:cubicBezTo>
                    <a:cubicBezTo>
                      <a:pt x="894" y="2000"/>
                      <a:pt x="959" y="2032"/>
                      <a:pt x="1300" y="1707"/>
                    </a:cubicBezTo>
                    <a:cubicBezTo>
                      <a:pt x="1560" y="1415"/>
                      <a:pt x="1577" y="976"/>
                      <a:pt x="1625" y="651"/>
                    </a:cubicBezTo>
                    <a:cubicBezTo>
                      <a:pt x="1658" y="294"/>
                      <a:pt x="1723" y="99"/>
                      <a:pt x="1707" y="50"/>
                    </a:cubicBezTo>
                    <a:cubicBezTo>
                      <a:pt x="1678" y="21"/>
                      <a:pt x="1624" y="1"/>
                      <a:pt x="1563"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57"/>
              <p:cNvSpPr/>
              <p:nvPr/>
            </p:nvSpPr>
            <p:spPr>
              <a:xfrm>
                <a:off x="6353000" y="3468125"/>
                <a:ext cx="101175" cy="94800"/>
              </a:xfrm>
              <a:custGeom>
                <a:rect b="b" l="l" r="r" t="t"/>
                <a:pathLst>
                  <a:path extrusionOk="0" h="3792" w="4047">
                    <a:moveTo>
                      <a:pt x="158" y="1"/>
                    </a:moveTo>
                    <a:cubicBezTo>
                      <a:pt x="145" y="1"/>
                      <a:pt x="135" y="2"/>
                      <a:pt x="130" y="4"/>
                    </a:cubicBezTo>
                    <a:cubicBezTo>
                      <a:pt x="82" y="36"/>
                      <a:pt x="0" y="296"/>
                      <a:pt x="65" y="361"/>
                    </a:cubicBezTo>
                    <a:cubicBezTo>
                      <a:pt x="130" y="410"/>
                      <a:pt x="407" y="475"/>
                      <a:pt x="537" y="508"/>
                    </a:cubicBezTo>
                    <a:cubicBezTo>
                      <a:pt x="650" y="524"/>
                      <a:pt x="1528" y="670"/>
                      <a:pt x="1625" y="800"/>
                    </a:cubicBezTo>
                    <a:cubicBezTo>
                      <a:pt x="1723" y="946"/>
                      <a:pt x="1788" y="1271"/>
                      <a:pt x="1788" y="1759"/>
                    </a:cubicBezTo>
                    <a:cubicBezTo>
                      <a:pt x="1788" y="2246"/>
                      <a:pt x="1950" y="3140"/>
                      <a:pt x="2291" y="3595"/>
                    </a:cubicBezTo>
                    <a:cubicBezTo>
                      <a:pt x="2415" y="3741"/>
                      <a:pt x="2599" y="3792"/>
                      <a:pt x="2792" y="3792"/>
                    </a:cubicBezTo>
                    <a:cubicBezTo>
                      <a:pt x="3157" y="3792"/>
                      <a:pt x="3555" y="3610"/>
                      <a:pt x="3640" y="3546"/>
                    </a:cubicBezTo>
                    <a:cubicBezTo>
                      <a:pt x="3900" y="3383"/>
                      <a:pt x="4046" y="2831"/>
                      <a:pt x="4030" y="2652"/>
                    </a:cubicBezTo>
                    <a:cubicBezTo>
                      <a:pt x="3900" y="2019"/>
                      <a:pt x="2925" y="832"/>
                      <a:pt x="2405" y="589"/>
                    </a:cubicBezTo>
                    <a:cubicBezTo>
                      <a:pt x="1755" y="280"/>
                      <a:pt x="699" y="69"/>
                      <a:pt x="569" y="53"/>
                    </a:cubicBezTo>
                    <a:cubicBezTo>
                      <a:pt x="471" y="39"/>
                      <a:pt x="241" y="1"/>
                      <a:pt x="158" y="1"/>
                    </a:cubicBezTo>
                    <a:close/>
                  </a:path>
                </a:pathLst>
              </a:custGeom>
              <a:solidFill>
                <a:srgbClr val="32252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57"/>
              <p:cNvSpPr/>
              <p:nvPr/>
            </p:nvSpPr>
            <p:spPr>
              <a:xfrm>
                <a:off x="6403375" y="3501925"/>
                <a:ext cx="28850" cy="55400"/>
              </a:xfrm>
              <a:custGeom>
                <a:rect b="b" l="l" r="r" t="t"/>
                <a:pathLst>
                  <a:path extrusionOk="0" h="2216" w="1154">
                    <a:moveTo>
                      <a:pt x="163" y="0"/>
                    </a:moveTo>
                    <a:cubicBezTo>
                      <a:pt x="81" y="0"/>
                      <a:pt x="0" y="65"/>
                      <a:pt x="0" y="147"/>
                    </a:cubicBezTo>
                    <a:lnTo>
                      <a:pt x="0" y="423"/>
                    </a:lnTo>
                    <a:cubicBezTo>
                      <a:pt x="0" y="878"/>
                      <a:pt x="146" y="1706"/>
                      <a:pt x="439" y="2096"/>
                    </a:cubicBezTo>
                    <a:cubicBezTo>
                      <a:pt x="518" y="2176"/>
                      <a:pt x="638" y="2216"/>
                      <a:pt x="775" y="2216"/>
                    </a:cubicBezTo>
                    <a:cubicBezTo>
                      <a:pt x="834" y="2216"/>
                      <a:pt x="895" y="2209"/>
                      <a:pt x="959" y="2194"/>
                    </a:cubicBezTo>
                    <a:cubicBezTo>
                      <a:pt x="1073" y="2178"/>
                      <a:pt x="1154" y="2031"/>
                      <a:pt x="1089" y="1918"/>
                    </a:cubicBezTo>
                    <a:cubicBezTo>
                      <a:pt x="894" y="1446"/>
                      <a:pt x="390" y="325"/>
                      <a:pt x="244" y="65"/>
                    </a:cubicBezTo>
                    <a:cubicBezTo>
                      <a:pt x="211" y="17"/>
                      <a:pt x="195" y="0"/>
                      <a:pt x="163" y="0"/>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57"/>
              <p:cNvSpPr/>
              <p:nvPr/>
            </p:nvSpPr>
            <p:spPr>
              <a:xfrm>
                <a:off x="6405400" y="3501925"/>
                <a:ext cx="26825" cy="55425"/>
              </a:xfrm>
              <a:custGeom>
                <a:rect b="b" l="l" r="r" t="t"/>
                <a:pathLst>
                  <a:path extrusionOk="0" h="2217" w="1073">
                    <a:moveTo>
                      <a:pt x="0" y="0"/>
                    </a:moveTo>
                    <a:cubicBezTo>
                      <a:pt x="163" y="309"/>
                      <a:pt x="650" y="1365"/>
                      <a:pt x="845" y="1836"/>
                    </a:cubicBezTo>
                    <a:cubicBezTo>
                      <a:pt x="910" y="1950"/>
                      <a:pt x="829" y="2096"/>
                      <a:pt x="715" y="2113"/>
                    </a:cubicBezTo>
                    <a:cubicBezTo>
                      <a:pt x="650" y="2121"/>
                      <a:pt x="593" y="2125"/>
                      <a:pt x="539" y="2125"/>
                    </a:cubicBezTo>
                    <a:cubicBezTo>
                      <a:pt x="484" y="2125"/>
                      <a:pt x="431" y="2121"/>
                      <a:pt x="374" y="2113"/>
                    </a:cubicBezTo>
                    <a:lnTo>
                      <a:pt x="374" y="2113"/>
                    </a:lnTo>
                    <a:cubicBezTo>
                      <a:pt x="453" y="2180"/>
                      <a:pt x="570" y="2216"/>
                      <a:pt x="699" y="2216"/>
                    </a:cubicBezTo>
                    <a:cubicBezTo>
                      <a:pt x="757" y="2216"/>
                      <a:pt x="817" y="2209"/>
                      <a:pt x="878" y="2194"/>
                    </a:cubicBezTo>
                    <a:cubicBezTo>
                      <a:pt x="992" y="2178"/>
                      <a:pt x="1073" y="2031"/>
                      <a:pt x="1008" y="1918"/>
                    </a:cubicBezTo>
                    <a:cubicBezTo>
                      <a:pt x="797" y="1446"/>
                      <a:pt x="309" y="325"/>
                      <a:pt x="147" y="65"/>
                    </a:cubicBezTo>
                    <a:cubicBezTo>
                      <a:pt x="114" y="17"/>
                      <a:pt x="98" y="0"/>
                      <a:pt x="65"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57"/>
              <p:cNvSpPr/>
              <p:nvPr/>
            </p:nvSpPr>
            <p:spPr>
              <a:xfrm>
                <a:off x="6353800" y="3467650"/>
                <a:ext cx="100775" cy="88325"/>
              </a:xfrm>
              <a:custGeom>
                <a:rect b="b" l="l" r="r" t="t"/>
                <a:pathLst>
                  <a:path extrusionOk="0" h="3533" w="4031">
                    <a:moveTo>
                      <a:pt x="162" y="0"/>
                    </a:moveTo>
                    <a:cubicBezTo>
                      <a:pt x="130" y="0"/>
                      <a:pt x="107" y="3"/>
                      <a:pt x="98" y="7"/>
                    </a:cubicBezTo>
                    <a:cubicBezTo>
                      <a:pt x="66" y="39"/>
                      <a:pt x="33" y="153"/>
                      <a:pt x="1" y="250"/>
                    </a:cubicBezTo>
                    <a:cubicBezTo>
                      <a:pt x="98" y="380"/>
                      <a:pt x="1512" y="527"/>
                      <a:pt x="2292" y="981"/>
                    </a:cubicBezTo>
                    <a:cubicBezTo>
                      <a:pt x="2763" y="1274"/>
                      <a:pt x="3575" y="2736"/>
                      <a:pt x="3657" y="3370"/>
                    </a:cubicBezTo>
                    <a:cubicBezTo>
                      <a:pt x="3657" y="3402"/>
                      <a:pt x="3657" y="3467"/>
                      <a:pt x="3640" y="3532"/>
                    </a:cubicBezTo>
                    <a:cubicBezTo>
                      <a:pt x="3884" y="3321"/>
                      <a:pt x="4030" y="2834"/>
                      <a:pt x="3998" y="2671"/>
                    </a:cubicBezTo>
                    <a:cubicBezTo>
                      <a:pt x="3868" y="2038"/>
                      <a:pt x="2893" y="851"/>
                      <a:pt x="2373" y="608"/>
                    </a:cubicBezTo>
                    <a:cubicBezTo>
                      <a:pt x="1691" y="315"/>
                      <a:pt x="635" y="88"/>
                      <a:pt x="537" y="55"/>
                    </a:cubicBezTo>
                    <a:cubicBezTo>
                      <a:pt x="440" y="19"/>
                      <a:pt x="260" y="0"/>
                      <a:pt x="162"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57"/>
              <p:cNvSpPr/>
              <p:nvPr/>
            </p:nvSpPr>
            <p:spPr>
              <a:xfrm>
                <a:off x="6355025" y="3468275"/>
                <a:ext cx="98725" cy="69825"/>
              </a:xfrm>
              <a:custGeom>
                <a:rect b="b" l="l" r="r" t="t"/>
                <a:pathLst>
                  <a:path extrusionOk="0" h="2793" w="3949">
                    <a:moveTo>
                      <a:pt x="134" y="1"/>
                    </a:moveTo>
                    <a:cubicBezTo>
                      <a:pt x="91" y="1"/>
                      <a:pt x="59" y="5"/>
                      <a:pt x="49" y="14"/>
                    </a:cubicBezTo>
                    <a:cubicBezTo>
                      <a:pt x="17" y="14"/>
                      <a:pt x="17" y="30"/>
                      <a:pt x="1" y="47"/>
                    </a:cubicBezTo>
                    <a:cubicBezTo>
                      <a:pt x="82" y="47"/>
                      <a:pt x="326" y="95"/>
                      <a:pt x="423" y="112"/>
                    </a:cubicBezTo>
                    <a:cubicBezTo>
                      <a:pt x="553" y="144"/>
                      <a:pt x="1642" y="388"/>
                      <a:pt x="2324" y="713"/>
                    </a:cubicBezTo>
                    <a:cubicBezTo>
                      <a:pt x="2844" y="956"/>
                      <a:pt x="3754" y="2094"/>
                      <a:pt x="3949" y="2792"/>
                    </a:cubicBezTo>
                    <a:lnTo>
                      <a:pt x="3949" y="2646"/>
                    </a:lnTo>
                    <a:cubicBezTo>
                      <a:pt x="3819" y="2013"/>
                      <a:pt x="2844" y="826"/>
                      <a:pt x="2324" y="583"/>
                    </a:cubicBezTo>
                    <a:cubicBezTo>
                      <a:pt x="1642" y="290"/>
                      <a:pt x="586" y="63"/>
                      <a:pt x="488" y="47"/>
                    </a:cubicBezTo>
                    <a:cubicBezTo>
                      <a:pt x="408" y="24"/>
                      <a:pt x="238" y="1"/>
                      <a:pt x="134" y="1"/>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57"/>
              <p:cNvSpPr/>
              <p:nvPr/>
            </p:nvSpPr>
            <p:spPr>
              <a:xfrm>
                <a:off x="6364775" y="3469425"/>
                <a:ext cx="8150" cy="12200"/>
              </a:xfrm>
              <a:custGeom>
                <a:rect b="b" l="l" r="r" t="t"/>
                <a:pathLst>
                  <a:path extrusionOk="0" h="488" w="326">
                    <a:moveTo>
                      <a:pt x="114" y="1"/>
                    </a:moveTo>
                    <a:cubicBezTo>
                      <a:pt x="33" y="147"/>
                      <a:pt x="1" y="309"/>
                      <a:pt x="33" y="439"/>
                    </a:cubicBezTo>
                    <a:lnTo>
                      <a:pt x="66" y="439"/>
                    </a:lnTo>
                    <a:cubicBezTo>
                      <a:pt x="82" y="472"/>
                      <a:pt x="163" y="472"/>
                      <a:pt x="244" y="488"/>
                    </a:cubicBezTo>
                    <a:cubicBezTo>
                      <a:pt x="196" y="342"/>
                      <a:pt x="244" y="179"/>
                      <a:pt x="326" y="33"/>
                    </a:cubicBezTo>
                    <a:cubicBezTo>
                      <a:pt x="228" y="17"/>
                      <a:pt x="163" y="1"/>
                      <a:pt x="114" y="1"/>
                    </a:cubicBezTo>
                    <a:close/>
                  </a:path>
                </a:pathLst>
              </a:custGeom>
              <a:solidFill>
                <a:srgbClr val="65656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57"/>
              <p:cNvSpPr/>
              <p:nvPr/>
            </p:nvSpPr>
            <p:spPr>
              <a:xfrm>
                <a:off x="5937050" y="3381275"/>
                <a:ext cx="413525" cy="94275"/>
              </a:xfrm>
              <a:custGeom>
                <a:rect b="b" l="l" r="r" t="t"/>
                <a:pathLst>
                  <a:path extrusionOk="0" h="3771" w="16541">
                    <a:moveTo>
                      <a:pt x="114" y="1"/>
                    </a:moveTo>
                    <a:lnTo>
                      <a:pt x="0" y="488"/>
                    </a:lnTo>
                    <a:lnTo>
                      <a:pt x="16476" y="3770"/>
                    </a:lnTo>
                    <a:lnTo>
                      <a:pt x="16541" y="3462"/>
                    </a:ln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57"/>
              <p:cNvSpPr/>
              <p:nvPr/>
            </p:nvSpPr>
            <p:spPr>
              <a:xfrm>
                <a:off x="5938275" y="3385750"/>
                <a:ext cx="411900" cy="86950"/>
              </a:xfrm>
              <a:custGeom>
                <a:rect b="b" l="l" r="r" t="t"/>
                <a:pathLst>
                  <a:path extrusionOk="0" h="3478" w="16476">
                    <a:moveTo>
                      <a:pt x="16" y="0"/>
                    </a:moveTo>
                    <a:lnTo>
                      <a:pt x="0" y="114"/>
                    </a:lnTo>
                    <a:lnTo>
                      <a:pt x="16443" y="3478"/>
                    </a:lnTo>
                    <a:lnTo>
                      <a:pt x="16476" y="3396"/>
                    </a:lnTo>
                    <a:lnTo>
                      <a:pt x="16" y="0"/>
                    </a:lnTo>
                    <a:close/>
                  </a:path>
                </a:pathLst>
              </a:custGeom>
              <a:solidFill>
                <a:srgbClr val="F4F4F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57"/>
              <p:cNvSpPr/>
              <p:nvPr/>
            </p:nvSpPr>
            <p:spPr>
              <a:xfrm>
                <a:off x="5937050" y="3381275"/>
                <a:ext cx="15450" cy="15050"/>
              </a:xfrm>
              <a:custGeom>
                <a:rect b="b" l="l" r="r" t="t"/>
                <a:pathLst>
                  <a:path extrusionOk="0" h="602" w="618">
                    <a:moveTo>
                      <a:pt x="114" y="1"/>
                    </a:moveTo>
                    <a:lnTo>
                      <a:pt x="0" y="504"/>
                    </a:lnTo>
                    <a:lnTo>
                      <a:pt x="520" y="602"/>
                    </a:lnTo>
                    <a:cubicBezTo>
                      <a:pt x="407" y="423"/>
                      <a:pt x="455" y="196"/>
                      <a:pt x="618" y="98"/>
                    </a:cubicBez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57"/>
              <p:cNvSpPr/>
              <p:nvPr/>
            </p:nvSpPr>
            <p:spPr>
              <a:xfrm>
                <a:off x="6348125" y="3465375"/>
                <a:ext cx="9775" cy="13825"/>
              </a:xfrm>
              <a:custGeom>
                <a:rect b="b" l="l" r="r" t="t"/>
                <a:pathLst>
                  <a:path extrusionOk="0" h="553" w="391">
                    <a:moveTo>
                      <a:pt x="114" y="0"/>
                    </a:moveTo>
                    <a:lnTo>
                      <a:pt x="0" y="488"/>
                    </a:lnTo>
                    <a:lnTo>
                      <a:pt x="293" y="553"/>
                    </a:lnTo>
                    <a:lnTo>
                      <a:pt x="390" y="49"/>
                    </a:lnTo>
                    <a:lnTo>
                      <a:pt x="114" y="0"/>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57"/>
              <p:cNvSpPr/>
              <p:nvPr/>
            </p:nvSpPr>
            <p:spPr>
              <a:xfrm>
                <a:off x="6349350" y="3469025"/>
                <a:ext cx="7725" cy="6125"/>
              </a:xfrm>
              <a:custGeom>
                <a:rect b="b" l="l" r="r" t="t"/>
                <a:pathLst>
                  <a:path extrusionOk="0" h="245" w="309">
                    <a:moveTo>
                      <a:pt x="33" y="0"/>
                    </a:moveTo>
                    <a:lnTo>
                      <a:pt x="0" y="195"/>
                    </a:lnTo>
                    <a:lnTo>
                      <a:pt x="276" y="244"/>
                    </a:lnTo>
                    <a:lnTo>
                      <a:pt x="309" y="49"/>
                    </a:lnTo>
                    <a:lnTo>
                      <a:pt x="33" y="0"/>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57"/>
              <p:cNvSpPr/>
              <p:nvPr/>
            </p:nvSpPr>
            <p:spPr>
              <a:xfrm>
                <a:off x="5694950" y="3324000"/>
                <a:ext cx="12225" cy="29675"/>
              </a:xfrm>
              <a:custGeom>
                <a:rect b="b" l="l" r="r" t="t"/>
                <a:pathLst>
                  <a:path extrusionOk="0" h="1187" w="489">
                    <a:moveTo>
                      <a:pt x="488" y="1"/>
                    </a:moveTo>
                    <a:lnTo>
                      <a:pt x="488" y="1"/>
                    </a:lnTo>
                    <a:cubicBezTo>
                      <a:pt x="309" y="50"/>
                      <a:pt x="147" y="196"/>
                      <a:pt x="98" y="391"/>
                    </a:cubicBezTo>
                    <a:lnTo>
                      <a:pt x="49" y="683"/>
                    </a:lnTo>
                    <a:cubicBezTo>
                      <a:pt x="1" y="878"/>
                      <a:pt x="82" y="1089"/>
                      <a:pt x="244" y="1187"/>
                    </a:cubicBezTo>
                    <a:lnTo>
                      <a:pt x="488" y="1"/>
                    </a:lnTo>
                    <a:close/>
                  </a:path>
                </a:pathLst>
              </a:custGeom>
              <a:solidFill>
                <a:srgbClr val="87878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57"/>
              <p:cNvSpPr/>
              <p:nvPr/>
            </p:nvSpPr>
            <p:spPr>
              <a:xfrm>
                <a:off x="5920800" y="3375200"/>
                <a:ext cx="8150" cy="17475"/>
              </a:xfrm>
              <a:custGeom>
                <a:rect b="b" l="l" r="r" t="t"/>
                <a:pathLst>
                  <a:path extrusionOk="0" h="699" w="326">
                    <a:moveTo>
                      <a:pt x="147" y="0"/>
                    </a:moveTo>
                    <a:lnTo>
                      <a:pt x="1" y="666"/>
                    </a:lnTo>
                    <a:lnTo>
                      <a:pt x="179" y="699"/>
                    </a:lnTo>
                    <a:lnTo>
                      <a:pt x="326" y="33"/>
                    </a:lnTo>
                    <a:lnTo>
                      <a:pt x="147"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57"/>
              <p:cNvSpPr/>
              <p:nvPr/>
            </p:nvSpPr>
            <p:spPr>
              <a:xfrm>
                <a:off x="5925675" y="3377225"/>
                <a:ext cx="14250" cy="17475"/>
              </a:xfrm>
              <a:custGeom>
                <a:rect b="b" l="l" r="r" t="t"/>
                <a:pathLst>
                  <a:path extrusionOk="0" h="699" w="570">
                    <a:moveTo>
                      <a:pt x="131" y="0"/>
                    </a:moveTo>
                    <a:lnTo>
                      <a:pt x="1" y="601"/>
                    </a:lnTo>
                    <a:lnTo>
                      <a:pt x="439" y="699"/>
                    </a:lnTo>
                    <a:lnTo>
                      <a:pt x="569" y="98"/>
                    </a:lnTo>
                    <a:lnTo>
                      <a:pt x="131" y="0"/>
                    </a:lnTo>
                    <a:close/>
                  </a:path>
                </a:pathLst>
              </a:custGeom>
              <a:solidFill>
                <a:srgbClr val="5858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57"/>
              <p:cNvSpPr/>
              <p:nvPr/>
            </p:nvSpPr>
            <p:spPr>
              <a:xfrm>
                <a:off x="5860675" y="4418425"/>
                <a:ext cx="169425" cy="65975"/>
              </a:xfrm>
              <a:custGeom>
                <a:rect b="b" l="l" r="r" t="t"/>
                <a:pathLst>
                  <a:path extrusionOk="0" h="2639" w="6777">
                    <a:moveTo>
                      <a:pt x="2132" y="0"/>
                    </a:moveTo>
                    <a:cubicBezTo>
                      <a:pt x="1713" y="0"/>
                      <a:pt x="1394" y="33"/>
                      <a:pt x="1301" y="126"/>
                    </a:cubicBezTo>
                    <a:cubicBezTo>
                      <a:pt x="1008" y="402"/>
                      <a:pt x="180" y="1523"/>
                      <a:pt x="180" y="1702"/>
                    </a:cubicBezTo>
                    <a:cubicBezTo>
                      <a:pt x="180" y="1702"/>
                      <a:pt x="1" y="2384"/>
                      <a:pt x="212" y="2595"/>
                    </a:cubicBezTo>
                    <a:cubicBezTo>
                      <a:pt x="242" y="2625"/>
                      <a:pt x="312" y="2638"/>
                      <a:pt x="415" y="2638"/>
                    </a:cubicBezTo>
                    <a:cubicBezTo>
                      <a:pt x="1104" y="2638"/>
                      <a:pt x="3265" y="2054"/>
                      <a:pt x="4664" y="1913"/>
                    </a:cubicBezTo>
                    <a:cubicBezTo>
                      <a:pt x="6305" y="1734"/>
                      <a:pt x="6776" y="857"/>
                      <a:pt x="6630" y="711"/>
                    </a:cubicBezTo>
                    <a:cubicBezTo>
                      <a:pt x="6500" y="564"/>
                      <a:pt x="5655" y="240"/>
                      <a:pt x="4632" y="158"/>
                    </a:cubicBezTo>
                    <a:cubicBezTo>
                      <a:pt x="3963" y="106"/>
                      <a:pt x="2886" y="0"/>
                      <a:pt x="2132"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57"/>
              <p:cNvSpPr/>
              <p:nvPr/>
            </p:nvSpPr>
            <p:spPr>
              <a:xfrm>
                <a:off x="5863125" y="4434550"/>
                <a:ext cx="166975" cy="49850"/>
              </a:xfrm>
              <a:custGeom>
                <a:rect b="b" l="l" r="r" t="t"/>
                <a:pathLst>
                  <a:path extrusionOk="0" h="1994" w="6679">
                    <a:moveTo>
                      <a:pt x="6435" y="1"/>
                    </a:moveTo>
                    <a:lnTo>
                      <a:pt x="6435" y="33"/>
                    </a:lnTo>
                    <a:cubicBezTo>
                      <a:pt x="6337" y="163"/>
                      <a:pt x="6191" y="407"/>
                      <a:pt x="5850" y="537"/>
                    </a:cubicBezTo>
                    <a:cubicBezTo>
                      <a:pt x="4387" y="1122"/>
                      <a:pt x="1885" y="1333"/>
                      <a:pt x="0" y="1609"/>
                    </a:cubicBezTo>
                    <a:cubicBezTo>
                      <a:pt x="0" y="1756"/>
                      <a:pt x="17" y="1869"/>
                      <a:pt x="98" y="1950"/>
                    </a:cubicBezTo>
                    <a:cubicBezTo>
                      <a:pt x="127" y="1980"/>
                      <a:pt x="198" y="1993"/>
                      <a:pt x="301" y="1993"/>
                    </a:cubicBezTo>
                    <a:cubicBezTo>
                      <a:pt x="990" y="1993"/>
                      <a:pt x="3151" y="1409"/>
                      <a:pt x="4550" y="1268"/>
                    </a:cubicBezTo>
                    <a:cubicBezTo>
                      <a:pt x="6191" y="1089"/>
                      <a:pt x="6678" y="228"/>
                      <a:pt x="6532" y="66"/>
                    </a:cubicBezTo>
                    <a:cubicBezTo>
                      <a:pt x="6516" y="49"/>
                      <a:pt x="6483" y="17"/>
                      <a:pt x="6435"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57"/>
              <p:cNvSpPr/>
              <p:nvPr/>
            </p:nvSpPr>
            <p:spPr>
              <a:xfrm>
                <a:off x="5860675" y="4419100"/>
                <a:ext cx="91425" cy="65400"/>
              </a:xfrm>
              <a:custGeom>
                <a:rect b="b" l="l" r="r" t="t"/>
                <a:pathLst>
                  <a:path extrusionOk="0" h="2616" w="3657">
                    <a:moveTo>
                      <a:pt x="2078" y="1"/>
                    </a:moveTo>
                    <a:cubicBezTo>
                      <a:pt x="1674" y="1"/>
                      <a:pt x="1367" y="31"/>
                      <a:pt x="1268" y="115"/>
                    </a:cubicBezTo>
                    <a:cubicBezTo>
                      <a:pt x="1008" y="375"/>
                      <a:pt x="180" y="1496"/>
                      <a:pt x="180" y="1675"/>
                    </a:cubicBezTo>
                    <a:cubicBezTo>
                      <a:pt x="180" y="1675"/>
                      <a:pt x="1" y="2357"/>
                      <a:pt x="212" y="2568"/>
                    </a:cubicBezTo>
                    <a:cubicBezTo>
                      <a:pt x="245" y="2601"/>
                      <a:pt x="313" y="2615"/>
                      <a:pt x="410" y="2615"/>
                    </a:cubicBezTo>
                    <a:cubicBezTo>
                      <a:pt x="650" y="2615"/>
                      <a:pt x="1068" y="2531"/>
                      <a:pt x="1577" y="2439"/>
                    </a:cubicBezTo>
                    <a:cubicBezTo>
                      <a:pt x="2032" y="1756"/>
                      <a:pt x="2552" y="1626"/>
                      <a:pt x="2942" y="1187"/>
                    </a:cubicBezTo>
                    <a:cubicBezTo>
                      <a:pt x="3185" y="927"/>
                      <a:pt x="3608" y="456"/>
                      <a:pt x="3657" y="83"/>
                    </a:cubicBezTo>
                    <a:cubicBezTo>
                      <a:pt x="3114" y="39"/>
                      <a:pt x="2534" y="1"/>
                      <a:pt x="2078"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57"/>
              <p:cNvSpPr/>
              <p:nvPr/>
            </p:nvSpPr>
            <p:spPr>
              <a:xfrm>
                <a:off x="5939900" y="4335025"/>
                <a:ext cx="119025" cy="187225"/>
              </a:xfrm>
              <a:custGeom>
                <a:rect b="b" l="l" r="r" t="t"/>
                <a:pathLst>
                  <a:path extrusionOk="0" h="7489" w="4761">
                    <a:moveTo>
                      <a:pt x="1117" y="1"/>
                    </a:moveTo>
                    <a:cubicBezTo>
                      <a:pt x="959" y="1"/>
                      <a:pt x="792" y="26"/>
                      <a:pt x="618" y="82"/>
                    </a:cubicBezTo>
                    <a:cubicBezTo>
                      <a:pt x="618" y="82"/>
                      <a:pt x="0" y="1285"/>
                      <a:pt x="0" y="1610"/>
                    </a:cubicBezTo>
                    <a:cubicBezTo>
                      <a:pt x="0" y="2032"/>
                      <a:pt x="130" y="2601"/>
                      <a:pt x="894" y="3527"/>
                    </a:cubicBezTo>
                    <a:cubicBezTo>
                      <a:pt x="1641" y="4404"/>
                      <a:pt x="1576" y="5753"/>
                      <a:pt x="1836" y="6370"/>
                    </a:cubicBezTo>
                    <a:cubicBezTo>
                      <a:pt x="2090" y="6923"/>
                      <a:pt x="3318" y="7489"/>
                      <a:pt x="3994" y="7489"/>
                    </a:cubicBezTo>
                    <a:cubicBezTo>
                      <a:pt x="4054" y="7489"/>
                      <a:pt x="4110" y="7484"/>
                      <a:pt x="4160" y="7475"/>
                    </a:cubicBezTo>
                    <a:cubicBezTo>
                      <a:pt x="4761" y="7378"/>
                      <a:pt x="4257" y="5525"/>
                      <a:pt x="3916" y="4810"/>
                    </a:cubicBezTo>
                    <a:cubicBezTo>
                      <a:pt x="3542" y="4112"/>
                      <a:pt x="3331" y="2324"/>
                      <a:pt x="3185" y="1869"/>
                    </a:cubicBezTo>
                    <a:cubicBezTo>
                      <a:pt x="3055" y="1482"/>
                      <a:pt x="2329" y="1"/>
                      <a:pt x="111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57"/>
              <p:cNvSpPr/>
              <p:nvPr/>
            </p:nvSpPr>
            <p:spPr>
              <a:xfrm>
                <a:off x="5940700" y="4364775"/>
                <a:ext cx="113350" cy="158200"/>
              </a:xfrm>
              <a:custGeom>
                <a:rect b="b" l="l" r="r" t="t"/>
                <a:pathLst>
                  <a:path extrusionOk="0" h="6328" w="4534">
                    <a:moveTo>
                      <a:pt x="952" y="1"/>
                    </a:moveTo>
                    <a:cubicBezTo>
                      <a:pt x="554" y="1"/>
                      <a:pt x="161" y="273"/>
                      <a:pt x="1" y="679"/>
                    </a:cubicBezTo>
                    <a:cubicBezTo>
                      <a:pt x="66" y="1086"/>
                      <a:pt x="261" y="1622"/>
                      <a:pt x="894" y="2353"/>
                    </a:cubicBezTo>
                    <a:cubicBezTo>
                      <a:pt x="1642" y="3247"/>
                      <a:pt x="1593" y="4579"/>
                      <a:pt x="1853" y="5196"/>
                    </a:cubicBezTo>
                    <a:cubicBezTo>
                      <a:pt x="2095" y="5755"/>
                      <a:pt x="3360" y="6328"/>
                      <a:pt x="4021" y="6328"/>
                    </a:cubicBezTo>
                    <a:cubicBezTo>
                      <a:pt x="4071" y="6328"/>
                      <a:pt x="4118" y="6324"/>
                      <a:pt x="4160" y="6318"/>
                    </a:cubicBezTo>
                    <a:cubicBezTo>
                      <a:pt x="4534" y="6253"/>
                      <a:pt x="4518" y="5603"/>
                      <a:pt x="4355" y="4936"/>
                    </a:cubicBezTo>
                    <a:cubicBezTo>
                      <a:pt x="3900" y="3637"/>
                      <a:pt x="2893" y="2987"/>
                      <a:pt x="2340" y="1931"/>
                    </a:cubicBezTo>
                    <a:cubicBezTo>
                      <a:pt x="2048" y="1394"/>
                      <a:pt x="1999" y="631"/>
                      <a:pt x="1544" y="241"/>
                    </a:cubicBezTo>
                    <a:cubicBezTo>
                      <a:pt x="1367" y="74"/>
                      <a:pt x="1158" y="1"/>
                      <a:pt x="952"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57"/>
              <p:cNvSpPr/>
              <p:nvPr/>
            </p:nvSpPr>
            <p:spPr>
              <a:xfrm>
                <a:off x="5946400" y="4334750"/>
                <a:ext cx="77600" cy="68550"/>
              </a:xfrm>
              <a:custGeom>
                <a:rect b="b" l="l" r="r" t="t"/>
                <a:pathLst>
                  <a:path extrusionOk="0" h="2742" w="3104">
                    <a:moveTo>
                      <a:pt x="843" y="0"/>
                    </a:moveTo>
                    <a:cubicBezTo>
                      <a:pt x="689" y="0"/>
                      <a:pt x="527" y="24"/>
                      <a:pt x="358" y="77"/>
                    </a:cubicBezTo>
                    <a:cubicBezTo>
                      <a:pt x="358" y="77"/>
                      <a:pt x="179" y="434"/>
                      <a:pt x="0" y="824"/>
                    </a:cubicBezTo>
                    <a:cubicBezTo>
                      <a:pt x="104" y="791"/>
                      <a:pt x="209" y="776"/>
                      <a:pt x="315" y="776"/>
                    </a:cubicBezTo>
                    <a:cubicBezTo>
                      <a:pt x="1360" y="776"/>
                      <a:pt x="2493" y="2238"/>
                      <a:pt x="2876" y="2563"/>
                    </a:cubicBezTo>
                    <a:cubicBezTo>
                      <a:pt x="2957" y="2612"/>
                      <a:pt x="3022" y="2677"/>
                      <a:pt x="3104" y="2742"/>
                    </a:cubicBezTo>
                    <a:cubicBezTo>
                      <a:pt x="3022" y="2368"/>
                      <a:pt x="2957" y="2043"/>
                      <a:pt x="2925" y="1880"/>
                    </a:cubicBezTo>
                    <a:cubicBezTo>
                      <a:pt x="2795" y="1491"/>
                      <a:pt x="2063" y="0"/>
                      <a:pt x="843"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57"/>
              <p:cNvSpPr/>
              <p:nvPr/>
            </p:nvSpPr>
            <p:spPr>
              <a:xfrm>
                <a:off x="5774175" y="3749625"/>
                <a:ext cx="270550" cy="719975"/>
              </a:xfrm>
              <a:custGeom>
                <a:rect b="b" l="l" r="r" t="t"/>
                <a:pathLst>
                  <a:path extrusionOk="0" h="28799" w="10822">
                    <a:moveTo>
                      <a:pt x="8162" y="1"/>
                    </a:moveTo>
                    <a:cubicBezTo>
                      <a:pt x="6158" y="1"/>
                      <a:pt x="1217" y="415"/>
                      <a:pt x="1137" y="1141"/>
                    </a:cubicBezTo>
                    <a:cubicBezTo>
                      <a:pt x="1137" y="1141"/>
                      <a:pt x="0" y="3221"/>
                      <a:pt x="0" y="5609"/>
                    </a:cubicBezTo>
                    <a:cubicBezTo>
                      <a:pt x="0" y="7575"/>
                      <a:pt x="1105" y="15098"/>
                      <a:pt x="1316" y="16983"/>
                    </a:cubicBezTo>
                    <a:cubicBezTo>
                      <a:pt x="1544" y="18900"/>
                      <a:pt x="3575" y="26862"/>
                      <a:pt x="3185" y="28730"/>
                    </a:cubicBezTo>
                    <a:cubicBezTo>
                      <a:pt x="3178" y="28776"/>
                      <a:pt x="3230" y="28799"/>
                      <a:pt x="3327" y="28799"/>
                    </a:cubicBezTo>
                    <a:cubicBezTo>
                      <a:pt x="3910" y="28799"/>
                      <a:pt x="6093" y="27993"/>
                      <a:pt x="6483" y="26780"/>
                    </a:cubicBezTo>
                    <a:cubicBezTo>
                      <a:pt x="6483" y="26780"/>
                      <a:pt x="5411" y="24278"/>
                      <a:pt x="5167" y="20492"/>
                    </a:cubicBezTo>
                    <a:cubicBezTo>
                      <a:pt x="5086" y="19225"/>
                      <a:pt x="5004" y="13424"/>
                      <a:pt x="5102" y="12336"/>
                    </a:cubicBezTo>
                    <a:cubicBezTo>
                      <a:pt x="5199" y="11231"/>
                      <a:pt x="4956" y="10354"/>
                      <a:pt x="4956" y="10354"/>
                    </a:cubicBezTo>
                    <a:lnTo>
                      <a:pt x="4956" y="10354"/>
                    </a:lnTo>
                    <a:cubicBezTo>
                      <a:pt x="4956" y="10355"/>
                      <a:pt x="6645" y="14789"/>
                      <a:pt x="6645" y="15602"/>
                    </a:cubicBezTo>
                    <a:cubicBezTo>
                      <a:pt x="6645" y="16414"/>
                      <a:pt x="7133" y="20639"/>
                      <a:pt x="6792" y="23872"/>
                    </a:cubicBezTo>
                    <a:cubicBezTo>
                      <a:pt x="8108" y="24051"/>
                      <a:pt x="9310" y="24782"/>
                      <a:pt x="10058" y="25870"/>
                    </a:cubicBezTo>
                    <a:lnTo>
                      <a:pt x="10139" y="26000"/>
                    </a:lnTo>
                    <a:cubicBezTo>
                      <a:pt x="10139" y="26000"/>
                      <a:pt x="9895" y="23888"/>
                      <a:pt x="10139" y="22263"/>
                    </a:cubicBezTo>
                    <a:cubicBezTo>
                      <a:pt x="10382" y="20622"/>
                      <a:pt x="10821" y="15001"/>
                      <a:pt x="10821" y="14367"/>
                    </a:cubicBezTo>
                    <a:cubicBezTo>
                      <a:pt x="10821" y="13733"/>
                      <a:pt x="9928" y="9233"/>
                      <a:pt x="9846" y="7721"/>
                    </a:cubicBezTo>
                    <a:cubicBezTo>
                      <a:pt x="9765" y="6194"/>
                      <a:pt x="9684" y="4001"/>
                      <a:pt x="9310" y="2587"/>
                    </a:cubicBezTo>
                    <a:cubicBezTo>
                      <a:pt x="8904" y="1157"/>
                      <a:pt x="9229" y="312"/>
                      <a:pt x="8985" y="69"/>
                    </a:cubicBezTo>
                    <a:cubicBezTo>
                      <a:pt x="8933" y="23"/>
                      <a:pt x="8627" y="1"/>
                      <a:pt x="8162" y="1"/>
                    </a:cubicBezTo>
                    <a:close/>
                  </a:path>
                </a:pathLst>
              </a:custGeom>
              <a:solidFill>
                <a:srgbClr val="BBE2F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57"/>
              <p:cNvSpPr/>
              <p:nvPr/>
            </p:nvSpPr>
            <p:spPr>
              <a:xfrm>
                <a:off x="5896025" y="4310250"/>
                <a:ext cx="40650" cy="138150"/>
              </a:xfrm>
              <a:custGeom>
                <a:rect b="b" l="l" r="r" t="t"/>
                <a:pathLst>
                  <a:path extrusionOk="0" h="5526" w="1626">
                    <a:moveTo>
                      <a:pt x="504" y="1"/>
                    </a:moveTo>
                    <a:cubicBezTo>
                      <a:pt x="407" y="423"/>
                      <a:pt x="325" y="878"/>
                      <a:pt x="244" y="1349"/>
                    </a:cubicBezTo>
                    <a:cubicBezTo>
                      <a:pt x="0" y="2731"/>
                      <a:pt x="212" y="4160"/>
                      <a:pt x="618" y="5525"/>
                    </a:cubicBezTo>
                    <a:cubicBezTo>
                      <a:pt x="1073" y="5200"/>
                      <a:pt x="1479" y="4810"/>
                      <a:pt x="1625" y="4355"/>
                    </a:cubicBezTo>
                    <a:cubicBezTo>
                      <a:pt x="1625" y="4355"/>
                      <a:pt x="894" y="2682"/>
                      <a:pt x="504"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57"/>
              <p:cNvSpPr/>
              <p:nvPr/>
            </p:nvSpPr>
            <p:spPr>
              <a:xfrm>
                <a:off x="5876525" y="3962950"/>
                <a:ext cx="27650" cy="117025"/>
              </a:xfrm>
              <a:custGeom>
                <a:rect b="b" l="l" r="r" t="t"/>
                <a:pathLst>
                  <a:path extrusionOk="0" h="4681" w="1106">
                    <a:moveTo>
                      <a:pt x="49" y="1"/>
                    </a:moveTo>
                    <a:lnTo>
                      <a:pt x="49" y="1"/>
                    </a:lnTo>
                    <a:cubicBezTo>
                      <a:pt x="1" y="797"/>
                      <a:pt x="1" y="1544"/>
                      <a:pt x="212" y="2357"/>
                    </a:cubicBezTo>
                    <a:cubicBezTo>
                      <a:pt x="407" y="3104"/>
                      <a:pt x="683" y="3900"/>
                      <a:pt x="959" y="4680"/>
                    </a:cubicBezTo>
                    <a:cubicBezTo>
                      <a:pt x="959" y="4290"/>
                      <a:pt x="992" y="3982"/>
                      <a:pt x="1008" y="3803"/>
                    </a:cubicBezTo>
                    <a:cubicBezTo>
                      <a:pt x="1105" y="2682"/>
                      <a:pt x="862" y="1837"/>
                      <a:pt x="862" y="1837"/>
                    </a:cubicBezTo>
                    <a:cubicBezTo>
                      <a:pt x="585" y="1317"/>
                      <a:pt x="407" y="943"/>
                      <a:pt x="49"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57"/>
              <p:cNvSpPr/>
              <p:nvPr/>
            </p:nvSpPr>
            <p:spPr>
              <a:xfrm>
                <a:off x="5794075" y="3749225"/>
                <a:ext cx="220175" cy="112625"/>
              </a:xfrm>
              <a:custGeom>
                <a:rect b="b" l="l" r="r" t="t"/>
                <a:pathLst>
                  <a:path extrusionOk="0" h="4505" w="8807">
                    <a:moveTo>
                      <a:pt x="7333" y="0"/>
                    </a:moveTo>
                    <a:cubicBezTo>
                      <a:pt x="5346" y="0"/>
                      <a:pt x="404" y="415"/>
                      <a:pt x="325" y="1141"/>
                    </a:cubicBezTo>
                    <a:cubicBezTo>
                      <a:pt x="325" y="1141"/>
                      <a:pt x="179" y="1401"/>
                      <a:pt x="0" y="1856"/>
                    </a:cubicBezTo>
                    <a:cubicBezTo>
                      <a:pt x="85" y="1681"/>
                      <a:pt x="235" y="1614"/>
                      <a:pt x="436" y="1614"/>
                    </a:cubicBezTo>
                    <a:cubicBezTo>
                      <a:pt x="1041" y="1614"/>
                      <a:pt x="2108" y="2221"/>
                      <a:pt x="3266" y="2343"/>
                    </a:cubicBezTo>
                    <a:cubicBezTo>
                      <a:pt x="5784" y="2619"/>
                      <a:pt x="8157" y="2587"/>
                      <a:pt x="8807" y="4504"/>
                    </a:cubicBezTo>
                    <a:cubicBezTo>
                      <a:pt x="8725" y="3805"/>
                      <a:pt x="8628" y="3123"/>
                      <a:pt x="8465" y="2587"/>
                    </a:cubicBezTo>
                    <a:cubicBezTo>
                      <a:pt x="8059" y="1157"/>
                      <a:pt x="8384" y="312"/>
                      <a:pt x="8140" y="68"/>
                    </a:cubicBezTo>
                    <a:cubicBezTo>
                      <a:pt x="8095" y="23"/>
                      <a:pt x="7793" y="0"/>
                      <a:pt x="7333" y="0"/>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p57"/>
              <p:cNvSpPr/>
              <p:nvPr/>
            </p:nvSpPr>
            <p:spPr>
              <a:xfrm>
                <a:off x="5843225" y="3773675"/>
                <a:ext cx="47950" cy="15050"/>
              </a:xfrm>
              <a:custGeom>
                <a:rect b="b" l="l" r="r" t="t"/>
                <a:pathLst>
                  <a:path extrusionOk="0" h="602" w="1918">
                    <a:moveTo>
                      <a:pt x="1917" y="0"/>
                    </a:moveTo>
                    <a:cubicBezTo>
                      <a:pt x="1349" y="114"/>
                      <a:pt x="715" y="325"/>
                      <a:pt x="0" y="601"/>
                    </a:cubicBezTo>
                    <a:cubicBezTo>
                      <a:pt x="0" y="601"/>
                      <a:pt x="439" y="574"/>
                      <a:pt x="1138" y="574"/>
                    </a:cubicBezTo>
                    <a:cubicBezTo>
                      <a:pt x="1371" y="574"/>
                      <a:pt x="1633" y="577"/>
                      <a:pt x="1917" y="585"/>
                    </a:cubicBezTo>
                    <a:lnTo>
                      <a:pt x="1917" y="0"/>
                    </a:ln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57"/>
              <p:cNvSpPr/>
              <p:nvPr/>
            </p:nvSpPr>
            <p:spPr>
              <a:xfrm>
                <a:off x="5900500" y="3769100"/>
                <a:ext cx="56475" cy="25725"/>
              </a:xfrm>
              <a:custGeom>
                <a:rect b="b" l="l" r="r" t="t"/>
                <a:pathLst>
                  <a:path extrusionOk="0" h="1029" w="2259">
                    <a:moveTo>
                      <a:pt x="1257" y="1"/>
                    </a:moveTo>
                    <a:cubicBezTo>
                      <a:pt x="882" y="1"/>
                      <a:pt x="463" y="37"/>
                      <a:pt x="0" y="118"/>
                    </a:cubicBezTo>
                    <a:lnTo>
                      <a:pt x="0" y="784"/>
                    </a:lnTo>
                    <a:cubicBezTo>
                      <a:pt x="406" y="817"/>
                      <a:pt x="845" y="833"/>
                      <a:pt x="1284" y="866"/>
                    </a:cubicBezTo>
                    <a:cubicBezTo>
                      <a:pt x="1641" y="914"/>
                      <a:pt x="1966" y="979"/>
                      <a:pt x="2259" y="1028"/>
                    </a:cubicBezTo>
                    <a:lnTo>
                      <a:pt x="2259" y="102"/>
                    </a:lnTo>
                    <a:cubicBezTo>
                      <a:pt x="1966" y="37"/>
                      <a:pt x="1633" y="1"/>
                      <a:pt x="125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57"/>
              <p:cNvSpPr/>
              <p:nvPr/>
            </p:nvSpPr>
            <p:spPr>
              <a:xfrm>
                <a:off x="5971175" y="3775300"/>
                <a:ext cx="35775" cy="39025"/>
              </a:xfrm>
              <a:custGeom>
                <a:rect b="b" l="l" r="r" t="t"/>
                <a:pathLst>
                  <a:path extrusionOk="0" h="1561" w="1431">
                    <a:moveTo>
                      <a:pt x="0" y="0"/>
                    </a:moveTo>
                    <a:lnTo>
                      <a:pt x="0" y="926"/>
                    </a:lnTo>
                    <a:cubicBezTo>
                      <a:pt x="910" y="1219"/>
                      <a:pt x="1398" y="1560"/>
                      <a:pt x="1398" y="1560"/>
                    </a:cubicBezTo>
                    <a:lnTo>
                      <a:pt x="1430" y="1008"/>
                    </a:lnTo>
                    <a:cubicBezTo>
                      <a:pt x="1430" y="1008"/>
                      <a:pt x="1040" y="374"/>
                      <a:pt x="0"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57"/>
              <p:cNvSpPr/>
              <p:nvPr/>
            </p:nvSpPr>
            <p:spPr>
              <a:xfrm>
                <a:off x="5977675" y="3419825"/>
                <a:ext cx="94025" cy="76800"/>
              </a:xfrm>
              <a:custGeom>
                <a:rect b="b" l="l" r="r" t="t"/>
                <a:pathLst>
                  <a:path extrusionOk="0" h="3072" w="3761">
                    <a:moveTo>
                      <a:pt x="980" y="1"/>
                    </a:moveTo>
                    <a:cubicBezTo>
                      <a:pt x="441" y="1"/>
                      <a:pt x="33" y="30"/>
                      <a:pt x="33" y="116"/>
                    </a:cubicBezTo>
                    <a:cubicBezTo>
                      <a:pt x="33" y="360"/>
                      <a:pt x="0" y="1741"/>
                      <a:pt x="0" y="1741"/>
                    </a:cubicBezTo>
                    <a:cubicBezTo>
                      <a:pt x="0" y="1741"/>
                      <a:pt x="569" y="2326"/>
                      <a:pt x="1625" y="2846"/>
                    </a:cubicBezTo>
                    <a:cubicBezTo>
                      <a:pt x="1983" y="3011"/>
                      <a:pt x="2347" y="3071"/>
                      <a:pt x="2664" y="3071"/>
                    </a:cubicBezTo>
                    <a:cubicBezTo>
                      <a:pt x="3312" y="3071"/>
                      <a:pt x="3761" y="2819"/>
                      <a:pt x="3542" y="2699"/>
                    </a:cubicBezTo>
                    <a:cubicBezTo>
                      <a:pt x="3217" y="2537"/>
                      <a:pt x="2714" y="2196"/>
                      <a:pt x="2714" y="1920"/>
                    </a:cubicBezTo>
                    <a:cubicBezTo>
                      <a:pt x="2714" y="1660"/>
                      <a:pt x="3737" y="197"/>
                      <a:pt x="3542" y="132"/>
                    </a:cubicBezTo>
                    <a:cubicBezTo>
                      <a:pt x="3405" y="101"/>
                      <a:pt x="1972" y="1"/>
                      <a:pt x="98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57"/>
              <p:cNvSpPr/>
              <p:nvPr/>
            </p:nvSpPr>
            <p:spPr>
              <a:xfrm>
                <a:off x="5987825" y="3471875"/>
                <a:ext cx="83925" cy="24650"/>
              </a:xfrm>
              <a:custGeom>
                <a:rect b="b" l="l" r="r" t="t"/>
                <a:pathLst>
                  <a:path extrusionOk="0" h="986" w="3357">
                    <a:moveTo>
                      <a:pt x="0" y="0"/>
                    </a:moveTo>
                    <a:cubicBezTo>
                      <a:pt x="260" y="228"/>
                      <a:pt x="699" y="487"/>
                      <a:pt x="1235" y="764"/>
                    </a:cubicBezTo>
                    <a:cubicBezTo>
                      <a:pt x="1572" y="927"/>
                      <a:pt x="1924" y="986"/>
                      <a:pt x="2235" y="986"/>
                    </a:cubicBezTo>
                    <a:cubicBezTo>
                      <a:pt x="2885" y="986"/>
                      <a:pt x="3356" y="727"/>
                      <a:pt x="3136" y="617"/>
                    </a:cubicBezTo>
                    <a:cubicBezTo>
                      <a:pt x="2990" y="536"/>
                      <a:pt x="2828" y="439"/>
                      <a:pt x="2681" y="325"/>
                    </a:cubicBezTo>
                    <a:cubicBezTo>
                      <a:pt x="2410" y="408"/>
                      <a:pt x="2122" y="447"/>
                      <a:pt x="1828" y="447"/>
                    </a:cubicBezTo>
                    <a:cubicBezTo>
                      <a:pt x="1208" y="447"/>
                      <a:pt x="563" y="276"/>
                      <a:pt x="0"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57"/>
              <p:cNvSpPr/>
              <p:nvPr/>
            </p:nvSpPr>
            <p:spPr>
              <a:xfrm>
                <a:off x="5977675" y="3419225"/>
                <a:ext cx="93450" cy="49325"/>
              </a:xfrm>
              <a:custGeom>
                <a:rect b="b" l="l" r="r" t="t"/>
                <a:pathLst>
                  <a:path extrusionOk="0" h="1973" w="3738">
                    <a:moveTo>
                      <a:pt x="1088" y="0"/>
                    </a:moveTo>
                    <a:cubicBezTo>
                      <a:pt x="497" y="0"/>
                      <a:pt x="33" y="32"/>
                      <a:pt x="33" y="124"/>
                    </a:cubicBezTo>
                    <a:cubicBezTo>
                      <a:pt x="0" y="254"/>
                      <a:pt x="0" y="790"/>
                      <a:pt x="33" y="1196"/>
                    </a:cubicBezTo>
                    <a:cubicBezTo>
                      <a:pt x="598" y="1640"/>
                      <a:pt x="1430" y="1973"/>
                      <a:pt x="2225" y="1973"/>
                    </a:cubicBezTo>
                    <a:cubicBezTo>
                      <a:pt x="2390" y="1973"/>
                      <a:pt x="2554" y="1958"/>
                      <a:pt x="2714" y="1927"/>
                    </a:cubicBezTo>
                    <a:cubicBezTo>
                      <a:pt x="2730" y="1651"/>
                      <a:pt x="3737" y="221"/>
                      <a:pt x="3542" y="140"/>
                    </a:cubicBezTo>
                    <a:cubicBezTo>
                      <a:pt x="3410" y="89"/>
                      <a:pt x="2072" y="0"/>
                      <a:pt x="1088"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57"/>
              <p:cNvSpPr/>
              <p:nvPr/>
            </p:nvSpPr>
            <p:spPr>
              <a:xfrm>
                <a:off x="5972800" y="3310300"/>
                <a:ext cx="129200" cy="150650"/>
              </a:xfrm>
              <a:custGeom>
                <a:rect b="b" l="l" r="r" t="t"/>
                <a:pathLst>
                  <a:path extrusionOk="0" h="6026" w="5168">
                    <a:moveTo>
                      <a:pt x="2990" y="0"/>
                    </a:moveTo>
                    <a:cubicBezTo>
                      <a:pt x="2402" y="0"/>
                      <a:pt x="2113" y="419"/>
                      <a:pt x="2113" y="419"/>
                    </a:cubicBezTo>
                    <a:cubicBezTo>
                      <a:pt x="2113" y="217"/>
                      <a:pt x="1855" y="64"/>
                      <a:pt x="1541" y="64"/>
                    </a:cubicBezTo>
                    <a:cubicBezTo>
                      <a:pt x="1375" y="64"/>
                      <a:pt x="1193" y="106"/>
                      <a:pt x="1024" y="208"/>
                    </a:cubicBezTo>
                    <a:cubicBezTo>
                      <a:pt x="471" y="565"/>
                      <a:pt x="0" y="3295"/>
                      <a:pt x="17" y="3847"/>
                    </a:cubicBezTo>
                    <a:cubicBezTo>
                      <a:pt x="33" y="4400"/>
                      <a:pt x="147" y="4887"/>
                      <a:pt x="569" y="5456"/>
                    </a:cubicBezTo>
                    <a:cubicBezTo>
                      <a:pt x="991" y="6008"/>
                      <a:pt x="1723" y="6024"/>
                      <a:pt x="1723" y="6024"/>
                    </a:cubicBezTo>
                    <a:cubicBezTo>
                      <a:pt x="1748" y="6025"/>
                      <a:pt x="1773" y="6025"/>
                      <a:pt x="1798" y="6025"/>
                    </a:cubicBezTo>
                    <a:cubicBezTo>
                      <a:pt x="2953" y="6025"/>
                      <a:pt x="3599" y="5299"/>
                      <a:pt x="3949" y="4822"/>
                    </a:cubicBezTo>
                    <a:cubicBezTo>
                      <a:pt x="4306" y="4318"/>
                      <a:pt x="5167" y="2564"/>
                      <a:pt x="5167" y="1832"/>
                    </a:cubicBezTo>
                    <a:cubicBezTo>
                      <a:pt x="5167" y="1101"/>
                      <a:pt x="4355" y="370"/>
                      <a:pt x="3445" y="78"/>
                    </a:cubicBezTo>
                    <a:cubicBezTo>
                      <a:pt x="3277" y="23"/>
                      <a:pt x="3126" y="0"/>
                      <a:pt x="2990" y="0"/>
                    </a:cubicBezTo>
                    <a:close/>
                  </a:path>
                </a:pathLst>
              </a:custGeom>
              <a:solidFill>
                <a:srgbClr val="5E160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57"/>
              <p:cNvSpPr/>
              <p:nvPr/>
            </p:nvSpPr>
            <p:spPr>
              <a:xfrm>
                <a:off x="5701050" y="3324000"/>
                <a:ext cx="223425" cy="69500"/>
              </a:xfrm>
              <a:custGeom>
                <a:rect b="b" l="l" r="r" t="t"/>
                <a:pathLst>
                  <a:path extrusionOk="0" h="2780" w="8937">
                    <a:moveTo>
                      <a:pt x="244" y="1"/>
                    </a:moveTo>
                    <a:lnTo>
                      <a:pt x="0" y="1203"/>
                    </a:lnTo>
                    <a:lnTo>
                      <a:pt x="748" y="1333"/>
                    </a:lnTo>
                    <a:lnTo>
                      <a:pt x="7198" y="2487"/>
                    </a:lnTo>
                    <a:lnTo>
                      <a:pt x="7848" y="2617"/>
                    </a:lnTo>
                    <a:lnTo>
                      <a:pt x="8384" y="2714"/>
                    </a:lnTo>
                    <a:lnTo>
                      <a:pt x="8774" y="2779"/>
                    </a:lnTo>
                    <a:lnTo>
                      <a:pt x="8937" y="2016"/>
                    </a:lnTo>
                    <a:lnTo>
                      <a:pt x="7783" y="1756"/>
                    </a:lnTo>
                    <a:lnTo>
                      <a:pt x="1560" y="310"/>
                    </a:lnTo>
                    <a:lnTo>
                      <a:pt x="244" y="1"/>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57"/>
              <p:cNvSpPr/>
              <p:nvPr/>
            </p:nvSpPr>
            <p:spPr>
              <a:xfrm>
                <a:off x="5635250" y="3397025"/>
                <a:ext cx="106850" cy="164750"/>
              </a:xfrm>
              <a:custGeom>
                <a:rect b="b" l="l" r="r" t="t"/>
                <a:pathLst>
                  <a:path extrusionOk="0" h="6590" w="4274">
                    <a:moveTo>
                      <a:pt x="2826" y="0"/>
                    </a:moveTo>
                    <a:cubicBezTo>
                      <a:pt x="2641" y="0"/>
                      <a:pt x="2535" y="53"/>
                      <a:pt x="2535" y="53"/>
                    </a:cubicBezTo>
                    <a:cubicBezTo>
                      <a:pt x="2535" y="53"/>
                      <a:pt x="0" y="5512"/>
                      <a:pt x="1089" y="6309"/>
                    </a:cubicBezTo>
                    <a:cubicBezTo>
                      <a:pt x="1420" y="6543"/>
                      <a:pt x="2500" y="6589"/>
                      <a:pt x="3312" y="6589"/>
                    </a:cubicBezTo>
                    <a:cubicBezTo>
                      <a:pt x="3852" y="6589"/>
                      <a:pt x="4273" y="6569"/>
                      <a:pt x="4273" y="6569"/>
                    </a:cubicBezTo>
                    <a:cubicBezTo>
                      <a:pt x="4176" y="5902"/>
                      <a:pt x="4241" y="3774"/>
                      <a:pt x="4241" y="3774"/>
                    </a:cubicBezTo>
                    <a:cubicBezTo>
                      <a:pt x="3981" y="3774"/>
                      <a:pt x="3282" y="3790"/>
                      <a:pt x="3282" y="3790"/>
                    </a:cubicBezTo>
                    <a:cubicBezTo>
                      <a:pt x="3347" y="3222"/>
                      <a:pt x="3640" y="638"/>
                      <a:pt x="3640" y="638"/>
                    </a:cubicBezTo>
                    <a:cubicBezTo>
                      <a:pt x="3640" y="638"/>
                      <a:pt x="3705" y="297"/>
                      <a:pt x="3364" y="134"/>
                    </a:cubicBezTo>
                    <a:cubicBezTo>
                      <a:pt x="3148" y="30"/>
                      <a:pt x="2965" y="0"/>
                      <a:pt x="282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57"/>
              <p:cNvSpPr/>
              <p:nvPr/>
            </p:nvSpPr>
            <p:spPr>
              <a:xfrm>
                <a:off x="5687225" y="3315625"/>
                <a:ext cx="105650" cy="96925"/>
              </a:xfrm>
              <a:custGeom>
                <a:rect b="b" l="l" r="r" t="t"/>
                <a:pathLst>
                  <a:path extrusionOk="0" h="3877" w="4226">
                    <a:moveTo>
                      <a:pt x="2670" y="1"/>
                    </a:moveTo>
                    <a:cubicBezTo>
                      <a:pt x="2599" y="1"/>
                      <a:pt x="2532" y="4"/>
                      <a:pt x="2471" y="11"/>
                    </a:cubicBezTo>
                    <a:cubicBezTo>
                      <a:pt x="2032" y="76"/>
                      <a:pt x="1382" y="563"/>
                      <a:pt x="1252" y="937"/>
                    </a:cubicBezTo>
                    <a:cubicBezTo>
                      <a:pt x="1106" y="1294"/>
                      <a:pt x="813" y="2237"/>
                      <a:pt x="537" y="2529"/>
                    </a:cubicBezTo>
                    <a:cubicBezTo>
                      <a:pt x="1" y="3065"/>
                      <a:pt x="472" y="3293"/>
                      <a:pt x="472" y="3293"/>
                    </a:cubicBezTo>
                    <a:cubicBezTo>
                      <a:pt x="472" y="3293"/>
                      <a:pt x="580" y="3247"/>
                      <a:pt x="761" y="3247"/>
                    </a:cubicBezTo>
                    <a:cubicBezTo>
                      <a:pt x="902" y="3247"/>
                      <a:pt x="1088" y="3275"/>
                      <a:pt x="1301" y="3374"/>
                    </a:cubicBezTo>
                    <a:cubicBezTo>
                      <a:pt x="1658" y="3537"/>
                      <a:pt x="1610" y="3862"/>
                      <a:pt x="1610" y="3862"/>
                    </a:cubicBezTo>
                    <a:cubicBezTo>
                      <a:pt x="1610" y="3862"/>
                      <a:pt x="1678" y="3876"/>
                      <a:pt x="1768" y="3876"/>
                    </a:cubicBezTo>
                    <a:cubicBezTo>
                      <a:pt x="1911" y="3876"/>
                      <a:pt x="2109" y="3840"/>
                      <a:pt x="2178" y="3650"/>
                    </a:cubicBezTo>
                    <a:cubicBezTo>
                      <a:pt x="2276" y="3407"/>
                      <a:pt x="2389" y="2805"/>
                      <a:pt x="2926" y="2448"/>
                    </a:cubicBezTo>
                    <a:cubicBezTo>
                      <a:pt x="3218" y="2269"/>
                      <a:pt x="3657" y="1847"/>
                      <a:pt x="3787" y="1441"/>
                    </a:cubicBezTo>
                    <a:cubicBezTo>
                      <a:pt x="3852" y="1197"/>
                      <a:pt x="4095" y="1099"/>
                      <a:pt x="4095" y="1099"/>
                    </a:cubicBezTo>
                    <a:cubicBezTo>
                      <a:pt x="4112" y="807"/>
                      <a:pt x="4225" y="547"/>
                      <a:pt x="3965" y="336"/>
                    </a:cubicBezTo>
                    <a:cubicBezTo>
                      <a:pt x="3686" y="126"/>
                      <a:pt x="3106" y="1"/>
                      <a:pt x="2670" y="1"/>
                    </a:cubicBezTo>
                    <a:close/>
                  </a:path>
                </a:pathLst>
              </a:custGeom>
              <a:solidFill>
                <a:srgbClr val="E6E6E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57"/>
              <p:cNvSpPr/>
              <p:nvPr/>
            </p:nvSpPr>
            <p:spPr>
              <a:xfrm>
                <a:off x="5658000" y="3490950"/>
                <a:ext cx="84100" cy="70425"/>
              </a:xfrm>
              <a:custGeom>
                <a:rect b="b" l="l" r="r" t="t"/>
                <a:pathLst>
                  <a:path extrusionOk="0" h="2817" w="3364">
                    <a:moveTo>
                      <a:pt x="3331" y="1"/>
                    </a:moveTo>
                    <a:cubicBezTo>
                      <a:pt x="3152" y="1"/>
                      <a:pt x="2600" y="1"/>
                      <a:pt x="2372" y="17"/>
                    </a:cubicBezTo>
                    <a:cubicBezTo>
                      <a:pt x="2129" y="2003"/>
                      <a:pt x="907" y="2305"/>
                      <a:pt x="240" y="2305"/>
                    </a:cubicBezTo>
                    <a:cubicBezTo>
                      <a:pt x="148" y="2305"/>
                      <a:pt x="67" y="2300"/>
                      <a:pt x="0" y="2292"/>
                    </a:cubicBezTo>
                    <a:lnTo>
                      <a:pt x="0" y="2292"/>
                    </a:lnTo>
                    <a:cubicBezTo>
                      <a:pt x="33" y="2389"/>
                      <a:pt x="98" y="2470"/>
                      <a:pt x="179" y="2535"/>
                    </a:cubicBezTo>
                    <a:cubicBezTo>
                      <a:pt x="510" y="2769"/>
                      <a:pt x="1590" y="2816"/>
                      <a:pt x="2402" y="2816"/>
                    </a:cubicBezTo>
                    <a:cubicBezTo>
                      <a:pt x="2942" y="2816"/>
                      <a:pt x="3363" y="2795"/>
                      <a:pt x="3363" y="2795"/>
                    </a:cubicBezTo>
                    <a:cubicBezTo>
                      <a:pt x="3282" y="2145"/>
                      <a:pt x="3331" y="1"/>
                      <a:pt x="3331"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57"/>
              <p:cNvSpPr/>
              <p:nvPr/>
            </p:nvSpPr>
            <p:spPr>
              <a:xfrm>
                <a:off x="5785950" y="3340650"/>
                <a:ext cx="15850" cy="24875"/>
              </a:xfrm>
              <a:custGeom>
                <a:rect b="b" l="l" r="r" t="t"/>
                <a:pathLst>
                  <a:path extrusionOk="0" h="995" w="634">
                    <a:moveTo>
                      <a:pt x="341" y="1"/>
                    </a:moveTo>
                    <a:cubicBezTo>
                      <a:pt x="244" y="1"/>
                      <a:pt x="163" y="50"/>
                      <a:pt x="146" y="147"/>
                    </a:cubicBezTo>
                    <a:lnTo>
                      <a:pt x="16" y="765"/>
                    </a:lnTo>
                    <a:cubicBezTo>
                      <a:pt x="0" y="895"/>
                      <a:pt x="81" y="992"/>
                      <a:pt x="179" y="992"/>
                    </a:cubicBezTo>
                    <a:cubicBezTo>
                      <a:pt x="189" y="994"/>
                      <a:pt x="199" y="995"/>
                      <a:pt x="209" y="995"/>
                    </a:cubicBezTo>
                    <a:cubicBezTo>
                      <a:pt x="293" y="995"/>
                      <a:pt x="361" y="935"/>
                      <a:pt x="390" y="862"/>
                    </a:cubicBezTo>
                    <a:lnTo>
                      <a:pt x="585" y="261"/>
                    </a:lnTo>
                    <a:cubicBezTo>
                      <a:pt x="634" y="131"/>
                      <a:pt x="520" y="1"/>
                      <a:pt x="39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57"/>
              <p:cNvSpPr/>
              <p:nvPr/>
            </p:nvSpPr>
            <p:spPr>
              <a:xfrm>
                <a:off x="5796900" y="3337825"/>
                <a:ext cx="18325" cy="28450"/>
              </a:xfrm>
              <a:custGeom>
                <a:rect b="b" l="l" r="r" t="t"/>
                <a:pathLst>
                  <a:path extrusionOk="0" h="1138" w="733">
                    <a:moveTo>
                      <a:pt x="440" y="0"/>
                    </a:moveTo>
                    <a:cubicBezTo>
                      <a:pt x="326" y="0"/>
                      <a:pt x="228" y="81"/>
                      <a:pt x="212" y="195"/>
                    </a:cubicBezTo>
                    <a:lnTo>
                      <a:pt x="50" y="894"/>
                    </a:lnTo>
                    <a:cubicBezTo>
                      <a:pt x="1" y="1024"/>
                      <a:pt x="115" y="1138"/>
                      <a:pt x="245" y="1138"/>
                    </a:cubicBezTo>
                    <a:cubicBezTo>
                      <a:pt x="358" y="1138"/>
                      <a:pt x="440" y="1105"/>
                      <a:pt x="472" y="1008"/>
                    </a:cubicBezTo>
                    <a:lnTo>
                      <a:pt x="700" y="309"/>
                    </a:lnTo>
                    <a:cubicBezTo>
                      <a:pt x="732" y="163"/>
                      <a:pt x="635" y="0"/>
                      <a:pt x="472"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57"/>
              <p:cNvSpPr/>
              <p:nvPr/>
            </p:nvSpPr>
            <p:spPr>
              <a:xfrm>
                <a:off x="5810800" y="3337400"/>
                <a:ext cx="18225" cy="28500"/>
              </a:xfrm>
              <a:custGeom>
                <a:rect b="b" l="l" r="r" t="t"/>
                <a:pathLst>
                  <a:path extrusionOk="0" h="1140" w="729">
                    <a:moveTo>
                      <a:pt x="420" y="1"/>
                    </a:moveTo>
                    <a:cubicBezTo>
                      <a:pt x="322" y="1"/>
                      <a:pt x="225" y="82"/>
                      <a:pt x="192" y="180"/>
                    </a:cubicBezTo>
                    <a:lnTo>
                      <a:pt x="46" y="895"/>
                    </a:lnTo>
                    <a:cubicBezTo>
                      <a:pt x="0" y="1017"/>
                      <a:pt x="70" y="1140"/>
                      <a:pt x="214" y="1140"/>
                    </a:cubicBezTo>
                    <a:cubicBezTo>
                      <a:pt x="223" y="1140"/>
                      <a:pt x="232" y="1139"/>
                      <a:pt x="241" y="1138"/>
                    </a:cubicBezTo>
                    <a:cubicBezTo>
                      <a:pt x="339" y="1138"/>
                      <a:pt x="420" y="1090"/>
                      <a:pt x="469" y="992"/>
                    </a:cubicBezTo>
                    <a:lnTo>
                      <a:pt x="696" y="310"/>
                    </a:lnTo>
                    <a:cubicBezTo>
                      <a:pt x="729" y="163"/>
                      <a:pt x="631" y="1"/>
                      <a:pt x="469"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p57"/>
              <p:cNvSpPr/>
              <p:nvPr/>
            </p:nvSpPr>
            <p:spPr>
              <a:xfrm>
                <a:off x="5824950" y="3337825"/>
                <a:ext cx="16675" cy="27225"/>
              </a:xfrm>
              <a:custGeom>
                <a:rect b="b" l="l" r="r" t="t"/>
                <a:pathLst>
                  <a:path extrusionOk="0" h="1089" w="667">
                    <a:moveTo>
                      <a:pt x="374" y="0"/>
                    </a:moveTo>
                    <a:cubicBezTo>
                      <a:pt x="260" y="0"/>
                      <a:pt x="179" y="65"/>
                      <a:pt x="163" y="163"/>
                    </a:cubicBezTo>
                    <a:lnTo>
                      <a:pt x="16" y="813"/>
                    </a:lnTo>
                    <a:cubicBezTo>
                      <a:pt x="0" y="943"/>
                      <a:pt x="81" y="1056"/>
                      <a:pt x="179" y="1089"/>
                    </a:cubicBezTo>
                    <a:cubicBezTo>
                      <a:pt x="260" y="1089"/>
                      <a:pt x="374" y="1024"/>
                      <a:pt x="390" y="943"/>
                    </a:cubicBezTo>
                    <a:lnTo>
                      <a:pt x="617" y="293"/>
                    </a:lnTo>
                    <a:cubicBezTo>
                      <a:pt x="666" y="146"/>
                      <a:pt x="552" y="0"/>
                      <a:pt x="40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57"/>
              <p:cNvSpPr/>
              <p:nvPr/>
            </p:nvSpPr>
            <p:spPr>
              <a:xfrm>
                <a:off x="5733550" y="3455175"/>
                <a:ext cx="381450" cy="345750"/>
              </a:xfrm>
              <a:custGeom>
                <a:rect b="b" l="l" r="r" t="t"/>
                <a:pathLst>
                  <a:path extrusionOk="0" h="13830" w="15258">
                    <a:moveTo>
                      <a:pt x="9704" y="1"/>
                    </a:moveTo>
                    <a:cubicBezTo>
                      <a:pt x="9316" y="1"/>
                      <a:pt x="9099" y="636"/>
                      <a:pt x="9099" y="636"/>
                    </a:cubicBezTo>
                    <a:cubicBezTo>
                      <a:pt x="9099" y="636"/>
                      <a:pt x="8335" y="1042"/>
                      <a:pt x="7556" y="1042"/>
                    </a:cubicBezTo>
                    <a:cubicBezTo>
                      <a:pt x="6917" y="1042"/>
                      <a:pt x="5677" y="406"/>
                      <a:pt x="4747" y="406"/>
                    </a:cubicBezTo>
                    <a:cubicBezTo>
                      <a:pt x="4564" y="406"/>
                      <a:pt x="4393" y="431"/>
                      <a:pt x="4241" y="489"/>
                    </a:cubicBezTo>
                    <a:cubicBezTo>
                      <a:pt x="3678" y="715"/>
                      <a:pt x="2590" y="1086"/>
                      <a:pt x="1834" y="1086"/>
                    </a:cubicBezTo>
                    <a:cubicBezTo>
                      <a:pt x="1717" y="1086"/>
                      <a:pt x="1609" y="1078"/>
                      <a:pt x="1511" y="1058"/>
                    </a:cubicBezTo>
                    <a:cubicBezTo>
                      <a:pt x="1406" y="1036"/>
                      <a:pt x="1316" y="1027"/>
                      <a:pt x="1239" y="1027"/>
                    </a:cubicBezTo>
                    <a:cubicBezTo>
                      <a:pt x="796" y="1027"/>
                      <a:pt x="796" y="1334"/>
                      <a:pt x="796" y="1334"/>
                    </a:cubicBezTo>
                    <a:cubicBezTo>
                      <a:pt x="796" y="1334"/>
                      <a:pt x="244" y="1399"/>
                      <a:pt x="130" y="1399"/>
                    </a:cubicBezTo>
                    <a:cubicBezTo>
                      <a:pt x="130" y="1399"/>
                      <a:pt x="0" y="3349"/>
                      <a:pt x="130" y="4470"/>
                    </a:cubicBezTo>
                    <a:cubicBezTo>
                      <a:pt x="130" y="4470"/>
                      <a:pt x="634" y="4519"/>
                      <a:pt x="829" y="4519"/>
                    </a:cubicBezTo>
                    <a:cubicBezTo>
                      <a:pt x="829" y="4519"/>
                      <a:pt x="829" y="4763"/>
                      <a:pt x="1024" y="4958"/>
                    </a:cubicBezTo>
                    <a:cubicBezTo>
                      <a:pt x="1089" y="5028"/>
                      <a:pt x="1201" y="5051"/>
                      <a:pt x="1342" y="5051"/>
                    </a:cubicBezTo>
                    <a:cubicBezTo>
                      <a:pt x="1625" y="5051"/>
                      <a:pt x="2026" y="4958"/>
                      <a:pt x="2405" y="4958"/>
                    </a:cubicBezTo>
                    <a:cubicBezTo>
                      <a:pt x="2974" y="4958"/>
                      <a:pt x="2990" y="5169"/>
                      <a:pt x="2990" y="5169"/>
                    </a:cubicBezTo>
                    <a:cubicBezTo>
                      <a:pt x="2990" y="5169"/>
                      <a:pt x="3104" y="7703"/>
                      <a:pt x="2892" y="8532"/>
                    </a:cubicBezTo>
                    <a:cubicBezTo>
                      <a:pt x="2665" y="9393"/>
                      <a:pt x="1528" y="12123"/>
                      <a:pt x="2762" y="12935"/>
                    </a:cubicBezTo>
                    <a:cubicBezTo>
                      <a:pt x="3256" y="13262"/>
                      <a:pt x="3789" y="13375"/>
                      <a:pt x="4402" y="13375"/>
                    </a:cubicBezTo>
                    <a:cubicBezTo>
                      <a:pt x="5162" y="13375"/>
                      <a:pt x="6045" y="13202"/>
                      <a:pt x="7133" y="13049"/>
                    </a:cubicBezTo>
                    <a:cubicBezTo>
                      <a:pt x="7427" y="13007"/>
                      <a:pt x="7708" y="12989"/>
                      <a:pt x="7974" y="12989"/>
                    </a:cubicBezTo>
                    <a:cubicBezTo>
                      <a:pt x="9787" y="12989"/>
                      <a:pt x="10935" y="13829"/>
                      <a:pt x="10935" y="13829"/>
                    </a:cubicBezTo>
                    <a:cubicBezTo>
                      <a:pt x="10935" y="13829"/>
                      <a:pt x="10936" y="13829"/>
                      <a:pt x="10938" y="13829"/>
                    </a:cubicBezTo>
                    <a:cubicBezTo>
                      <a:pt x="10974" y="13829"/>
                      <a:pt x="11319" y="13785"/>
                      <a:pt x="11504" y="12123"/>
                    </a:cubicBezTo>
                    <a:cubicBezTo>
                      <a:pt x="11683" y="10384"/>
                      <a:pt x="12592" y="10059"/>
                      <a:pt x="13096" y="9003"/>
                    </a:cubicBezTo>
                    <a:cubicBezTo>
                      <a:pt x="13697" y="7785"/>
                      <a:pt x="15257" y="4210"/>
                      <a:pt x="15013" y="2992"/>
                    </a:cubicBezTo>
                    <a:cubicBezTo>
                      <a:pt x="14770" y="1773"/>
                      <a:pt x="13080" y="1188"/>
                      <a:pt x="13080" y="1188"/>
                    </a:cubicBezTo>
                    <a:cubicBezTo>
                      <a:pt x="13080" y="1188"/>
                      <a:pt x="13039" y="1423"/>
                      <a:pt x="12487" y="1423"/>
                    </a:cubicBezTo>
                    <a:cubicBezTo>
                      <a:pt x="12343" y="1423"/>
                      <a:pt x="12164" y="1407"/>
                      <a:pt x="11943" y="1367"/>
                    </a:cubicBezTo>
                    <a:cubicBezTo>
                      <a:pt x="10870" y="1139"/>
                      <a:pt x="10058" y="2"/>
                      <a:pt x="9733" y="2"/>
                    </a:cubicBezTo>
                    <a:cubicBezTo>
                      <a:pt x="9723" y="1"/>
                      <a:pt x="9714" y="1"/>
                      <a:pt x="9704" y="1"/>
                    </a:cubicBezTo>
                    <a:close/>
                  </a:path>
                </a:pathLst>
              </a:custGeom>
              <a:solidFill>
                <a:srgbClr val="FFDB68"/>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57"/>
              <p:cNvSpPr/>
              <p:nvPr/>
            </p:nvSpPr>
            <p:spPr>
              <a:xfrm>
                <a:off x="5733150" y="3488100"/>
                <a:ext cx="20725" cy="79250"/>
              </a:xfrm>
              <a:custGeom>
                <a:rect b="b" l="l" r="r" t="t"/>
                <a:pathLst>
                  <a:path extrusionOk="0" h="3170" w="829">
                    <a:moveTo>
                      <a:pt x="796" y="1"/>
                    </a:moveTo>
                    <a:lnTo>
                      <a:pt x="796" y="1"/>
                    </a:lnTo>
                    <a:cubicBezTo>
                      <a:pt x="796" y="1"/>
                      <a:pt x="244" y="66"/>
                      <a:pt x="114" y="66"/>
                    </a:cubicBezTo>
                    <a:cubicBezTo>
                      <a:pt x="114" y="66"/>
                      <a:pt x="0" y="2016"/>
                      <a:pt x="114" y="3137"/>
                    </a:cubicBezTo>
                    <a:cubicBezTo>
                      <a:pt x="114" y="3137"/>
                      <a:pt x="634" y="3169"/>
                      <a:pt x="829" y="3169"/>
                    </a:cubicBezTo>
                    <a:cubicBezTo>
                      <a:pt x="829" y="3169"/>
                      <a:pt x="715" y="2113"/>
                      <a:pt x="715" y="1431"/>
                    </a:cubicBezTo>
                    <a:cubicBezTo>
                      <a:pt x="731" y="732"/>
                      <a:pt x="796" y="1"/>
                      <a:pt x="796"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57"/>
              <p:cNvSpPr/>
              <p:nvPr/>
            </p:nvSpPr>
            <p:spPr>
              <a:xfrm>
                <a:off x="5895900" y="3674975"/>
                <a:ext cx="166700" cy="68650"/>
              </a:xfrm>
              <a:custGeom>
                <a:rect b="b" l="l" r="r" t="t"/>
                <a:pathLst>
                  <a:path extrusionOk="0" h="2746" w="6668">
                    <a:moveTo>
                      <a:pt x="6667" y="0"/>
                    </a:moveTo>
                    <a:cubicBezTo>
                      <a:pt x="6635" y="49"/>
                      <a:pt x="5952" y="812"/>
                      <a:pt x="2735" y="1771"/>
                    </a:cubicBezTo>
                    <a:cubicBezTo>
                      <a:pt x="2459" y="1852"/>
                      <a:pt x="639" y="2437"/>
                      <a:pt x="265" y="2583"/>
                    </a:cubicBezTo>
                    <a:cubicBezTo>
                      <a:pt x="1" y="2685"/>
                      <a:pt x="130" y="2722"/>
                      <a:pt x="441" y="2722"/>
                    </a:cubicBezTo>
                    <a:cubicBezTo>
                      <a:pt x="1122" y="2722"/>
                      <a:pt x="2675" y="2547"/>
                      <a:pt x="2865" y="2502"/>
                    </a:cubicBezTo>
                    <a:cubicBezTo>
                      <a:pt x="3406" y="2424"/>
                      <a:pt x="3909" y="2364"/>
                      <a:pt x="4298" y="2364"/>
                    </a:cubicBezTo>
                    <a:cubicBezTo>
                      <a:pt x="4799" y="2364"/>
                      <a:pt x="5111" y="2463"/>
                      <a:pt x="5075" y="2746"/>
                    </a:cubicBezTo>
                    <a:cubicBezTo>
                      <a:pt x="5384" y="1462"/>
                      <a:pt x="6131" y="1105"/>
                      <a:pt x="6586" y="163"/>
                    </a:cubicBezTo>
                    <a:cubicBezTo>
                      <a:pt x="6602" y="114"/>
                      <a:pt x="6651" y="49"/>
                      <a:pt x="6667" y="0"/>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57"/>
              <p:cNvSpPr/>
              <p:nvPr/>
            </p:nvSpPr>
            <p:spPr>
              <a:xfrm>
                <a:off x="5806250" y="3550250"/>
                <a:ext cx="56900" cy="82075"/>
              </a:xfrm>
              <a:custGeom>
                <a:rect b="b" l="l" r="r" t="t"/>
                <a:pathLst>
                  <a:path extrusionOk="0" h="3283" w="2276">
                    <a:moveTo>
                      <a:pt x="2275" y="1"/>
                    </a:moveTo>
                    <a:lnTo>
                      <a:pt x="2275" y="1"/>
                    </a:lnTo>
                    <a:cubicBezTo>
                      <a:pt x="2093" y="491"/>
                      <a:pt x="1077" y="1284"/>
                      <a:pt x="332" y="1284"/>
                    </a:cubicBezTo>
                    <a:cubicBezTo>
                      <a:pt x="213" y="1284"/>
                      <a:pt x="101" y="1264"/>
                      <a:pt x="1" y="1220"/>
                    </a:cubicBezTo>
                    <a:lnTo>
                      <a:pt x="1" y="1220"/>
                    </a:lnTo>
                    <a:cubicBezTo>
                      <a:pt x="82" y="1268"/>
                      <a:pt x="82" y="1317"/>
                      <a:pt x="82" y="1317"/>
                    </a:cubicBezTo>
                    <a:cubicBezTo>
                      <a:pt x="82" y="1317"/>
                      <a:pt x="147" y="2357"/>
                      <a:pt x="114" y="3283"/>
                    </a:cubicBezTo>
                    <a:cubicBezTo>
                      <a:pt x="261" y="2259"/>
                      <a:pt x="2145" y="992"/>
                      <a:pt x="2275"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460" name="Google Shape;2460;p57"/>
          <p:cNvSpPr/>
          <p:nvPr/>
        </p:nvSpPr>
        <p:spPr>
          <a:xfrm>
            <a:off x="453251" y="7817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57"/>
          <p:cNvSpPr txBox="1"/>
          <p:nvPr>
            <p:ph type="title"/>
          </p:nvPr>
        </p:nvSpPr>
        <p:spPr>
          <a:xfrm>
            <a:off x="2286576" y="1228950"/>
            <a:ext cx="4661700" cy="841800"/>
          </a:xfrm>
          <a:prstGeom prst="rect">
            <a:avLst/>
          </a:prstGeom>
          <a:noFill/>
          <a:ln>
            <a:noFill/>
          </a:ln>
        </p:spPr>
        <p:txBody>
          <a:bodyPr anchorCtr="0" anchor="ctr" bIns="91400" lIns="91400" spcFirstLastPara="1" rIns="91400" wrap="square" tIns="91400">
            <a:noAutofit/>
          </a:bodyPr>
          <a:lstStyle/>
          <a:p>
            <a:pPr indent="0" lvl="0" marL="0" rtl="0" algn="l">
              <a:lnSpc>
                <a:spcPct val="100000"/>
              </a:lnSpc>
              <a:spcBef>
                <a:spcPts val="0"/>
              </a:spcBef>
              <a:spcAft>
                <a:spcPts val="0"/>
              </a:spcAft>
              <a:buSzPts val="3600"/>
              <a:buNone/>
            </a:pPr>
            <a:r>
              <a:rPr lang="en" sz="1500"/>
              <a:t>결과 평가 및 한계점</a:t>
            </a:r>
            <a:endParaRPr sz="1500"/>
          </a:p>
        </p:txBody>
      </p:sp>
      <p:sp>
        <p:nvSpPr>
          <p:cNvPr id="2462" name="Google Shape;2462;p57"/>
          <p:cNvSpPr txBox="1"/>
          <p:nvPr>
            <p:ph idx="2" type="title"/>
          </p:nvPr>
        </p:nvSpPr>
        <p:spPr>
          <a:xfrm>
            <a:off x="1277375" y="1456100"/>
            <a:ext cx="1009200" cy="8418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6000"/>
              <a:buNone/>
            </a:pPr>
            <a:r>
              <a:rPr lang="en"/>
              <a:t>05</a:t>
            </a:r>
            <a:endParaRPr/>
          </a:p>
        </p:txBody>
      </p:sp>
      <p:sp>
        <p:nvSpPr>
          <p:cNvPr id="2463" name="Google Shape;2463;p57"/>
          <p:cNvSpPr txBox="1"/>
          <p:nvPr>
            <p:ph idx="1" type="subTitle"/>
          </p:nvPr>
        </p:nvSpPr>
        <p:spPr>
          <a:xfrm>
            <a:off x="2231050" y="1845650"/>
            <a:ext cx="3702000" cy="606900"/>
          </a:xfrm>
          <a:prstGeom prst="rect">
            <a:avLst/>
          </a:prstGeom>
          <a:solidFill>
            <a:srgbClr val="B6D7A8"/>
          </a:solid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1400"/>
              <a:buNone/>
            </a:pPr>
            <a:r>
              <a:rPr b="1" lang="en" sz="2000">
                <a:solidFill>
                  <a:srgbClr val="434343"/>
                </a:solidFill>
                <a:latin typeface="Arial"/>
                <a:ea typeface="Arial"/>
                <a:cs typeface="Arial"/>
                <a:sym typeface="Arial"/>
              </a:rPr>
              <a:t>결과, 한계점, 향후 과제</a:t>
            </a:r>
            <a:endParaRPr b="1" sz="2000">
              <a:solidFill>
                <a:srgbClr val="434343"/>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7" name="Shape 2467"/>
        <p:cNvGrpSpPr/>
        <p:nvPr/>
      </p:nvGrpSpPr>
      <p:grpSpPr>
        <a:xfrm>
          <a:off x="0" y="0"/>
          <a:ext cx="0" cy="0"/>
          <a:chOff x="0" y="0"/>
          <a:chExt cx="0" cy="0"/>
        </a:xfrm>
      </p:grpSpPr>
      <p:grpSp>
        <p:nvGrpSpPr>
          <p:cNvPr id="2468" name="Google Shape;2468;p58"/>
          <p:cNvGrpSpPr/>
          <p:nvPr/>
        </p:nvGrpSpPr>
        <p:grpSpPr>
          <a:xfrm>
            <a:off x="-1079625" y="3731623"/>
            <a:ext cx="6161672" cy="1765927"/>
            <a:chOff x="-241425" y="3426823"/>
            <a:chExt cx="6161672" cy="1765927"/>
          </a:xfrm>
        </p:grpSpPr>
        <p:sp>
          <p:nvSpPr>
            <p:cNvPr id="2469" name="Google Shape;2469;p58"/>
            <p:cNvSpPr/>
            <p:nvPr/>
          </p:nvSpPr>
          <p:spPr>
            <a:xfrm>
              <a:off x="-241425" y="3780575"/>
              <a:ext cx="6161672" cy="1412175"/>
            </a:xfrm>
            <a:custGeom>
              <a:rect b="b" l="l" r="r" t="t"/>
              <a:pathLst>
                <a:path extrusionOk="0" h="56487" w="147638">
                  <a:moveTo>
                    <a:pt x="71885" y="0"/>
                  </a:moveTo>
                  <a:cubicBezTo>
                    <a:pt x="56805" y="0"/>
                    <a:pt x="38155" y="2032"/>
                    <a:pt x="16026" y="8094"/>
                  </a:cubicBezTo>
                  <a:cubicBezTo>
                    <a:pt x="11407" y="9356"/>
                    <a:pt x="7442" y="12404"/>
                    <a:pt x="3679" y="15083"/>
                  </a:cubicBezTo>
                  <a:lnTo>
                    <a:pt x="429" y="15892"/>
                  </a:lnTo>
                  <a:cubicBezTo>
                    <a:pt x="429" y="23453"/>
                    <a:pt x="0" y="31168"/>
                    <a:pt x="1179" y="38669"/>
                  </a:cubicBezTo>
                  <a:cubicBezTo>
                    <a:pt x="2036" y="44193"/>
                    <a:pt x="2108" y="49230"/>
                    <a:pt x="8501" y="51611"/>
                  </a:cubicBezTo>
                  <a:cubicBezTo>
                    <a:pt x="15979" y="54385"/>
                    <a:pt x="25420" y="54373"/>
                    <a:pt x="33397" y="54730"/>
                  </a:cubicBezTo>
                  <a:cubicBezTo>
                    <a:pt x="39934" y="55028"/>
                    <a:pt x="46447" y="54968"/>
                    <a:pt x="52971" y="55397"/>
                  </a:cubicBezTo>
                  <a:cubicBezTo>
                    <a:pt x="58686" y="55778"/>
                    <a:pt x="64520" y="56385"/>
                    <a:pt x="70235" y="56457"/>
                  </a:cubicBezTo>
                  <a:cubicBezTo>
                    <a:pt x="71803" y="56476"/>
                    <a:pt x="73370" y="56486"/>
                    <a:pt x="74935" y="56486"/>
                  </a:cubicBezTo>
                  <a:cubicBezTo>
                    <a:pt x="85787" y="56486"/>
                    <a:pt x="96571" y="56003"/>
                    <a:pt x="107383" y="54837"/>
                  </a:cubicBezTo>
                  <a:cubicBezTo>
                    <a:pt x="120896" y="53361"/>
                    <a:pt x="133696" y="49682"/>
                    <a:pt x="147031" y="47646"/>
                  </a:cubicBezTo>
                  <a:cubicBezTo>
                    <a:pt x="147364" y="42443"/>
                    <a:pt x="147507" y="37061"/>
                    <a:pt x="147590" y="31847"/>
                  </a:cubicBezTo>
                  <a:cubicBezTo>
                    <a:pt x="147638" y="29358"/>
                    <a:pt x="147471" y="28513"/>
                    <a:pt x="145685" y="26632"/>
                  </a:cubicBezTo>
                  <a:cubicBezTo>
                    <a:pt x="138327" y="18845"/>
                    <a:pt x="127754" y="12154"/>
                    <a:pt x="117372" y="7772"/>
                  </a:cubicBezTo>
                  <a:cubicBezTo>
                    <a:pt x="112780" y="5847"/>
                    <a:pt x="97471" y="0"/>
                    <a:pt x="718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58"/>
            <p:cNvSpPr/>
            <p:nvPr/>
          </p:nvSpPr>
          <p:spPr>
            <a:xfrm>
              <a:off x="3754125" y="4154742"/>
              <a:ext cx="896641" cy="290883"/>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58"/>
            <p:cNvSpPr/>
            <p:nvPr/>
          </p:nvSpPr>
          <p:spPr>
            <a:xfrm>
              <a:off x="4162909" y="4314309"/>
              <a:ext cx="100713" cy="51902"/>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58"/>
            <p:cNvSpPr/>
            <p:nvPr/>
          </p:nvSpPr>
          <p:spPr>
            <a:xfrm>
              <a:off x="3912522" y="3426823"/>
              <a:ext cx="284117" cy="212258"/>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58"/>
            <p:cNvSpPr/>
            <p:nvPr/>
          </p:nvSpPr>
          <p:spPr>
            <a:xfrm>
              <a:off x="4196608" y="3426823"/>
              <a:ext cx="32156" cy="939434"/>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74" name="Google Shape;2474;p58"/>
          <p:cNvSpPr txBox="1"/>
          <p:nvPr>
            <p:ph type="title"/>
          </p:nvPr>
        </p:nvSpPr>
        <p:spPr>
          <a:xfrm>
            <a:off x="720000" y="4955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결과와 한계점</a:t>
            </a:r>
            <a:endParaRPr/>
          </a:p>
        </p:txBody>
      </p:sp>
      <p:sp>
        <p:nvSpPr>
          <p:cNvPr id="2475" name="Google Shape;2475;p58"/>
          <p:cNvSpPr/>
          <p:nvPr/>
        </p:nvSpPr>
        <p:spPr>
          <a:xfrm>
            <a:off x="6226676" y="1017737"/>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76" name="Google Shape;2476;p58"/>
          <p:cNvGrpSpPr/>
          <p:nvPr/>
        </p:nvGrpSpPr>
        <p:grpSpPr>
          <a:xfrm>
            <a:off x="602850" y="3558150"/>
            <a:ext cx="522375" cy="1228500"/>
            <a:chOff x="1472525" y="1468850"/>
            <a:chExt cx="522375" cy="1228500"/>
          </a:xfrm>
        </p:grpSpPr>
        <p:sp>
          <p:nvSpPr>
            <p:cNvPr id="2477" name="Google Shape;2477;p58"/>
            <p:cNvSpPr/>
            <p:nvPr/>
          </p:nvSpPr>
          <p:spPr>
            <a:xfrm>
              <a:off x="1472525" y="1468850"/>
              <a:ext cx="522375" cy="1228500"/>
            </a:xfrm>
            <a:custGeom>
              <a:rect b="b" l="l" r="r" t="t"/>
              <a:pathLst>
                <a:path extrusionOk="0" h="49140" w="20895">
                  <a:moveTo>
                    <a:pt x="2284" y="0"/>
                  </a:moveTo>
                  <a:cubicBezTo>
                    <a:pt x="2078" y="0"/>
                    <a:pt x="1830" y="36"/>
                    <a:pt x="1592" y="67"/>
                  </a:cubicBezTo>
                  <a:cubicBezTo>
                    <a:pt x="1121" y="100"/>
                    <a:pt x="293" y="669"/>
                    <a:pt x="146" y="928"/>
                  </a:cubicBezTo>
                  <a:cubicBezTo>
                    <a:pt x="0" y="1205"/>
                    <a:pt x="228" y="2358"/>
                    <a:pt x="228" y="2358"/>
                  </a:cubicBezTo>
                  <a:lnTo>
                    <a:pt x="325" y="2943"/>
                  </a:lnTo>
                  <a:lnTo>
                    <a:pt x="1381" y="12919"/>
                  </a:lnTo>
                  <a:lnTo>
                    <a:pt x="1934" y="21693"/>
                  </a:lnTo>
                  <a:cubicBezTo>
                    <a:pt x="1917" y="21726"/>
                    <a:pt x="1885" y="21775"/>
                    <a:pt x="1804" y="21872"/>
                  </a:cubicBezTo>
                  <a:cubicBezTo>
                    <a:pt x="1625" y="22051"/>
                    <a:pt x="1706" y="22490"/>
                    <a:pt x="1885" y="22571"/>
                  </a:cubicBezTo>
                  <a:cubicBezTo>
                    <a:pt x="1852" y="22603"/>
                    <a:pt x="1804" y="22620"/>
                    <a:pt x="1787" y="22668"/>
                  </a:cubicBezTo>
                  <a:cubicBezTo>
                    <a:pt x="1641" y="22863"/>
                    <a:pt x="1755" y="23221"/>
                    <a:pt x="1787" y="23334"/>
                  </a:cubicBezTo>
                  <a:cubicBezTo>
                    <a:pt x="1836" y="23464"/>
                    <a:pt x="1706" y="23984"/>
                    <a:pt x="2194" y="24212"/>
                  </a:cubicBezTo>
                  <a:lnTo>
                    <a:pt x="2242" y="24845"/>
                  </a:lnTo>
                  <a:lnTo>
                    <a:pt x="2567" y="24813"/>
                  </a:lnTo>
                  <a:lnTo>
                    <a:pt x="2535" y="24293"/>
                  </a:lnTo>
                  <a:lnTo>
                    <a:pt x="2535" y="24293"/>
                  </a:lnTo>
                  <a:cubicBezTo>
                    <a:pt x="2632" y="24310"/>
                    <a:pt x="2728" y="24317"/>
                    <a:pt x="2820" y="24317"/>
                  </a:cubicBezTo>
                  <a:cubicBezTo>
                    <a:pt x="3249" y="24317"/>
                    <a:pt x="3591" y="24163"/>
                    <a:pt x="3591" y="24163"/>
                  </a:cubicBezTo>
                  <a:cubicBezTo>
                    <a:pt x="3591" y="24163"/>
                    <a:pt x="4468" y="24147"/>
                    <a:pt x="5524" y="24131"/>
                  </a:cubicBezTo>
                  <a:cubicBezTo>
                    <a:pt x="6012" y="24358"/>
                    <a:pt x="6516" y="24553"/>
                    <a:pt x="6970" y="24699"/>
                  </a:cubicBezTo>
                  <a:cubicBezTo>
                    <a:pt x="7962" y="25040"/>
                    <a:pt x="9586" y="25138"/>
                    <a:pt x="9586" y="25138"/>
                  </a:cubicBezTo>
                  <a:cubicBezTo>
                    <a:pt x="9846" y="25008"/>
                    <a:pt x="10090" y="24797"/>
                    <a:pt x="10301" y="24602"/>
                  </a:cubicBezTo>
                  <a:cubicBezTo>
                    <a:pt x="10318" y="24878"/>
                    <a:pt x="10366" y="25138"/>
                    <a:pt x="10366" y="25382"/>
                  </a:cubicBezTo>
                  <a:cubicBezTo>
                    <a:pt x="10415" y="26828"/>
                    <a:pt x="10366" y="28258"/>
                    <a:pt x="10691" y="29086"/>
                  </a:cubicBezTo>
                  <a:cubicBezTo>
                    <a:pt x="10659" y="29070"/>
                    <a:pt x="10643" y="29070"/>
                    <a:pt x="10626" y="29037"/>
                  </a:cubicBezTo>
                  <a:cubicBezTo>
                    <a:pt x="10626" y="29037"/>
                    <a:pt x="10041" y="30776"/>
                    <a:pt x="9765" y="32336"/>
                  </a:cubicBezTo>
                  <a:cubicBezTo>
                    <a:pt x="9505" y="33912"/>
                    <a:pt x="9066" y="36495"/>
                    <a:pt x="9066" y="36918"/>
                  </a:cubicBezTo>
                  <a:cubicBezTo>
                    <a:pt x="9066" y="37356"/>
                    <a:pt x="8498" y="38997"/>
                    <a:pt x="8303" y="39582"/>
                  </a:cubicBezTo>
                  <a:cubicBezTo>
                    <a:pt x="8303" y="39582"/>
                    <a:pt x="7474" y="42442"/>
                    <a:pt x="7360" y="44668"/>
                  </a:cubicBezTo>
                  <a:cubicBezTo>
                    <a:pt x="7230" y="46861"/>
                    <a:pt x="7230" y="47316"/>
                    <a:pt x="7230" y="47316"/>
                  </a:cubicBezTo>
                  <a:lnTo>
                    <a:pt x="7523" y="47398"/>
                  </a:lnTo>
                  <a:cubicBezTo>
                    <a:pt x="7442" y="47560"/>
                    <a:pt x="7230" y="47934"/>
                    <a:pt x="7003" y="48161"/>
                  </a:cubicBezTo>
                  <a:cubicBezTo>
                    <a:pt x="6710" y="48454"/>
                    <a:pt x="6499" y="48649"/>
                    <a:pt x="6499" y="48892"/>
                  </a:cubicBezTo>
                  <a:cubicBezTo>
                    <a:pt x="6483" y="49136"/>
                    <a:pt x="6516" y="49136"/>
                    <a:pt x="6710" y="49136"/>
                  </a:cubicBezTo>
                  <a:cubicBezTo>
                    <a:pt x="6830" y="49136"/>
                    <a:pt x="7230" y="49122"/>
                    <a:pt x="7581" y="49122"/>
                  </a:cubicBezTo>
                  <a:cubicBezTo>
                    <a:pt x="7756" y="49122"/>
                    <a:pt x="7918" y="49125"/>
                    <a:pt x="8027" y="49136"/>
                  </a:cubicBezTo>
                  <a:cubicBezTo>
                    <a:pt x="8064" y="49138"/>
                    <a:pt x="8100" y="49139"/>
                    <a:pt x="8134" y="49139"/>
                  </a:cubicBezTo>
                  <a:cubicBezTo>
                    <a:pt x="8311" y="49139"/>
                    <a:pt x="8444" y="49118"/>
                    <a:pt x="8584" y="49118"/>
                  </a:cubicBezTo>
                  <a:cubicBezTo>
                    <a:pt x="8650" y="49118"/>
                    <a:pt x="8717" y="49122"/>
                    <a:pt x="8790" y="49136"/>
                  </a:cubicBezTo>
                  <a:cubicBezTo>
                    <a:pt x="8805" y="49138"/>
                    <a:pt x="8820" y="49139"/>
                    <a:pt x="8834" y="49139"/>
                  </a:cubicBezTo>
                  <a:cubicBezTo>
                    <a:pt x="9049" y="49139"/>
                    <a:pt x="9166" y="48913"/>
                    <a:pt x="9196" y="48730"/>
                  </a:cubicBezTo>
                  <a:cubicBezTo>
                    <a:pt x="9245" y="48519"/>
                    <a:pt x="9245" y="48031"/>
                    <a:pt x="9066" y="47853"/>
                  </a:cubicBezTo>
                  <a:lnTo>
                    <a:pt x="9001" y="47788"/>
                  </a:lnTo>
                  <a:lnTo>
                    <a:pt x="9148" y="47836"/>
                  </a:lnTo>
                  <a:cubicBezTo>
                    <a:pt x="9148" y="47836"/>
                    <a:pt x="9668" y="46309"/>
                    <a:pt x="9928" y="44294"/>
                  </a:cubicBezTo>
                  <a:cubicBezTo>
                    <a:pt x="10220" y="42280"/>
                    <a:pt x="10301" y="41695"/>
                    <a:pt x="10643" y="40768"/>
                  </a:cubicBezTo>
                  <a:cubicBezTo>
                    <a:pt x="10967" y="39826"/>
                    <a:pt x="11617" y="38932"/>
                    <a:pt x="11829" y="37860"/>
                  </a:cubicBezTo>
                  <a:cubicBezTo>
                    <a:pt x="12024" y="36788"/>
                    <a:pt x="12430" y="36170"/>
                    <a:pt x="12560" y="35813"/>
                  </a:cubicBezTo>
                  <a:cubicBezTo>
                    <a:pt x="12673" y="35441"/>
                    <a:pt x="13415" y="33424"/>
                    <a:pt x="13774" y="33424"/>
                  </a:cubicBezTo>
                  <a:cubicBezTo>
                    <a:pt x="13776" y="33424"/>
                    <a:pt x="13777" y="33424"/>
                    <a:pt x="13778" y="33424"/>
                  </a:cubicBezTo>
                  <a:cubicBezTo>
                    <a:pt x="14120" y="33457"/>
                    <a:pt x="14802" y="34546"/>
                    <a:pt x="15094" y="35455"/>
                  </a:cubicBezTo>
                  <a:cubicBezTo>
                    <a:pt x="15403" y="36349"/>
                    <a:pt x="14948" y="37194"/>
                    <a:pt x="15419" y="38510"/>
                  </a:cubicBezTo>
                  <a:cubicBezTo>
                    <a:pt x="15891" y="39826"/>
                    <a:pt x="16313" y="40606"/>
                    <a:pt x="16508" y="41353"/>
                  </a:cubicBezTo>
                  <a:cubicBezTo>
                    <a:pt x="16719" y="42101"/>
                    <a:pt x="17710" y="46260"/>
                    <a:pt x="17710" y="46260"/>
                  </a:cubicBezTo>
                  <a:lnTo>
                    <a:pt x="18263" y="47755"/>
                  </a:lnTo>
                  <a:lnTo>
                    <a:pt x="18295" y="47723"/>
                  </a:lnTo>
                  <a:lnTo>
                    <a:pt x="18295" y="47723"/>
                  </a:lnTo>
                  <a:cubicBezTo>
                    <a:pt x="18165" y="47934"/>
                    <a:pt x="18165" y="48356"/>
                    <a:pt x="18198" y="48535"/>
                  </a:cubicBezTo>
                  <a:cubicBezTo>
                    <a:pt x="18242" y="48728"/>
                    <a:pt x="18341" y="48948"/>
                    <a:pt x="18543" y="48948"/>
                  </a:cubicBezTo>
                  <a:cubicBezTo>
                    <a:pt x="18562" y="48948"/>
                    <a:pt x="18583" y="48945"/>
                    <a:pt x="18604" y="48941"/>
                  </a:cubicBezTo>
                  <a:cubicBezTo>
                    <a:pt x="18656" y="48934"/>
                    <a:pt x="18706" y="48932"/>
                    <a:pt x="18756" y="48932"/>
                  </a:cubicBezTo>
                  <a:cubicBezTo>
                    <a:pt x="18892" y="48932"/>
                    <a:pt x="19028" y="48951"/>
                    <a:pt x="19192" y="48951"/>
                  </a:cubicBezTo>
                  <a:cubicBezTo>
                    <a:pt x="19252" y="48951"/>
                    <a:pt x="19315" y="48948"/>
                    <a:pt x="19384" y="48941"/>
                  </a:cubicBezTo>
                  <a:cubicBezTo>
                    <a:pt x="19492" y="48936"/>
                    <a:pt x="19655" y="48934"/>
                    <a:pt x="19830" y="48934"/>
                  </a:cubicBezTo>
                  <a:cubicBezTo>
                    <a:pt x="20180" y="48934"/>
                    <a:pt x="20581" y="48941"/>
                    <a:pt x="20700" y="48941"/>
                  </a:cubicBezTo>
                  <a:cubicBezTo>
                    <a:pt x="20879" y="48941"/>
                    <a:pt x="20895" y="48941"/>
                    <a:pt x="20895" y="48697"/>
                  </a:cubicBezTo>
                  <a:cubicBezTo>
                    <a:pt x="20765" y="48486"/>
                    <a:pt x="20554" y="48308"/>
                    <a:pt x="20278" y="47999"/>
                  </a:cubicBezTo>
                  <a:cubicBezTo>
                    <a:pt x="20001" y="47739"/>
                    <a:pt x="19790" y="47284"/>
                    <a:pt x="19725" y="47186"/>
                  </a:cubicBezTo>
                  <a:lnTo>
                    <a:pt x="19953" y="47105"/>
                  </a:lnTo>
                  <a:cubicBezTo>
                    <a:pt x="19953" y="47105"/>
                    <a:pt x="19806" y="45659"/>
                    <a:pt x="19433" y="43466"/>
                  </a:cubicBezTo>
                  <a:cubicBezTo>
                    <a:pt x="19091" y="41288"/>
                    <a:pt x="18117" y="38851"/>
                    <a:pt x="18117" y="38169"/>
                  </a:cubicBezTo>
                  <a:cubicBezTo>
                    <a:pt x="18117" y="37470"/>
                    <a:pt x="17840" y="34659"/>
                    <a:pt x="17889" y="34091"/>
                  </a:cubicBezTo>
                  <a:cubicBezTo>
                    <a:pt x="17938" y="33522"/>
                    <a:pt x="17320" y="31783"/>
                    <a:pt x="17272" y="31003"/>
                  </a:cubicBezTo>
                  <a:cubicBezTo>
                    <a:pt x="17223" y="30224"/>
                    <a:pt x="17207" y="29297"/>
                    <a:pt x="16979" y="28518"/>
                  </a:cubicBezTo>
                  <a:lnTo>
                    <a:pt x="16979" y="28485"/>
                  </a:lnTo>
                  <a:cubicBezTo>
                    <a:pt x="16914" y="28323"/>
                    <a:pt x="16622" y="27478"/>
                    <a:pt x="16411" y="26324"/>
                  </a:cubicBezTo>
                  <a:cubicBezTo>
                    <a:pt x="16183" y="25024"/>
                    <a:pt x="16589" y="22473"/>
                    <a:pt x="16232" y="21450"/>
                  </a:cubicBezTo>
                  <a:cubicBezTo>
                    <a:pt x="15988" y="20800"/>
                    <a:pt x="15436" y="19711"/>
                    <a:pt x="14867" y="18915"/>
                  </a:cubicBezTo>
                  <a:cubicBezTo>
                    <a:pt x="14769" y="18265"/>
                    <a:pt x="14640" y="18184"/>
                    <a:pt x="14623" y="18168"/>
                  </a:cubicBezTo>
                  <a:lnTo>
                    <a:pt x="14623" y="18103"/>
                  </a:lnTo>
                  <a:cubicBezTo>
                    <a:pt x="14640" y="17680"/>
                    <a:pt x="14477" y="16981"/>
                    <a:pt x="14477" y="16884"/>
                  </a:cubicBezTo>
                  <a:cubicBezTo>
                    <a:pt x="14477" y="16819"/>
                    <a:pt x="14591" y="16397"/>
                    <a:pt x="14672" y="16007"/>
                  </a:cubicBezTo>
                  <a:cubicBezTo>
                    <a:pt x="14769" y="15454"/>
                    <a:pt x="14623" y="14869"/>
                    <a:pt x="14217" y="14463"/>
                  </a:cubicBezTo>
                  <a:cubicBezTo>
                    <a:pt x="13957" y="14203"/>
                    <a:pt x="13552" y="13957"/>
                    <a:pt x="12948" y="13957"/>
                  </a:cubicBezTo>
                  <a:cubicBezTo>
                    <a:pt x="12911" y="13957"/>
                    <a:pt x="12874" y="13957"/>
                    <a:pt x="12836" y="13959"/>
                  </a:cubicBezTo>
                  <a:cubicBezTo>
                    <a:pt x="11195" y="13992"/>
                    <a:pt x="10951" y="15405"/>
                    <a:pt x="10951" y="15454"/>
                  </a:cubicBezTo>
                  <a:cubicBezTo>
                    <a:pt x="10951" y="15519"/>
                    <a:pt x="10870" y="16608"/>
                    <a:pt x="11016" y="17079"/>
                  </a:cubicBezTo>
                  <a:cubicBezTo>
                    <a:pt x="11097" y="17388"/>
                    <a:pt x="11195" y="17859"/>
                    <a:pt x="11276" y="18200"/>
                  </a:cubicBezTo>
                  <a:cubicBezTo>
                    <a:pt x="11016" y="18363"/>
                    <a:pt x="10789" y="18558"/>
                    <a:pt x="10578" y="18834"/>
                  </a:cubicBezTo>
                  <a:cubicBezTo>
                    <a:pt x="10480" y="18964"/>
                    <a:pt x="10383" y="19159"/>
                    <a:pt x="10318" y="19337"/>
                  </a:cubicBezTo>
                  <a:cubicBezTo>
                    <a:pt x="10074" y="19841"/>
                    <a:pt x="9716" y="20718"/>
                    <a:pt x="9440" y="21807"/>
                  </a:cubicBezTo>
                  <a:lnTo>
                    <a:pt x="9733" y="21953"/>
                  </a:lnTo>
                  <a:lnTo>
                    <a:pt x="9408" y="22246"/>
                  </a:lnTo>
                  <a:cubicBezTo>
                    <a:pt x="8173" y="22408"/>
                    <a:pt x="6710" y="22652"/>
                    <a:pt x="5687" y="22814"/>
                  </a:cubicBezTo>
                  <a:cubicBezTo>
                    <a:pt x="5362" y="22782"/>
                    <a:pt x="5118" y="22782"/>
                    <a:pt x="5021" y="22766"/>
                  </a:cubicBezTo>
                  <a:cubicBezTo>
                    <a:pt x="4631" y="22733"/>
                    <a:pt x="3818" y="22360"/>
                    <a:pt x="3818" y="22360"/>
                  </a:cubicBezTo>
                  <a:cubicBezTo>
                    <a:pt x="3412" y="21693"/>
                    <a:pt x="3298" y="21645"/>
                    <a:pt x="3136" y="21515"/>
                  </a:cubicBezTo>
                  <a:cubicBezTo>
                    <a:pt x="2973" y="21368"/>
                    <a:pt x="2616" y="21466"/>
                    <a:pt x="2502" y="21352"/>
                  </a:cubicBezTo>
                  <a:cubicBezTo>
                    <a:pt x="2372" y="21206"/>
                    <a:pt x="2275" y="20962"/>
                    <a:pt x="2275" y="20962"/>
                  </a:cubicBezTo>
                  <a:cubicBezTo>
                    <a:pt x="2242" y="20962"/>
                    <a:pt x="2210" y="20978"/>
                    <a:pt x="2194" y="20995"/>
                  </a:cubicBezTo>
                  <a:cubicBezTo>
                    <a:pt x="2080" y="19077"/>
                    <a:pt x="1706" y="13797"/>
                    <a:pt x="1609" y="12822"/>
                  </a:cubicBezTo>
                  <a:cubicBezTo>
                    <a:pt x="1479" y="11620"/>
                    <a:pt x="471" y="1903"/>
                    <a:pt x="471" y="1903"/>
                  </a:cubicBezTo>
                  <a:cubicBezTo>
                    <a:pt x="471" y="1903"/>
                    <a:pt x="1869" y="1546"/>
                    <a:pt x="2194" y="1237"/>
                  </a:cubicBezTo>
                  <a:cubicBezTo>
                    <a:pt x="2519" y="928"/>
                    <a:pt x="3006" y="766"/>
                    <a:pt x="2730" y="165"/>
                  </a:cubicBezTo>
                  <a:cubicBezTo>
                    <a:pt x="2671" y="40"/>
                    <a:pt x="2502" y="0"/>
                    <a:pt x="2284"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78" name="Google Shape;2478;p58"/>
            <p:cNvGrpSpPr/>
            <p:nvPr/>
          </p:nvGrpSpPr>
          <p:grpSpPr>
            <a:xfrm>
              <a:off x="1473113" y="1468850"/>
              <a:ext cx="521200" cy="1228500"/>
              <a:chOff x="4355300" y="1395325"/>
              <a:chExt cx="521200" cy="1228500"/>
            </a:xfrm>
          </p:grpSpPr>
          <p:sp>
            <p:nvSpPr>
              <p:cNvPr id="2479" name="Google Shape;2479;p58"/>
              <p:cNvSpPr/>
              <p:nvPr/>
            </p:nvSpPr>
            <p:spPr>
              <a:xfrm>
                <a:off x="4395525" y="1918975"/>
                <a:ext cx="247800" cy="104825"/>
              </a:xfrm>
              <a:custGeom>
                <a:rect b="b" l="l" r="r" t="t"/>
                <a:pathLst>
                  <a:path extrusionOk="0" h="4193" w="9912">
                    <a:moveTo>
                      <a:pt x="699" y="0"/>
                    </a:moveTo>
                    <a:cubicBezTo>
                      <a:pt x="488" y="49"/>
                      <a:pt x="520" y="195"/>
                      <a:pt x="537" y="374"/>
                    </a:cubicBezTo>
                    <a:cubicBezTo>
                      <a:pt x="549" y="535"/>
                      <a:pt x="485" y="554"/>
                      <a:pt x="455" y="554"/>
                    </a:cubicBezTo>
                    <a:cubicBezTo>
                      <a:pt x="445" y="554"/>
                      <a:pt x="439" y="553"/>
                      <a:pt x="439" y="553"/>
                    </a:cubicBezTo>
                    <a:cubicBezTo>
                      <a:pt x="293" y="682"/>
                      <a:pt x="407" y="682"/>
                      <a:pt x="212" y="894"/>
                    </a:cubicBezTo>
                    <a:cubicBezTo>
                      <a:pt x="0" y="1089"/>
                      <a:pt x="130" y="1592"/>
                      <a:pt x="358" y="1592"/>
                    </a:cubicBezTo>
                    <a:cubicBezTo>
                      <a:pt x="569" y="1592"/>
                      <a:pt x="1528" y="1869"/>
                      <a:pt x="2259" y="2324"/>
                    </a:cubicBezTo>
                    <a:cubicBezTo>
                      <a:pt x="2990" y="2795"/>
                      <a:pt x="4339" y="3412"/>
                      <a:pt x="5330" y="3753"/>
                    </a:cubicBezTo>
                    <a:cubicBezTo>
                      <a:pt x="6321" y="4095"/>
                      <a:pt x="7946" y="4192"/>
                      <a:pt x="7946" y="4192"/>
                    </a:cubicBezTo>
                    <a:cubicBezTo>
                      <a:pt x="9181" y="3510"/>
                      <a:pt x="9912" y="1869"/>
                      <a:pt x="9912" y="1869"/>
                    </a:cubicBezTo>
                    <a:lnTo>
                      <a:pt x="8742" y="488"/>
                    </a:lnTo>
                    <a:lnTo>
                      <a:pt x="7101" y="1917"/>
                    </a:lnTo>
                    <a:cubicBezTo>
                      <a:pt x="7101" y="1917"/>
                      <a:pt x="3819" y="1836"/>
                      <a:pt x="3445" y="1804"/>
                    </a:cubicBezTo>
                    <a:cubicBezTo>
                      <a:pt x="3055" y="1755"/>
                      <a:pt x="2243" y="1397"/>
                      <a:pt x="2243" y="1397"/>
                    </a:cubicBezTo>
                    <a:cubicBezTo>
                      <a:pt x="1836" y="731"/>
                      <a:pt x="1706" y="682"/>
                      <a:pt x="1544" y="536"/>
                    </a:cubicBezTo>
                    <a:cubicBezTo>
                      <a:pt x="1382" y="406"/>
                      <a:pt x="1040" y="520"/>
                      <a:pt x="927" y="374"/>
                    </a:cubicBezTo>
                    <a:cubicBezTo>
                      <a:pt x="797" y="244"/>
                      <a:pt x="699" y="0"/>
                      <a:pt x="699" y="0"/>
                    </a:cubicBezTo>
                    <a:close/>
                  </a:path>
                </a:pathLst>
              </a:custGeom>
              <a:solidFill>
                <a:srgbClr val="FFBB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58"/>
              <p:cNvSpPr/>
              <p:nvPr/>
            </p:nvSpPr>
            <p:spPr>
              <a:xfrm>
                <a:off x="4409750" y="1999400"/>
                <a:ext cx="9350" cy="16275"/>
              </a:xfrm>
              <a:custGeom>
                <a:rect b="b" l="l" r="r" t="t"/>
                <a:pathLst>
                  <a:path extrusionOk="0" h="651" w="374">
                    <a:moveTo>
                      <a:pt x="0" y="0"/>
                    </a:moveTo>
                    <a:lnTo>
                      <a:pt x="49" y="650"/>
                    </a:lnTo>
                    <a:lnTo>
                      <a:pt x="374" y="650"/>
                    </a:lnTo>
                    <a:lnTo>
                      <a:pt x="325" y="33"/>
                    </a:lnTo>
                    <a:lnTo>
                      <a:pt x="0" y="0"/>
                    </a:lnTo>
                    <a:close/>
                  </a:path>
                </a:pathLst>
              </a:custGeom>
              <a:solidFill>
                <a:srgbClr val="DADA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58"/>
              <p:cNvSpPr/>
              <p:nvPr/>
            </p:nvSpPr>
            <p:spPr>
              <a:xfrm>
                <a:off x="4355300" y="1395325"/>
                <a:ext cx="75600" cy="543975"/>
              </a:xfrm>
              <a:custGeom>
                <a:rect b="b" l="l" r="r" t="t"/>
                <a:pathLst>
                  <a:path extrusionOk="0" h="21759" w="3024">
                    <a:moveTo>
                      <a:pt x="2291" y="0"/>
                    </a:moveTo>
                    <a:cubicBezTo>
                      <a:pt x="2083" y="0"/>
                      <a:pt x="1830" y="36"/>
                      <a:pt x="1593" y="67"/>
                    </a:cubicBezTo>
                    <a:cubicBezTo>
                      <a:pt x="1122" y="100"/>
                      <a:pt x="293" y="669"/>
                      <a:pt x="147" y="929"/>
                    </a:cubicBezTo>
                    <a:cubicBezTo>
                      <a:pt x="1" y="1205"/>
                      <a:pt x="228" y="2358"/>
                      <a:pt x="228" y="2358"/>
                    </a:cubicBezTo>
                    <a:lnTo>
                      <a:pt x="326" y="2943"/>
                    </a:lnTo>
                    <a:lnTo>
                      <a:pt x="1398" y="12920"/>
                    </a:lnTo>
                    <a:lnTo>
                      <a:pt x="1934" y="21758"/>
                    </a:lnTo>
                    <a:lnTo>
                      <a:pt x="2259" y="21710"/>
                    </a:lnTo>
                    <a:cubicBezTo>
                      <a:pt x="2259" y="21710"/>
                      <a:pt x="1756" y="14008"/>
                      <a:pt x="1609" y="12822"/>
                    </a:cubicBezTo>
                    <a:cubicBezTo>
                      <a:pt x="1496" y="11620"/>
                      <a:pt x="472" y="1903"/>
                      <a:pt x="472" y="1903"/>
                    </a:cubicBezTo>
                    <a:cubicBezTo>
                      <a:pt x="472" y="1903"/>
                      <a:pt x="1886" y="1546"/>
                      <a:pt x="2211" y="1237"/>
                    </a:cubicBezTo>
                    <a:cubicBezTo>
                      <a:pt x="2503" y="929"/>
                      <a:pt x="3023" y="766"/>
                      <a:pt x="2731" y="165"/>
                    </a:cubicBezTo>
                    <a:cubicBezTo>
                      <a:pt x="2681" y="40"/>
                      <a:pt x="2511" y="0"/>
                      <a:pt x="22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58"/>
              <p:cNvSpPr/>
              <p:nvPr/>
            </p:nvSpPr>
            <p:spPr>
              <a:xfrm>
                <a:off x="4592125" y="1865950"/>
                <a:ext cx="39500" cy="88375"/>
              </a:xfrm>
              <a:custGeom>
                <a:rect b="b" l="l" r="r" t="t"/>
                <a:pathLst>
                  <a:path extrusionOk="0" h="3535" w="1580">
                    <a:moveTo>
                      <a:pt x="1174" y="0"/>
                    </a:moveTo>
                    <a:cubicBezTo>
                      <a:pt x="1163" y="0"/>
                      <a:pt x="1151" y="3"/>
                      <a:pt x="1138" y="9"/>
                    </a:cubicBezTo>
                    <a:cubicBezTo>
                      <a:pt x="1138" y="9"/>
                      <a:pt x="407" y="1179"/>
                      <a:pt x="0" y="2982"/>
                    </a:cubicBezTo>
                    <a:lnTo>
                      <a:pt x="1057" y="3535"/>
                    </a:lnTo>
                    <a:cubicBezTo>
                      <a:pt x="1057" y="3535"/>
                      <a:pt x="1579" y="0"/>
                      <a:pt x="117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58"/>
              <p:cNvSpPr/>
              <p:nvPr/>
            </p:nvSpPr>
            <p:spPr>
              <a:xfrm>
                <a:off x="4535650" y="2108225"/>
                <a:ext cx="320125" cy="483825"/>
              </a:xfrm>
              <a:custGeom>
                <a:rect b="b" l="l" r="r" t="t"/>
                <a:pathLst>
                  <a:path extrusionOk="0" h="19353" w="12805">
                    <a:moveTo>
                      <a:pt x="9813" y="1"/>
                    </a:moveTo>
                    <a:cubicBezTo>
                      <a:pt x="9744" y="1"/>
                      <a:pt x="7522" y="1100"/>
                      <a:pt x="5467" y="1100"/>
                    </a:cubicBezTo>
                    <a:cubicBezTo>
                      <a:pt x="4717" y="1100"/>
                      <a:pt x="3989" y="953"/>
                      <a:pt x="3397" y="554"/>
                    </a:cubicBezTo>
                    <a:cubicBezTo>
                      <a:pt x="3397" y="554"/>
                      <a:pt x="2812" y="2276"/>
                      <a:pt x="2552" y="3836"/>
                    </a:cubicBezTo>
                    <a:cubicBezTo>
                      <a:pt x="2276" y="5428"/>
                      <a:pt x="1837" y="7996"/>
                      <a:pt x="1837" y="8434"/>
                    </a:cubicBezTo>
                    <a:cubicBezTo>
                      <a:pt x="1837" y="8841"/>
                      <a:pt x="1268" y="10498"/>
                      <a:pt x="1090" y="11083"/>
                    </a:cubicBezTo>
                    <a:cubicBezTo>
                      <a:pt x="1090" y="11083"/>
                      <a:pt x="245" y="13959"/>
                      <a:pt x="131" y="16168"/>
                    </a:cubicBezTo>
                    <a:cubicBezTo>
                      <a:pt x="1" y="18362"/>
                      <a:pt x="1" y="18833"/>
                      <a:pt x="1" y="18833"/>
                    </a:cubicBezTo>
                    <a:lnTo>
                      <a:pt x="1870" y="19353"/>
                    </a:lnTo>
                    <a:cubicBezTo>
                      <a:pt x="1870" y="19353"/>
                      <a:pt x="2406" y="17826"/>
                      <a:pt x="2666" y="15827"/>
                    </a:cubicBezTo>
                    <a:cubicBezTo>
                      <a:pt x="2942" y="13812"/>
                      <a:pt x="3023" y="13227"/>
                      <a:pt x="3381" y="12285"/>
                    </a:cubicBezTo>
                    <a:cubicBezTo>
                      <a:pt x="3706" y="11359"/>
                      <a:pt x="4355" y="10465"/>
                      <a:pt x="4550" y="9377"/>
                    </a:cubicBezTo>
                    <a:cubicBezTo>
                      <a:pt x="4762" y="8304"/>
                      <a:pt x="5168" y="7703"/>
                      <a:pt x="5282" y="7329"/>
                    </a:cubicBezTo>
                    <a:cubicBezTo>
                      <a:pt x="5411" y="6973"/>
                      <a:pt x="6153" y="4957"/>
                      <a:pt x="6496" y="4957"/>
                    </a:cubicBezTo>
                    <a:cubicBezTo>
                      <a:pt x="6497" y="4957"/>
                      <a:pt x="6499" y="4957"/>
                      <a:pt x="6500" y="4957"/>
                    </a:cubicBezTo>
                    <a:cubicBezTo>
                      <a:pt x="6858" y="4974"/>
                      <a:pt x="7540" y="6078"/>
                      <a:pt x="7816" y="6988"/>
                    </a:cubicBezTo>
                    <a:cubicBezTo>
                      <a:pt x="8125" y="7882"/>
                      <a:pt x="7686" y="8711"/>
                      <a:pt x="8141" y="10027"/>
                    </a:cubicBezTo>
                    <a:cubicBezTo>
                      <a:pt x="8612" y="11359"/>
                      <a:pt x="9035" y="12123"/>
                      <a:pt x="9246" y="12870"/>
                    </a:cubicBezTo>
                    <a:cubicBezTo>
                      <a:pt x="9441" y="13634"/>
                      <a:pt x="10448" y="17793"/>
                      <a:pt x="10448" y="17793"/>
                    </a:cubicBezTo>
                    <a:lnTo>
                      <a:pt x="10985" y="19272"/>
                    </a:lnTo>
                    <a:lnTo>
                      <a:pt x="12804" y="18606"/>
                    </a:lnTo>
                    <a:cubicBezTo>
                      <a:pt x="12804" y="18606"/>
                      <a:pt x="12658" y="17159"/>
                      <a:pt x="12284" y="14966"/>
                    </a:cubicBezTo>
                    <a:cubicBezTo>
                      <a:pt x="11943" y="12789"/>
                      <a:pt x="10968" y="10352"/>
                      <a:pt x="10968" y="9669"/>
                    </a:cubicBezTo>
                    <a:cubicBezTo>
                      <a:pt x="10968" y="8954"/>
                      <a:pt x="10692" y="6160"/>
                      <a:pt x="10741" y="5591"/>
                    </a:cubicBezTo>
                    <a:cubicBezTo>
                      <a:pt x="10790" y="5022"/>
                      <a:pt x="10172" y="3284"/>
                      <a:pt x="10123" y="2504"/>
                    </a:cubicBezTo>
                    <a:cubicBezTo>
                      <a:pt x="10075" y="1724"/>
                      <a:pt x="10075" y="765"/>
                      <a:pt x="9815" y="2"/>
                    </a:cubicBezTo>
                    <a:cubicBezTo>
                      <a:pt x="9815" y="1"/>
                      <a:pt x="9814" y="1"/>
                      <a:pt x="98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58"/>
              <p:cNvSpPr/>
              <p:nvPr/>
            </p:nvSpPr>
            <p:spPr>
              <a:xfrm>
                <a:off x="4515750" y="2578225"/>
                <a:ext cx="69500" cy="45600"/>
              </a:xfrm>
              <a:custGeom>
                <a:rect b="b" l="l" r="r" t="t"/>
                <a:pathLst>
                  <a:path extrusionOk="0" h="1824" w="2780">
                    <a:moveTo>
                      <a:pt x="1089" y="1"/>
                    </a:moveTo>
                    <a:cubicBezTo>
                      <a:pt x="1089" y="1"/>
                      <a:pt x="846" y="537"/>
                      <a:pt x="537" y="845"/>
                    </a:cubicBezTo>
                    <a:cubicBezTo>
                      <a:pt x="228" y="1138"/>
                      <a:pt x="33" y="1333"/>
                      <a:pt x="33" y="1577"/>
                    </a:cubicBezTo>
                    <a:cubicBezTo>
                      <a:pt x="1" y="1820"/>
                      <a:pt x="50" y="1820"/>
                      <a:pt x="228" y="1820"/>
                    </a:cubicBezTo>
                    <a:cubicBezTo>
                      <a:pt x="347" y="1820"/>
                      <a:pt x="748" y="1806"/>
                      <a:pt x="1103" y="1806"/>
                    </a:cubicBezTo>
                    <a:cubicBezTo>
                      <a:pt x="1281" y="1806"/>
                      <a:pt x="1447" y="1809"/>
                      <a:pt x="1561" y="1820"/>
                    </a:cubicBezTo>
                    <a:cubicBezTo>
                      <a:pt x="1598" y="1822"/>
                      <a:pt x="1634" y="1823"/>
                      <a:pt x="1668" y="1823"/>
                    </a:cubicBezTo>
                    <a:cubicBezTo>
                      <a:pt x="1845" y="1823"/>
                      <a:pt x="1979" y="1802"/>
                      <a:pt x="2118" y="1802"/>
                    </a:cubicBezTo>
                    <a:cubicBezTo>
                      <a:pt x="2184" y="1802"/>
                      <a:pt x="2251" y="1807"/>
                      <a:pt x="2324" y="1820"/>
                    </a:cubicBezTo>
                    <a:cubicBezTo>
                      <a:pt x="2339" y="1822"/>
                      <a:pt x="2354" y="1823"/>
                      <a:pt x="2367" y="1823"/>
                    </a:cubicBezTo>
                    <a:cubicBezTo>
                      <a:pt x="2582" y="1823"/>
                      <a:pt x="2685" y="1597"/>
                      <a:pt x="2731" y="1414"/>
                    </a:cubicBezTo>
                    <a:cubicBezTo>
                      <a:pt x="2779" y="1203"/>
                      <a:pt x="2779" y="715"/>
                      <a:pt x="2584" y="537"/>
                    </a:cubicBezTo>
                    <a:cubicBezTo>
                      <a:pt x="2389" y="390"/>
                      <a:pt x="2211" y="33"/>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58"/>
              <p:cNvSpPr/>
              <p:nvPr/>
            </p:nvSpPr>
            <p:spPr>
              <a:xfrm>
                <a:off x="4807400" y="2573750"/>
                <a:ext cx="69100" cy="45350"/>
              </a:xfrm>
              <a:custGeom>
                <a:rect b="b" l="l" r="r" t="t"/>
                <a:pathLst>
                  <a:path extrusionOk="0" h="1814" w="2764">
                    <a:moveTo>
                      <a:pt x="1691" y="1"/>
                    </a:moveTo>
                    <a:cubicBezTo>
                      <a:pt x="570" y="17"/>
                      <a:pt x="391" y="375"/>
                      <a:pt x="180" y="537"/>
                    </a:cubicBezTo>
                    <a:cubicBezTo>
                      <a:pt x="1" y="716"/>
                      <a:pt x="1" y="1203"/>
                      <a:pt x="50" y="1398"/>
                    </a:cubicBezTo>
                    <a:cubicBezTo>
                      <a:pt x="79" y="1591"/>
                      <a:pt x="190" y="1811"/>
                      <a:pt x="394" y="1811"/>
                    </a:cubicBezTo>
                    <a:cubicBezTo>
                      <a:pt x="414" y="1811"/>
                      <a:pt x="434" y="1809"/>
                      <a:pt x="456" y="1804"/>
                    </a:cubicBezTo>
                    <a:cubicBezTo>
                      <a:pt x="511" y="1797"/>
                      <a:pt x="562" y="1795"/>
                      <a:pt x="612" y="1795"/>
                    </a:cubicBezTo>
                    <a:cubicBezTo>
                      <a:pt x="748" y="1795"/>
                      <a:pt x="873" y="1814"/>
                      <a:pt x="1031" y="1814"/>
                    </a:cubicBezTo>
                    <a:cubicBezTo>
                      <a:pt x="1089" y="1814"/>
                      <a:pt x="1151" y="1811"/>
                      <a:pt x="1219" y="1804"/>
                    </a:cubicBezTo>
                    <a:cubicBezTo>
                      <a:pt x="1328" y="1799"/>
                      <a:pt x="1490" y="1797"/>
                      <a:pt x="1665" y="1797"/>
                    </a:cubicBezTo>
                    <a:cubicBezTo>
                      <a:pt x="2016" y="1797"/>
                      <a:pt x="2416" y="1804"/>
                      <a:pt x="2536" y="1804"/>
                    </a:cubicBezTo>
                    <a:cubicBezTo>
                      <a:pt x="2731" y="1804"/>
                      <a:pt x="2763" y="1804"/>
                      <a:pt x="2747" y="1561"/>
                    </a:cubicBezTo>
                    <a:cubicBezTo>
                      <a:pt x="2747" y="1317"/>
                      <a:pt x="2536" y="1138"/>
                      <a:pt x="2243" y="829"/>
                    </a:cubicBezTo>
                    <a:cubicBezTo>
                      <a:pt x="1934" y="537"/>
                      <a:pt x="1691" y="1"/>
                      <a:pt x="16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58"/>
              <p:cNvSpPr/>
              <p:nvPr/>
            </p:nvSpPr>
            <p:spPr>
              <a:xfrm>
                <a:off x="4597400" y="1840025"/>
                <a:ext cx="183625" cy="303975"/>
              </a:xfrm>
              <a:custGeom>
                <a:rect b="b" l="l" r="r" t="t"/>
                <a:pathLst>
                  <a:path extrusionOk="0" h="12159" w="7345">
                    <a:moveTo>
                      <a:pt x="3207" y="1"/>
                    </a:moveTo>
                    <a:cubicBezTo>
                      <a:pt x="2243" y="1"/>
                      <a:pt x="1050" y="368"/>
                      <a:pt x="618" y="1663"/>
                    </a:cubicBezTo>
                    <a:cubicBezTo>
                      <a:pt x="1" y="3581"/>
                      <a:pt x="586" y="5888"/>
                      <a:pt x="667" y="7626"/>
                    </a:cubicBezTo>
                    <a:cubicBezTo>
                      <a:pt x="748" y="9495"/>
                      <a:pt x="618" y="11331"/>
                      <a:pt x="1398" y="11883"/>
                    </a:cubicBezTo>
                    <a:cubicBezTo>
                      <a:pt x="1640" y="12064"/>
                      <a:pt x="2155" y="12159"/>
                      <a:pt x="2801" y="12159"/>
                    </a:cubicBezTo>
                    <a:cubicBezTo>
                      <a:pt x="4189" y="12159"/>
                      <a:pt x="6180" y="11717"/>
                      <a:pt x="7345" y="10730"/>
                    </a:cubicBezTo>
                    <a:cubicBezTo>
                      <a:pt x="7345" y="10730"/>
                      <a:pt x="7004" y="9836"/>
                      <a:pt x="6776" y="8536"/>
                    </a:cubicBezTo>
                    <a:cubicBezTo>
                      <a:pt x="6549" y="7236"/>
                      <a:pt x="6955" y="4669"/>
                      <a:pt x="6597" y="3662"/>
                    </a:cubicBezTo>
                    <a:cubicBezTo>
                      <a:pt x="6207" y="2638"/>
                      <a:pt x="5070" y="510"/>
                      <a:pt x="4306" y="185"/>
                    </a:cubicBezTo>
                    <a:cubicBezTo>
                      <a:pt x="4058" y="81"/>
                      <a:pt x="3657" y="1"/>
                      <a:pt x="320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58"/>
              <p:cNvSpPr/>
              <p:nvPr/>
            </p:nvSpPr>
            <p:spPr>
              <a:xfrm>
                <a:off x="4395525" y="1946575"/>
                <a:ext cx="276250" cy="56100"/>
              </a:xfrm>
              <a:custGeom>
                <a:rect b="b" l="l" r="r" t="t"/>
                <a:pathLst>
                  <a:path extrusionOk="0" h="2244" w="11050">
                    <a:moveTo>
                      <a:pt x="9668" y="1"/>
                    </a:moveTo>
                    <a:cubicBezTo>
                      <a:pt x="8011" y="66"/>
                      <a:pt x="3754" y="846"/>
                      <a:pt x="2909" y="943"/>
                    </a:cubicBezTo>
                    <a:cubicBezTo>
                      <a:pt x="2828" y="952"/>
                      <a:pt x="2751" y="957"/>
                      <a:pt x="2678" y="957"/>
                    </a:cubicBezTo>
                    <a:cubicBezTo>
                      <a:pt x="1969" y="957"/>
                      <a:pt x="1609" y="570"/>
                      <a:pt x="1609" y="570"/>
                    </a:cubicBezTo>
                    <a:cubicBezTo>
                      <a:pt x="1486" y="493"/>
                      <a:pt x="1189" y="242"/>
                      <a:pt x="951" y="242"/>
                    </a:cubicBezTo>
                    <a:cubicBezTo>
                      <a:pt x="937" y="242"/>
                      <a:pt x="924" y="243"/>
                      <a:pt x="910" y="245"/>
                    </a:cubicBezTo>
                    <a:cubicBezTo>
                      <a:pt x="650" y="293"/>
                      <a:pt x="293" y="375"/>
                      <a:pt x="147" y="570"/>
                    </a:cubicBezTo>
                    <a:cubicBezTo>
                      <a:pt x="0" y="765"/>
                      <a:pt x="98" y="1122"/>
                      <a:pt x="147" y="1252"/>
                    </a:cubicBezTo>
                    <a:cubicBezTo>
                      <a:pt x="212" y="1382"/>
                      <a:pt x="65" y="1983"/>
                      <a:pt x="683" y="2178"/>
                    </a:cubicBezTo>
                    <a:cubicBezTo>
                      <a:pt x="841" y="2224"/>
                      <a:pt x="1001" y="2241"/>
                      <a:pt x="1152" y="2241"/>
                    </a:cubicBezTo>
                    <a:cubicBezTo>
                      <a:pt x="1590" y="2241"/>
                      <a:pt x="1950" y="2097"/>
                      <a:pt x="1950" y="2097"/>
                    </a:cubicBezTo>
                    <a:cubicBezTo>
                      <a:pt x="1950" y="2097"/>
                      <a:pt x="6305" y="2032"/>
                      <a:pt x="7458" y="1983"/>
                    </a:cubicBezTo>
                    <a:cubicBezTo>
                      <a:pt x="7566" y="1977"/>
                      <a:pt x="7684" y="1975"/>
                      <a:pt x="7809" y="1975"/>
                    </a:cubicBezTo>
                    <a:cubicBezTo>
                      <a:pt x="9062" y="1975"/>
                      <a:pt x="11049" y="2243"/>
                      <a:pt x="11049" y="2243"/>
                    </a:cubicBezTo>
                    <a:lnTo>
                      <a:pt x="9668" y="1"/>
                    </a:lnTo>
                    <a:close/>
                  </a:path>
                </a:pathLst>
              </a:custGeom>
              <a:solidFill>
                <a:srgbClr val="FFD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58"/>
              <p:cNvSpPr/>
              <p:nvPr/>
            </p:nvSpPr>
            <p:spPr>
              <a:xfrm>
                <a:off x="4632350" y="1926500"/>
                <a:ext cx="128775" cy="82150"/>
              </a:xfrm>
              <a:custGeom>
                <a:rect b="b" l="l" r="r" t="t"/>
                <a:pathLst>
                  <a:path extrusionOk="0" h="3286" w="5151">
                    <a:moveTo>
                      <a:pt x="2626" y="1"/>
                    </a:moveTo>
                    <a:cubicBezTo>
                      <a:pt x="2073" y="1"/>
                      <a:pt x="1690" y="203"/>
                      <a:pt x="1690" y="203"/>
                    </a:cubicBezTo>
                    <a:lnTo>
                      <a:pt x="0" y="771"/>
                    </a:lnTo>
                    <a:cubicBezTo>
                      <a:pt x="16" y="1096"/>
                      <a:pt x="162" y="1503"/>
                      <a:pt x="162" y="1503"/>
                    </a:cubicBezTo>
                    <a:cubicBezTo>
                      <a:pt x="812" y="2884"/>
                      <a:pt x="1527" y="3241"/>
                      <a:pt x="1527" y="3241"/>
                    </a:cubicBezTo>
                    <a:cubicBezTo>
                      <a:pt x="1598" y="3229"/>
                      <a:pt x="1680" y="3224"/>
                      <a:pt x="1771" y="3224"/>
                    </a:cubicBezTo>
                    <a:cubicBezTo>
                      <a:pt x="2094" y="3224"/>
                      <a:pt x="2527" y="3286"/>
                      <a:pt x="2965" y="3286"/>
                    </a:cubicBezTo>
                    <a:cubicBezTo>
                      <a:pt x="3526" y="3286"/>
                      <a:pt x="4095" y="3184"/>
                      <a:pt x="4452" y="2721"/>
                    </a:cubicBezTo>
                    <a:cubicBezTo>
                      <a:pt x="5151" y="1811"/>
                      <a:pt x="4549" y="641"/>
                      <a:pt x="3558" y="203"/>
                    </a:cubicBezTo>
                    <a:cubicBezTo>
                      <a:pt x="3223" y="51"/>
                      <a:pt x="2903" y="1"/>
                      <a:pt x="262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58"/>
              <p:cNvSpPr/>
              <p:nvPr/>
            </p:nvSpPr>
            <p:spPr>
              <a:xfrm>
                <a:off x="4638825" y="1858025"/>
                <a:ext cx="46350" cy="39850"/>
              </a:xfrm>
              <a:custGeom>
                <a:rect b="b" l="l" r="r" t="t"/>
                <a:pathLst>
                  <a:path extrusionOk="0" h="1594" w="1854">
                    <a:moveTo>
                      <a:pt x="423" y="1"/>
                    </a:moveTo>
                    <a:cubicBezTo>
                      <a:pt x="423" y="1"/>
                      <a:pt x="1" y="342"/>
                      <a:pt x="423" y="1512"/>
                    </a:cubicBezTo>
                    <a:cubicBezTo>
                      <a:pt x="423" y="1512"/>
                      <a:pt x="407" y="1593"/>
                      <a:pt x="570" y="1593"/>
                    </a:cubicBezTo>
                    <a:cubicBezTo>
                      <a:pt x="732" y="1577"/>
                      <a:pt x="1317" y="1528"/>
                      <a:pt x="1593" y="1414"/>
                    </a:cubicBezTo>
                    <a:cubicBezTo>
                      <a:pt x="1853" y="1284"/>
                      <a:pt x="1642" y="521"/>
                      <a:pt x="1642" y="521"/>
                    </a:cubicBezTo>
                    <a:lnTo>
                      <a:pt x="423" y="1"/>
                    </a:lnTo>
                    <a:close/>
                  </a:path>
                </a:pathLst>
              </a:custGeom>
              <a:solidFill>
                <a:srgbClr val="FFBB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58"/>
              <p:cNvSpPr/>
              <p:nvPr/>
            </p:nvSpPr>
            <p:spPr>
              <a:xfrm>
                <a:off x="4650200" y="1848700"/>
                <a:ext cx="78025" cy="63450"/>
              </a:xfrm>
              <a:custGeom>
                <a:rect b="b" l="l" r="r" t="t"/>
                <a:pathLst>
                  <a:path extrusionOk="0" h="2538" w="3121">
                    <a:moveTo>
                      <a:pt x="1" y="1950"/>
                    </a:moveTo>
                    <a:cubicBezTo>
                      <a:pt x="1" y="1950"/>
                      <a:pt x="2" y="1950"/>
                      <a:pt x="4" y="1950"/>
                    </a:cubicBezTo>
                    <a:lnTo>
                      <a:pt x="4" y="1950"/>
                    </a:lnTo>
                    <a:cubicBezTo>
                      <a:pt x="3" y="1950"/>
                      <a:pt x="2" y="1950"/>
                      <a:pt x="1" y="1950"/>
                    </a:cubicBezTo>
                    <a:close/>
                    <a:moveTo>
                      <a:pt x="2861" y="0"/>
                    </a:moveTo>
                    <a:cubicBezTo>
                      <a:pt x="2796" y="228"/>
                      <a:pt x="2471" y="813"/>
                      <a:pt x="1788" y="1381"/>
                    </a:cubicBezTo>
                    <a:cubicBezTo>
                      <a:pt x="1142" y="1935"/>
                      <a:pt x="116" y="1950"/>
                      <a:pt x="10" y="1950"/>
                    </a:cubicBezTo>
                    <a:cubicBezTo>
                      <a:pt x="8" y="1950"/>
                      <a:pt x="6" y="1950"/>
                      <a:pt x="4" y="1950"/>
                    </a:cubicBezTo>
                    <a:lnTo>
                      <a:pt x="4" y="1950"/>
                    </a:lnTo>
                    <a:cubicBezTo>
                      <a:pt x="277" y="1955"/>
                      <a:pt x="293" y="2535"/>
                      <a:pt x="293" y="2535"/>
                    </a:cubicBezTo>
                    <a:cubicBezTo>
                      <a:pt x="293" y="2535"/>
                      <a:pt x="316" y="2538"/>
                      <a:pt x="362" y="2538"/>
                    </a:cubicBezTo>
                    <a:cubicBezTo>
                      <a:pt x="532" y="2538"/>
                      <a:pt x="1019" y="2497"/>
                      <a:pt x="1788" y="2112"/>
                    </a:cubicBezTo>
                    <a:cubicBezTo>
                      <a:pt x="2763" y="1625"/>
                      <a:pt x="3121" y="991"/>
                      <a:pt x="3121" y="991"/>
                    </a:cubicBezTo>
                    <a:cubicBezTo>
                      <a:pt x="3023" y="65"/>
                      <a:pt x="2861" y="0"/>
                      <a:pt x="286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58"/>
              <p:cNvSpPr/>
              <p:nvPr/>
            </p:nvSpPr>
            <p:spPr>
              <a:xfrm>
                <a:off x="4632350" y="1857225"/>
                <a:ext cx="19325" cy="43075"/>
              </a:xfrm>
              <a:custGeom>
                <a:rect b="b" l="l" r="r" t="t"/>
                <a:pathLst>
                  <a:path extrusionOk="0" h="1723" w="773">
                    <a:moveTo>
                      <a:pt x="309" y="0"/>
                    </a:moveTo>
                    <a:cubicBezTo>
                      <a:pt x="309" y="0"/>
                      <a:pt x="0" y="585"/>
                      <a:pt x="325" y="1723"/>
                    </a:cubicBezTo>
                    <a:cubicBezTo>
                      <a:pt x="325" y="1723"/>
                      <a:pt x="523" y="1598"/>
                      <a:pt x="651" y="1598"/>
                    </a:cubicBezTo>
                    <a:cubicBezTo>
                      <a:pt x="684" y="1598"/>
                      <a:pt x="712" y="1606"/>
                      <a:pt x="731" y="1625"/>
                    </a:cubicBezTo>
                    <a:cubicBezTo>
                      <a:pt x="752" y="1646"/>
                      <a:pt x="762" y="1654"/>
                      <a:pt x="764" y="1654"/>
                    </a:cubicBezTo>
                    <a:cubicBezTo>
                      <a:pt x="773" y="1654"/>
                      <a:pt x="682" y="1544"/>
                      <a:pt x="682" y="1544"/>
                    </a:cubicBezTo>
                    <a:cubicBezTo>
                      <a:pt x="682" y="1544"/>
                      <a:pt x="341" y="699"/>
                      <a:pt x="634" y="212"/>
                    </a:cubicBezTo>
                    <a:lnTo>
                      <a:pt x="309"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58"/>
              <p:cNvSpPr/>
              <p:nvPr/>
            </p:nvSpPr>
            <p:spPr>
              <a:xfrm>
                <a:off x="4648175" y="1842200"/>
                <a:ext cx="65825" cy="50800"/>
              </a:xfrm>
              <a:custGeom>
                <a:rect b="b" l="l" r="r" t="t"/>
                <a:pathLst>
                  <a:path extrusionOk="0" h="2032" w="2633">
                    <a:moveTo>
                      <a:pt x="2633" y="0"/>
                    </a:moveTo>
                    <a:lnTo>
                      <a:pt x="1" y="878"/>
                    </a:lnTo>
                    <a:cubicBezTo>
                      <a:pt x="1" y="878"/>
                      <a:pt x="400" y="2032"/>
                      <a:pt x="1318" y="2032"/>
                    </a:cubicBezTo>
                    <a:cubicBezTo>
                      <a:pt x="1380" y="2032"/>
                      <a:pt x="1445" y="2026"/>
                      <a:pt x="1512" y="2015"/>
                    </a:cubicBezTo>
                    <a:cubicBezTo>
                      <a:pt x="2568" y="1852"/>
                      <a:pt x="2633" y="0"/>
                      <a:pt x="2633" y="0"/>
                    </a:cubicBezTo>
                    <a:close/>
                  </a:path>
                </a:pathLst>
              </a:custGeom>
              <a:solidFill>
                <a:srgbClr val="FFDD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58"/>
              <p:cNvSpPr/>
              <p:nvPr/>
            </p:nvSpPr>
            <p:spPr>
              <a:xfrm>
                <a:off x="4627875" y="1743875"/>
                <a:ext cx="97500" cy="122425"/>
              </a:xfrm>
              <a:custGeom>
                <a:rect b="b" l="l" r="r" t="t"/>
                <a:pathLst>
                  <a:path extrusionOk="0" h="4897" w="3900">
                    <a:moveTo>
                      <a:pt x="2029" y="0"/>
                    </a:moveTo>
                    <a:cubicBezTo>
                      <a:pt x="2008" y="0"/>
                      <a:pt x="1987" y="1"/>
                      <a:pt x="1966" y="1"/>
                    </a:cubicBezTo>
                    <a:cubicBezTo>
                      <a:pt x="325" y="50"/>
                      <a:pt x="82" y="1447"/>
                      <a:pt x="82" y="1512"/>
                    </a:cubicBezTo>
                    <a:cubicBezTo>
                      <a:pt x="82" y="1577"/>
                      <a:pt x="0" y="2666"/>
                      <a:pt x="130" y="3137"/>
                    </a:cubicBezTo>
                    <a:cubicBezTo>
                      <a:pt x="260" y="3608"/>
                      <a:pt x="423" y="4421"/>
                      <a:pt x="520" y="4632"/>
                    </a:cubicBezTo>
                    <a:cubicBezTo>
                      <a:pt x="616" y="4800"/>
                      <a:pt x="695" y="4897"/>
                      <a:pt x="873" y="4897"/>
                    </a:cubicBezTo>
                    <a:cubicBezTo>
                      <a:pt x="936" y="4897"/>
                      <a:pt x="1012" y="4885"/>
                      <a:pt x="1105" y="4859"/>
                    </a:cubicBezTo>
                    <a:cubicBezTo>
                      <a:pt x="1393" y="4772"/>
                      <a:pt x="1873" y="4665"/>
                      <a:pt x="2376" y="4665"/>
                    </a:cubicBezTo>
                    <a:cubicBezTo>
                      <a:pt x="2526" y="4665"/>
                      <a:pt x="2678" y="4674"/>
                      <a:pt x="2827" y="4697"/>
                    </a:cubicBezTo>
                    <a:cubicBezTo>
                      <a:pt x="2949" y="4721"/>
                      <a:pt x="3056" y="4732"/>
                      <a:pt x="3151" y="4732"/>
                    </a:cubicBezTo>
                    <a:cubicBezTo>
                      <a:pt x="3580" y="4732"/>
                      <a:pt x="3757" y="4503"/>
                      <a:pt x="3770" y="4144"/>
                    </a:cubicBezTo>
                    <a:cubicBezTo>
                      <a:pt x="3786" y="3722"/>
                      <a:pt x="3624" y="3040"/>
                      <a:pt x="3624" y="2926"/>
                    </a:cubicBezTo>
                    <a:cubicBezTo>
                      <a:pt x="3607" y="2877"/>
                      <a:pt x="3737" y="2455"/>
                      <a:pt x="3786" y="2065"/>
                    </a:cubicBezTo>
                    <a:cubicBezTo>
                      <a:pt x="3900" y="1512"/>
                      <a:pt x="3754" y="927"/>
                      <a:pt x="3347" y="521"/>
                    </a:cubicBezTo>
                    <a:cubicBezTo>
                      <a:pt x="3064" y="238"/>
                      <a:pt x="2659" y="0"/>
                      <a:pt x="20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aphicFrame>
        <p:nvGraphicFramePr>
          <p:cNvPr id="2494" name="Google Shape;2494;p58"/>
          <p:cNvGraphicFramePr/>
          <p:nvPr/>
        </p:nvGraphicFramePr>
        <p:xfrm>
          <a:off x="464250" y="1602400"/>
          <a:ext cx="3000000" cy="3000000"/>
        </p:xfrm>
        <a:graphic>
          <a:graphicData uri="http://schemas.openxmlformats.org/drawingml/2006/table">
            <a:tbl>
              <a:tblPr>
                <a:noFill/>
                <a:tableStyleId>{0880C0D5-DE4B-4415-B95C-9BB590412095}</a:tableStyleId>
              </a:tblPr>
              <a:tblGrid>
                <a:gridCol w="2760950"/>
                <a:gridCol w="2760950"/>
                <a:gridCol w="2760950"/>
              </a:tblGrid>
              <a:tr h="626075">
                <a:tc>
                  <a:txBody>
                    <a:bodyPr/>
                    <a:lstStyle/>
                    <a:p>
                      <a:pPr indent="0" lvl="0" marL="0" marR="0" rtl="0" algn="ctr">
                        <a:lnSpc>
                          <a:spcPct val="100000"/>
                        </a:lnSpc>
                        <a:spcBef>
                          <a:spcPts val="0"/>
                        </a:spcBef>
                        <a:spcAft>
                          <a:spcPts val="0"/>
                        </a:spcAft>
                        <a:buClr>
                          <a:srgbClr val="000000"/>
                        </a:buClr>
                        <a:buSzPts val="2400"/>
                        <a:buFont typeface="Arial"/>
                        <a:buNone/>
                      </a:pPr>
                      <a:r>
                        <a:rPr b="1" lang="en" sz="2400" u="none" cap="none" strike="noStrike">
                          <a:solidFill>
                            <a:schemeClr val="dk1"/>
                          </a:solidFill>
                          <a:latin typeface="Arial"/>
                          <a:ea typeface="Arial"/>
                          <a:cs typeface="Arial"/>
                          <a:sym typeface="Arial"/>
                        </a:rPr>
                        <a:t>결과</a:t>
                      </a:r>
                      <a:endParaRPr sz="1400" u="none" cap="none" strike="noStrike"/>
                    </a:p>
                  </a:txBody>
                  <a:tcPr marT="91425" marB="91425" marR="91425" marL="91425" anchor="ctr">
                    <a:solidFill>
                      <a:srgbClr val="EFEFEF"/>
                    </a:solidFill>
                  </a:tcPr>
                </a:tc>
                <a:tc>
                  <a:txBody>
                    <a:bodyPr/>
                    <a:lstStyle/>
                    <a:p>
                      <a:pPr indent="0" lvl="0" marL="0" marR="0" rtl="0" algn="ctr">
                        <a:lnSpc>
                          <a:spcPct val="100000"/>
                        </a:lnSpc>
                        <a:spcBef>
                          <a:spcPts val="0"/>
                        </a:spcBef>
                        <a:spcAft>
                          <a:spcPts val="0"/>
                        </a:spcAft>
                        <a:buClr>
                          <a:srgbClr val="000000"/>
                        </a:buClr>
                        <a:buSzPts val="2400"/>
                        <a:buFont typeface="Arial"/>
                        <a:buNone/>
                      </a:pPr>
                      <a:r>
                        <a:rPr b="1" lang="en" sz="2400" u="none" cap="none" strike="noStrike">
                          <a:solidFill>
                            <a:schemeClr val="dk1"/>
                          </a:solidFill>
                          <a:latin typeface="Arial"/>
                          <a:ea typeface="Arial"/>
                          <a:cs typeface="Arial"/>
                          <a:sym typeface="Arial"/>
                        </a:rPr>
                        <a:t>한계점</a:t>
                      </a:r>
                      <a:endParaRPr sz="1400" u="none" cap="none" strike="noStrike"/>
                    </a:p>
                  </a:txBody>
                  <a:tcPr marT="91425" marB="91425" marR="91425" marL="91425" anchor="ctr">
                    <a:solidFill>
                      <a:srgbClr val="EFEFEF"/>
                    </a:solidFill>
                  </a:tcPr>
                </a:tc>
                <a:tc>
                  <a:txBody>
                    <a:bodyPr/>
                    <a:lstStyle/>
                    <a:p>
                      <a:pPr indent="0" lvl="0" marL="0" marR="0" rtl="0" algn="ctr">
                        <a:lnSpc>
                          <a:spcPct val="100000"/>
                        </a:lnSpc>
                        <a:spcBef>
                          <a:spcPts val="0"/>
                        </a:spcBef>
                        <a:spcAft>
                          <a:spcPts val="0"/>
                        </a:spcAft>
                        <a:buClr>
                          <a:srgbClr val="000000"/>
                        </a:buClr>
                        <a:buSzPts val="2400"/>
                        <a:buFont typeface="Arial"/>
                        <a:buNone/>
                      </a:pPr>
                      <a:r>
                        <a:rPr b="1" lang="en" sz="2400" u="none" cap="none" strike="noStrike">
                          <a:solidFill>
                            <a:schemeClr val="dk1"/>
                          </a:solidFill>
                          <a:latin typeface="Arial"/>
                          <a:ea typeface="Arial"/>
                          <a:cs typeface="Arial"/>
                          <a:sym typeface="Arial"/>
                        </a:rPr>
                        <a:t>향후 과제</a:t>
                      </a:r>
                      <a:endParaRPr sz="1400" u="none" cap="none" strike="noStrike"/>
                    </a:p>
                  </a:txBody>
                  <a:tcPr marT="91425" marB="91425" marR="91425" marL="91425" anchor="ctr">
                    <a:solidFill>
                      <a:srgbClr val="EFEFEF"/>
                    </a:solidFill>
                  </a:tcPr>
                </a:tc>
              </a:tr>
              <a:tr h="1828775">
                <a:tc>
                  <a:txBody>
                    <a:bodyPr/>
                    <a:lstStyle/>
                    <a:p>
                      <a:pPr indent="0" lvl="0" marL="0" marR="0" rtl="0" algn="l">
                        <a:lnSpc>
                          <a:spcPct val="100000"/>
                        </a:lnSpc>
                        <a:spcBef>
                          <a:spcPts val="0"/>
                        </a:spcBef>
                        <a:spcAft>
                          <a:spcPts val="0"/>
                        </a:spcAft>
                        <a:buClr>
                          <a:srgbClr val="000000"/>
                        </a:buClr>
                        <a:buSzPts val="1400"/>
                        <a:buFont typeface="Arial"/>
                        <a:buNone/>
                      </a:pPr>
                      <a:r>
                        <a:rPr lang="en" sz="1300" u="none" cap="none" strike="noStrike">
                          <a:solidFill>
                            <a:schemeClr val="dk1"/>
                          </a:solidFill>
                          <a:latin typeface="Arial"/>
                          <a:ea typeface="Arial"/>
                          <a:cs typeface="Arial"/>
                          <a:sym typeface="Arial"/>
                        </a:rPr>
                        <a:t>- 골프 스윙에 특화된  YOLO v8 Pose 커스텀 모델을 성공적으로 학습</a:t>
                      </a:r>
                      <a:endParaRPr sz="13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t/>
                      </a:r>
                      <a:endParaRPr sz="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 관절 시퀀스에 기반한 동작 분류</a:t>
                      </a:r>
                      <a:endParaRPr sz="1400" u="none" cap="none" strike="noStrike"/>
                    </a:p>
                  </a:txBody>
                  <a:tcPr marT="91425" marB="91425" marR="91425" marL="91425" anchor="ctr">
                    <a:solidFill>
                      <a:schemeClr val="l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300" u="none" cap="none" strike="noStrike">
                          <a:solidFill>
                            <a:schemeClr val="dk1"/>
                          </a:solidFill>
                          <a:latin typeface="Arial"/>
                          <a:ea typeface="Arial"/>
                          <a:cs typeface="Arial"/>
                          <a:sym typeface="Arial"/>
                        </a:rPr>
                        <a:t>- 동작 단계별로 세세한 피드백 불가</a:t>
                      </a:r>
                      <a:endParaRPr sz="13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t/>
                      </a:r>
                      <a:endParaRPr sz="7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sz="1300" u="none" cap="none" strike="noStrike">
                          <a:solidFill>
                            <a:schemeClr val="dk1"/>
                          </a:solidFill>
                          <a:latin typeface="Arial"/>
                          <a:ea typeface="Arial"/>
                          <a:cs typeface="Arial"/>
                          <a:sym typeface="Arial"/>
                        </a:rPr>
                        <a:t>- </a:t>
                      </a:r>
                      <a:r>
                        <a:rPr lang="en" sz="1300" u="none" cap="none" strike="noStrike">
                          <a:solidFill>
                            <a:schemeClr val="dk1"/>
                          </a:solidFill>
                          <a:latin typeface="Merriweather"/>
                          <a:ea typeface="Merriweather"/>
                          <a:cs typeface="Merriweather"/>
                          <a:sym typeface="Merriweather"/>
                        </a:rPr>
                        <a:t>AI Hub </a:t>
                      </a:r>
                      <a:r>
                        <a:rPr lang="en" sz="1300" u="none" cap="none" strike="noStrike">
                          <a:solidFill>
                            <a:schemeClr val="dk1"/>
                          </a:solidFill>
                          <a:latin typeface="Arial"/>
                          <a:ea typeface="Arial"/>
                          <a:cs typeface="Arial"/>
                          <a:sym typeface="Arial"/>
                        </a:rPr>
                        <a:t>데이터의 한계</a:t>
                      </a:r>
                      <a:endParaRPr sz="13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t/>
                      </a:r>
                      <a:endParaRPr sz="7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sz="1300" u="none" cap="none" strike="noStrike">
                          <a:solidFill>
                            <a:schemeClr val="dk1"/>
                          </a:solidFill>
                          <a:latin typeface="Arial"/>
                          <a:ea typeface="Arial"/>
                          <a:cs typeface="Arial"/>
                          <a:sym typeface="Arial"/>
                        </a:rPr>
                        <a:t>- 작은 스윙 시퀀스 수, 클래스 불균형</a:t>
                      </a:r>
                      <a:endParaRPr sz="1300" u="none" cap="none" strike="noStrike">
                        <a:solidFill>
                          <a:schemeClr val="dk1"/>
                        </a:solidFill>
                        <a:latin typeface="Arial"/>
                        <a:ea typeface="Arial"/>
                        <a:cs typeface="Arial"/>
                        <a:sym typeface="Arial"/>
                      </a:endParaRPr>
                    </a:p>
                  </a:txBody>
                  <a:tcPr marT="91425" marB="91425" marR="91425" marL="91425" anchor="ctr">
                    <a:solidFill>
                      <a:schemeClr val="lt1"/>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 </a:t>
                      </a:r>
                      <a:r>
                        <a:rPr lang="en" sz="1400" u="none" cap="none" strike="noStrike">
                          <a:solidFill>
                            <a:schemeClr val="dk1"/>
                          </a:solidFill>
                          <a:latin typeface="Arial"/>
                          <a:ea typeface="Arial"/>
                          <a:cs typeface="Arial"/>
                          <a:sym typeface="Arial"/>
                        </a:rPr>
                        <a:t>동작 단계별 평가 모델</a:t>
                      </a:r>
                      <a:endParaRPr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 </a:t>
                      </a:r>
                      <a:endParaRPr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 데이터셋 확장 필요 </a:t>
                      </a:r>
                      <a:endParaRPr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t/>
                      </a:r>
                      <a:endParaRPr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 </a:t>
                      </a:r>
                      <a:r>
                        <a:rPr lang="en" sz="1400" u="none" cap="none" strike="noStrike">
                          <a:solidFill>
                            <a:schemeClr val="dk1"/>
                          </a:solidFill>
                          <a:latin typeface="Arial"/>
                          <a:ea typeface="Arial"/>
                          <a:cs typeface="Arial"/>
                          <a:sym typeface="Arial"/>
                        </a:rPr>
                        <a:t>일반화 성능 향상</a:t>
                      </a:r>
                      <a:endParaRPr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Arial"/>
                          <a:ea typeface="Arial"/>
                          <a:cs typeface="Arial"/>
                          <a:sym typeface="Arial"/>
                        </a:rPr>
                        <a:t>- 다른 데이터베이스 활용</a:t>
                      </a:r>
                      <a:endParaRPr sz="1400" u="none" cap="none" strike="noStrike">
                        <a:solidFill>
                          <a:schemeClr val="dk1"/>
                        </a:solidFill>
                        <a:latin typeface="Arial"/>
                        <a:ea typeface="Arial"/>
                        <a:cs typeface="Arial"/>
                        <a:sym typeface="Arial"/>
                      </a:endParaRPr>
                    </a:p>
                  </a:txBody>
                  <a:tcPr marT="91425" marB="91425" marR="91425" marL="91425" anchor="ctr">
                    <a:solidFill>
                      <a:schemeClr val="lt1"/>
                    </a:solidFill>
                  </a:tcPr>
                </a:tc>
              </a:tr>
            </a:tbl>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8" name="Shape 2498"/>
        <p:cNvGrpSpPr/>
        <p:nvPr/>
      </p:nvGrpSpPr>
      <p:grpSpPr>
        <a:xfrm>
          <a:off x="0" y="0"/>
          <a:ext cx="0" cy="0"/>
          <a:chOff x="0" y="0"/>
          <a:chExt cx="0" cy="0"/>
        </a:xfrm>
      </p:grpSpPr>
      <p:sp>
        <p:nvSpPr>
          <p:cNvPr id="2499" name="Google Shape;2499;p59"/>
          <p:cNvSpPr txBox="1"/>
          <p:nvPr>
            <p:ph type="title"/>
          </p:nvPr>
        </p:nvSpPr>
        <p:spPr>
          <a:xfrm>
            <a:off x="719975" y="30865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References</a:t>
            </a:r>
            <a:endParaRPr/>
          </a:p>
          <a:p>
            <a:pPr indent="0" lvl="0" marL="0" rtl="0" algn="ctr">
              <a:lnSpc>
                <a:spcPct val="100000"/>
              </a:lnSpc>
              <a:spcBef>
                <a:spcPts val="0"/>
              </a:spcBef>
              <a:spcAft>
                <a:spcPts val="0"/>
              </a:spcAft>
              <a:buSzPts val="3500"/>
              <a:buNone/>
            </a:pPr>
            <a:r>
              <a:t/>
            </a:r>
            <a:endParaRPr sz="2000"/>
          </a:p>
        </p:txBody>
      </p:sp>
      <p:sp>
        <p:nvSpPr>
          <p:cNvPr id="2500" name="Google Shape;2500;p59"/>
          <p:cNvSpPr txBox="1"/>
          <p:nvPr/>
        </p:nvSpPr>
        <p:spPr>
          <a:xfrm>
            <a:off x="520203" y="1094358"/>
            <a:ext cx="8103592" cy="21393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chemeClr val="dk1"/>
                </a:solidFill>
                <a:latin typeface="Arial"/>
                <a:ea typeface="Arial"/>
                <a:cs typeface="Arial"/>
                <a:sym typeface="Arial"/>
              </a:rPr>
              <a:t>[1] Yan, Sijie, Yuanjun Xiong, and Dahua Lin. "Spatial Temporal Graph Convolutional Networks for Skeleton-Based Action Recognition." </a:t>
            </a:r>
            <a:r>
              <a:rPr b="1" i="1" lang="en" sz="1000" u="none" cap="none" strike="noStrike">
                <a:solidFill>
                  <a:schemeClr val="dk1"/>
                </a:solidFill>
                <a:latin typeface="Arial"/>
                <a:ea typeface="Arial"/>
                <a:cs typeface="Arial"/>
                <a:sym typeface="Arial"/>
              </a:rPr>
              <a:t>arXiv preprint</a:t>
            </a:r>
            <a:r>
              <a:rPr b="1" i="0" lang="en" sz="1000" u="none" cap="none" strike="noStrike">
                <a:solidFill>
                  <a:schemeClr val="dk1"/>
                </a:solidFill>
                <a:latin typeface="Arial"/>
                <a:ea typeface="Arial"/>
                <a:cs typeface="Arial"/>
                <a:sym typeface="Arial"/>
              </a:rPr>
              <a:t> arXiv:1801.07455 (2018).</a:t>
            </a:r>
            <a:r>
              <a:rPr b="1" i="0" lang="en" sz="1000" u="none" cap="none" strike="noStrike">
                <a:solidFill>
                  <a:schemeClr val="dk1"/>
                </a:solidFill>
                <a:uFill>
                  <a:noFill/>
                </a:uFill>
                <a:latin typeface="Arial"/>
                <a:ea typeface="Arial"/>
                <a:cs typeface="Arial"/>
                <a:sym typeface="Arial"/>
                <a:hlinkClick r:id="rId3">
                  <a:extLst>
                    <a:ext uri="{A12FA001-AC4F-418D-AE19-62706E023703}">
                      <ahyp:hlinkClr val="tx"/>
                    </a:ext>
                  </a:extLst>
                </a:hlinkClick>
              </a:rPr>
              <a:t> </a:t>
            </a:r>
            <a:r>
              <a:rPr b="1" i="0" lang="en" sz="1000" u="sng" cap="none" strike="noStrike">
                <a:solidFill>
                  <a:schemeClr val="dk1"/>
                </a:solidFill>
                <a:latin typeface="Arial"/>
                <a:ea typeface="Arial"/>
                <a:cs typeface="Arial"/>
                <a:sym typeface="Arial"/>
                <a:hlinkClick r:id="rId4">
                  <a:extLst>
                    <a:ext uri="{A12FA001-AC4F-418D-AE19-62706E023703}">
                      <ahyp:hlinkClr val="tx"/>
                    </a:ext>
                  </a:extLst>
                </a:hlinkClick>
              </a:rPr>
              <a:t>https://doi.org/10.48550/arXiv.1801.07455</a:t>
            </a:r>
            <a:endParaRPr b="1" i="0" sz="1000" u="sng"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1" i="0" sz="9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chemeClr val="dk1"/>
                </a:solidFill>
                <a:latin typeface="Arial"/>
                <a:ea typeface="Arial"/>
                <a:cs typeface="Arial"/>
                <a:sym typeface="Arial"/>
              </a:rPr>
              <a:t>[2] 데이터: </a:t>
            </a:r>
            <a:r>
              <a:rPr b="1" i="0" lang="en" sz="900" u="none" cap="none" strike="noStrike">
                <a:solidFill>
                  <a:schemeClr val="hlink"/>
                </a:solidFill>
                <a:uFill>
                  <a:noFill/>
                </a:uFill>
                <a:latin typeface="Arial"/>
                <a:ea typeface="Arial"/>
                <a:cs typeface="Arial"/>
                <a:sym typeface="Arial"/>
                <a:hlinkClick r:id="rId5"/>
              </a:rPr>
              <a:t>https://www.aihub.or.kr/aihubdata/data/view.do?currMenu=115&amp;topMenu=100&amp;aihubDataSe=data&amp;dataSetSn=65</a:t>
            </a:r>
            <a:endParaRPr b="1" i="0" sz="900" u="none" cap="none" strike="noStrike">
              <a:solidFill>
                <a:schemeClr val="hlink"/>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1" i="0" sz="9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chemeClr val="dk1"/>
                </a:solidFill>
                <a:latin typeface="Arial"/>
                <a:ea typeface="Arial"/>
                <a:cs typeface="Arial"/>
                <a:sym typeface="Arial"/>
              </a:rPr>
              <a:t>[3] YOLO v8 pose yaml: </a:t>
            </a:r>
            <a:r>
              <a:rPr b="1" i="0" lang="en" sz="900" u="none" cap="none" strike="noStrike">
                <a:solidFill>
                  <a:schemeClr val="hlink"/>
                </a:solidFill>
                <a:uFill>
                  <a:noFill/>
                </a:uFill>
                <a:latin typeface="Arial"/>
                <a:ea typeface="Arial"/>
                <a:cs typeface="Arial"/>
                <a:sym typeface="Arial"/>
                <a:hlinkClick r:id="rId6"/>
              </a:rPr>
              <a:t>https://github.com/ultralytics/ultralytics/blob/main/ultralytics/cfg/models/v8/yolov8-pose.yaml</a:t>
            </a:r>
            <a:endParaRPr b="1" i="0" sz="900" u="none" cap="none" strike="noStrike">
              <a:solidFill>
                <a:schemeClr val="hlink"/>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1" i="0" sz="9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chemeClr val="dk1"/>
                </a:solidFill>
                <a:latin typeface="Arial"/>
                <a:ea typeface="Arial"/>
                <a:cs typeface="Arial"/>
                <a:sym typeface="Arial"/>
              </a:rPr>
              <a:t>[4] ST-GCN backbone: https://github.com/open-mmlab/mmskeleton/blob/master/mmskeleton/models/backbones/st_gcn_aaai18.py</a:t>
            </a:r>
            <a:endParaRPr b="1" i="0" sz="9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6"/>
          <p:cNvSpPr/>
          <p:nvPr/>
        </p:nvSpPr>
        <p:spPr>
          <a:xfrm flipH="1">
            <a:off x="6534392" y="781693"/>
            <a:ext cx="3087722" cy="679147"/>
          </a:xfrm>
          <a:custGeom>
            <a:rect b="b" l="l" r="r" t="t"/>
            <a:pathLst>
              <a:path extrusionOk="0" h="15979" w="72648">
                <a:moveTo>
                  <a:pt x="23875" y="11417"/>
                </a:moveTo>
                <a:lnTo>
                  <a:pt x="23875" y="11417"/>
                </a:lnTo>
                <a:cubicBezTo>
                  <a:pt x="24134" y="11460"/>
                  <a:pt x="24390" y="11526"/>
                  <a:pt x="24640" y="11613"/>
                </a:cubicBezTo>
                <a:lnTo>
                  <a:pt x="23875" y="11417"/>
                </a:lnTo>
                <a:close/>
                <a:moveTo>
                  <a:pt x="41559" y="0"/>
                </a:moveTo>
                <a:cubicBezTo>
                  <a:pt x="38806" y="0"/>
                  <a:pt x="36154" y="2038"/>
                  <a:pt x="35472" y="4718"/>
                </a:cubicBezTo>
                <a:cubicBezTo>
                  <a:pt x="34990" y="3932"/>
                  <a:pt x="34078" y="3456"/>
                  <a:pt x="33162" y="3456"/>
                </a:cubicBezTo>
                <a:cubicBezTo>
                  <a:pt x="32917" y="3456"/>
                  <a:pt x="32672" y="3490"/>
                  <a:pt x="32435" y="3561"/>
                </a:cubicBezTo>
                <a:cubicBezTo>
                  <a:pt x="31326" y="3883"/>
                  <a:pt x="30506" y="5024"/>
                  <a:pt x="30538" y="6197"/>
                </a:cubicBezTo>
                <a:cubicBezTo>
                  <a:pt x="29957" y="5950"/>
                  <a:pt x="29318" y="5824"/>
                  <a:pt x="28679" y="5824"/>
                </a:cubicBezTo>
                <a:cubicBezTo>
                  <a:pt x="28152" y="5824"/>
                  <a:pt x="27625" y="5910"/>
                  <a:pt x="27131" y="6084"/>
                </a:cubicBezTo>
                <a:cubicBezTo>
                  <a:pt x="26924" y="6145"/>
                  <a:pt x="26717" y="6225"/>
                  <a:pt x="26510" y="6225"/>
                </a:cubicBezTo>
                <a:cubicBezTo>
                  <a:pt x="26444" y="6225"/>
                  <a:pt x="26377" y="6216"/>
                  <a:pt x="26311" y="6197"/>
                </a:cubicBezTo>
                <a:cubicBezTo>
                  <a:pt x="25974" y="6100"/>
                  <a:pt x="25797" y="5715"/>
                  <a:pt x="25491" y="5522"/>
                </a:cubicBezTo>
                <a:cubicBezTo>
                  <a:pt x="25330" y="5402"/>
                  <a:pt x="25139" y="5349"/>
                  <a:pt x="24943" y="5349"/>
                </a:cubicBezTo>
                <a:cubicBezTo>
                  <a:pt x="24612" y="5349"/>
                  <a:pt x="24265" y="5499"/>
                  <a:pt x="24013" y="5731"/>
                </a:cubicBezTo>
                <a:cubicBezTo>
                  <a:pt x="23627" y="6100"/>
                  <a:pt x="23434" y="6631"/>
                  <a:pt x="23290" y="7161"/>
                </a:cubicBezTo>
                <a:cubicBezTo>
                  <a:pt x="23193" y="7499"/>
                  <a:pt x="23097" y="7868"/>
                  <a:pt x="22807" y="8061"/>
                </a:cubicBezTo>
                <a:cubicBezTo>
                  <a:pt x="22631" y="8190"/>
                  <a:pt x="22406" y="8238"/>
                  <a:pt x="22197" y="8270"/>
                </a:cubicBezTo>
                <a:cubicBezTo>
                  <a:pt x="20202" y="8564"/>
                  <a:pt x="18189" y="8718"/>
                  <a:pt x="16171" y="8718"/>
                </a:cubicBezTo>
                <a:cubicBezTo>
                  <a:pt x="15539" y="8718"/>
                  <a:pt x="14906" y="8703"/>
                  <a:pt x="14273" y="8672"/>
                </a:cubicBezTo>
                <a:cubicBezTo>
                  <a:pt x="13968" y="8656"/>
                  <a:pt x="13630" y="8640"/>
                  <a:pt x="13341" y="8511"/>
                </a:cubicBezTo>
                <a:cubicBezTo>
                  <a:pt x="12939" y="8335"/>
                  <a:pt x="12650" y="7981"/>
                  <a:pt x="12312" y="7692"/>
                </a:cubicBezTo>
                <a:cubicBezTo>
                  <a:pt x="11504" y="7003"/>
                  <a:pt x="10443" y="6783"/>
                  <a:pt x="9362" y="6783"/>
                </a:cubicBezTo>
                <a:cubicBezTo>
                  <a:pt x="8853" y="6783"/>
                  <a:pt x="8338" y="6832"/>
                  <a:pt x="7844" y="6904"/>
                </a:cubicBezTo>
                <a:cubicBezTo>
                  <a:pt x="6607" y="7081"/>
                  <a:pt x="1705" y="9797"/>
                  <a:pt x="853" y="10713"/>
                </a:cubicBezTo>
                <a:cubicBezTo>
                  <a:pt x="1" y="11645"/>
                  <a:pt x="3489" y="10954"/>
                  <a:pt x="4517" y="11678"/>
                </a:cubicBezTo>
                <a:cubicBezTo>
                  <a:pt x="5330" y="12240"/>
                  <a:pt x="4760" y="15978"/>
                  <a:pt x="5658" y="15978"/>
                </a:cubicBezTo>
                <a:cubicBezTo>
                  <a:pt x="5684" y="15978"/>
                  <a:pt x="5711" y="15975"/>
                  <a:pt x="5739" y="15969"/>
                </a:cubicBezTo>
                <a:cubicBezTo>
                  <a:pt x="8519" y="15326"/>
                  <a:pt x="13180" y="11035"/>
                  <a:pt x="16041" y="10970"/>
                </a:cubicBezTo>
                <a:cubicBezTo>
                  <a:pt x="16353" y="10962"/>
                  <a:pt x="16668" y="10953"/>
                  <a:pt x="16982" y="10953"/>
                </a:cubicBezTo>
                <a:cubicBezTo>
                  <a:pt x="17864" y="10953"/>
                  <a:pt x="18743" y="11020"/>
                  <a:pt x="19561" y="11340"/>
                </a:cubicBezTo>
                <a:cubicBezTo>
                  <a:pt x="19947" y="11485"/>
                  <a:pt x="20316" y="11678"/>
                  <a:pt x="20734" y="11710"/>
                </a:cubicBezTo>
                <a:cubicBezTo>
                  <a:pt x="20773" y="11713"/>
                  <a:pt x="20812" y="11714"/>
                  <a:pt x="20850" y="11714"/>
                </a:cubicBezTo>
                <a:cubicBezTo>
                  <a:pt x="21213" y="11714"/>
                  <a:pt x="21576" y="11586"/>
                  <a:pt x="21940" y="11485"/>
                </a:cubicBezTo>
                <a:cubicBezTo>
                  <a:pt x="22312" y="11397"/>
                  <a:pt x="22696" y="11351"/>
                  <a:pt x="23081" y="11351"/>
                </a:cubicBezTo>
                <a:cubicBezTo>
                  <a:pt x="23253" y="11351"/>
                  <a:pt x="23426" y="11360"/>
                  <a:pt x="23598" y="11379"/>
                </a:cubicBezTo>
                <a:lnTo>
                  <a:pt x="23598" y="11379"/>
                </a:lnTo>
                <a:cubicBezTo>
                  <a:pt x="24300" y="11700"/>
                  <a:pt x="25048" y="11802"/>
                  <a:pt x="25819" y="11802"/>
                </a:cubicBezTo>
                <a:cubicBezTo>
                  <a:pt x="27138" y="11802"/>
                  <a:pt x="28525" y="11505"/>
                  <a:pt x="29869" y="11505"/>
                </a:cubicBezTo>
                <a:cubicBezTo>
                  <a:pt x="30296" y="11505"/>
                  <a:pt x="30718" y="11535"/>
                  <a:pt x="31133" y="11613"/>
                </a:cubicBezTo>
                <a:cubicBezTo>
                  <a:pt x="31953" y="11774"/>
                  <a:pt x="32740" y="12112"/>
                  <a:pt x="33560" y="12256"/>
                </a:cubicBezTo>
                <a:cubicBezTo>
                  <a:pt x="33875" y="12305"/>
                  <a:pt x="34191" y="12324"/>
                  <a:pt x="34509" y="12324"/>
                </a:cubicBezTo>
                <a:cubicBezTo>
                  <a:pt x="35228" y="12324"/>
                  <a:pt x="35953" y="12227"/>
                  <a:pt x="36678" y="12160"/>
                </a:cubicBezTo>
                <a:cubicBezTo>
                  <a:pt x="37799" y="12045"/>
                  <a:pt x="38925" y="11987"/>
                  <a:pt x="40051" y="11987"/>
                </a:cubicBezTo>
                <a:cubicBezTo>
                  <a:pt x="41909" y="11987"/>
                  <a:pt x="43766" y="12145"/>
                  <a:pt x="45598" y="12465"/>
                </a:cubicBezTo>
                <a:cubicBezTo>
                  <a:pt x="46401" y="12614"/>
                  <a:pt x="47218" y="12790"/>
                  <a:pt x="48036" y="12790"/>
                </a:cubicBezTo>
                <a:cubicBezTo>
                  <a:pt x="48102" y="12790"/>
                  <a:pt x="48168" y="12789"/>
                  <a:pt x="48234" y="12787"/>
                </a:cubicBezTo>
                <a:cubicBezTo>
                  <a:pt x="48989" y="12770"/>
                  <a:pt x="49728" y="12594"/>
                  <a:pt x="50484" y="12529"/>
                </a:cubicBezTo>
                <a:cubicBezTo>
                  <a:pt x="50791" y="12500"/>
                  <a:pt x="51098" y="12488"/>
                  <a:pt x="51406" y="12488"/>
                </a:cubicBezTo>
                <a:cubicBezTo>
                  <a:pt x="52288" y="12488"/>
                  <a:pt x="53170" y="12586"/>
                  <a:pt x="54052" y="12658"/>
                </a:cubicBezTo>
                <a:cubicBezTo>
                  <a:pt x="56430" y="12868"/>
                  <a:pt x="58812" y="12947"/>
                  <a:pt x="61196" y="12947"/>
                </a:cubicBezTo>
                <a:cubicBezTo>
                  <a:pt x="65015" y="12947"/>
                  <a:pt x="68837" y="12743"/>
                  <a:pt x="72647" y="12545"/>
                </a:cubicBezTo>
                <a:cubicBezTo>
                  <a:pt x="71137" y="12304"/>
                  <a:pt x="69626" y="12079"/>
                  <a:pt x="68115" y="11838"/>
                </a:cubicBezTo>
                <a:cubicBezTo>
                  <a:pt x="67761" y="11790"/>
                  <a:pt x="67392" y="11726"/>
                  <a:pt x="67135" y="11469"/>
                </a:cubicBezTo>
                <a:cubicBezTo>
                  <a:pt x="66942" y="11276"/>
                  <a:pt x="66845" y="10986"/>
                  <a:pt x="66669" y="10761"/>
                </a:cubicBezTo>
                <a:cubicBezTo>
                  <a:pt x="66380" y="10424"/>
                  <a:pt x="65976" y="10335"/>
                  <a:pt x="65529" y="10335"/>
                </a:cubicBezTo>
                <a:cubicBezTo>
                  <a:pt x="65037" y="10335"/>
                  <a:pt x="64491" y="10442"/>
                  <a:pt x="63985" y="10442"/>
                </a:cubicBezTo>
                <a:cubicBezTo>
                  <a:pt x="63593" y="10442"/>
                  <a:pt x="63225" y="10378"/>
                  <a:pt x="62924" y="10151"/>
                </a:cubicBezTo>
                <a:cubicBezTo>
                  <a:pt x="62618" y="9910"/>
                  <a:pt x="62442" y="9556"/>
                  <a:pt x="62249" y="9218"/>
                </a:cubicBezTo>
                <a:cubicBezTo>
                  <a:pt x="61606" y="8013"/>
                  <a:pt x="60658" y="6872"/>
                  <a:pt x="59372" y="6358"/>
                </a:cubicBezTo>
                <a:cubicBezTo>
                  <a:pt x="58970" y="6202"/>
                  <a:pt x="58531" y="6123"/>
                  <a:pt x="58093" y="6123"/>
                </a:cubicBezTo>
                <a:cubicBezTo>
                  <a:pt x="57130" y="6123"/>
                  <a:pt x="56174" y="6505"/>
                  <a:pt x="55643" y="7290"/>
                </a:cubicBezTo>
                <a:cubicBezTo>
                  <a:pt x="55498" y="7515"/>
                  <a:pt x="55386" y="7756"/>
                  <a:pt x="55177" y="7917"/>
                </a:cubicBezTo>
                <a:cubicBezTo>
                  <a:pt x="55018" y="8037"/>
                  <a:pt x="54837" y="8088"/>
                  <a:pt x="54650" y="8088"/>
                </a:cubicBezTo>
                <a:cubicBezTo>
                  <a:pt x="54212" y="8088"/>
                  <a:pt x="53735" y="7809"/>
                  <a:pt x="53409" y="7483"/>
                </a:cubicBezTo>
                <a:cubicBezTo>
                  <a:pt x="52927" y="7017"/>
                  <a:pt x="52493" y="6422"/>
                  <a:pt x="51834" y="6325"/>
                </a:cubicBezTo>
                <a:cubicBezTo>
                  <a:pt x="51764" y="6314"/>
                  <a:pt x="51694" y="6309"/>
                  <a:pt x="51625" y="6309"/>
                </a:cubicBezTo>
                <a:cubicBezTo>
                  <a:pt x="50703" y="6309"/>
                  <a:pt x="49787" y="7217"/>
                  <a:pt x="48956" y="7217"/>
                </a:cubicBezTo>
                <a:cubicBezTo>
                  <a:pt x="48764" y="7217"/>
                  <a:pt x="48576" y="7168"/>
                  <a:pt x="48394" y="7049"/>
                </a:cubicBezTo>
                <a:cubicBezTo>
                  <a:pt x="47880" y="6711"/>
                  <a:pt x="47832" y="5988"/>
                  <a:pt x="47735" y="5361"/>
                </a:cubicBezTo>
                <a:cubicBezTo>
                  <a:pt x="47334" y="2532"/>
                  <a:pt x="44746" y="154"/>
                  <a:pt x="41869" y="9"/>
                </a:cubicBezTo>
                <a:cubicBezTo>
                  <a:pt x="41766" y="3"/>
                  <a:pt x="41662" y="0"/>
                  <a:pt x="41559" y="0"/>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7" name="Google Shape;557;p6"/>
          <p:cNvGrpSpPr/>
          <p:nvPr/>
        </p:nvGrpSpPr>
        <p:grpSpPr>
          <a:xfrm>
            <a:off x="6534390" y="1421094"/>
            <a:ext cx="2196275" cy="3244391"/>
            <a:chOff x="2633225" y="3262875"/>
            <a:chExt cx="820915" cy="1212675"/>
          </a:xfrm>
        </p:grpSpPr>
        <p:sp>
          <p:nvSpPr>
            <p:cNvPr id="558" name="Google Shape;558;p6"/>
            <p:cNvSpPr/>
            <p:nvPr/>
          </p:nvSpPr>
          <p:spPr>
            <a:xfrm>
              <a:off x="2644165" y="3263375"/>
              <a:ext cx="809975" cy="1211675"/>
            </a:xfrm>
            <a:custGeom>
              <a:rect b="b" l="l" r="r" t="t"/>
              <a:pathLst>
                <a:path extrusionOk="0" h="48467" w="32399">
                  <a:moveTo>
                    <a:pt x="5119" y="2280"/>
                  </a:moveTo>
                  <a:lnTo>
                    <a:pt x="5622" y="2377"/>
                  </a:lnTo>
                  <a:cubicBezTo>
                    <a:pt x="5557" y="2637"/>
                    <a:pt x="5541" y="2897"/>
                    <a:pt x="5541" y="3027"/>
                  </a:cubicBezTo>
                  <a:cubicBezTo>
                    <a:pt x="5541" y="3352"/>
                    <a:pt x="5866" y="3709"/>
                    <a:pt x="6045" y="3953"/>
                  </a:cubicBezTo>
                  <a:cubicBezTo>
                    <a:pt x="6045" y="3953"/>
                    <a:pt x="6077" y="3986"/>
                    <a:pt x="6077" y="4002"/>
                  </a:cubicBezTo>
                  <a:lnTo>
                    <a:pt x="6077" y="4018"/>
                  </a:lnTo>
                  <a:cubicBezTo>
                    <a:pt x="6093" y="4034"/>
                    <a:pt x="6093" y="4067"/>
                    <a:pt x="6110" y="4083"/>
                  </a:cubicBezTo>
                  <a:cubicBezTo>
                    <a:pt x="6126" y="4099"/>
                    <a:pt x="6158" y="4148"/>
                    <a:pt x="6175" y="4181"/>
                  </a:cubicBezTo>
                  <a:lnTo>
                    <a:pt x="6175" y="4197"/>
                  </a:lnTo>
                  <a:cubicBezTo>
                    <a:pt x="6191" y="4246"/>
                    <a:pt x="6207" y="4278"/>
                    <a:pt x="6240" y="4311"/>
                  </a:cubicBezTo>
                  <a:cubicBezTo>
                    <a:pt x="6483" y="4749"/>
                    <a:pt x="6890" y="5480"/>
                    <a:pt x="7182" y="6065"/>
                  </a:cubicBezTo>
                  <a:cubicBezTo>
                    <a:pt x="7215" y="6114"/>
                    <a:pt x="7247" y="6179"/>
                    <a:pt x="7263" y="6212"/>
                  </a:cubicBezTo>
                  <a:cubicBezTo>
                    <a:pt x="7263" y="6212"/>
                    <a:pt x="7263" y="6228"/>
                    <a:pt x="7296" y="6228"/>
                  </a:cubicBezTo>
                  <a:cubicBezTo>
                    <a:pt x="7328" y="6293"/>
                    <a:pt x="7377" y="6374"/>
                    <a:pt x="7393" y="6439"/>
                  </a:cubicBezTo>
                  <a:cubicBezTo>
                    <a:pt x="6806" y="6644"/>
                    <a:pt x="6001" y="6872"/>
                    <a:pt x="5393" y="6872"/>
                  </a:cubicBezTo>
                  <a:cubicBezTo>
                    <a:pt x="5277" y="6872"/>
                    <a:pt x="5168" y="6863"/>
                    <a:pt x="5070" y="6845"/>
                  </a:cubicBezTo>
                  <a:cubicBezTo>
                    <a:pt x="4967" y="6824"/>
                    <a:pt x="4879" y="6814"/>
                    <a:pt x="4804" y="6814"/>
                  </a:cubicBezTo>
                  <a:cubicBezTo>
                    <a:pt x="4371" y="6814"/>
                    <a:pt x="4371" y="7121"/>
                    <a:pt x="4371" y="7121"/>
                  </a:cubicBezTo>
                  <a:cubicBezTo>
                    <a:pt x="4371" y="7121"/>
                    <a:pt x="3819" y="7186"/>
                    <a:pt x="3689" y="7186"/>
                  </a:cubicBezTo>
                  <a:lnTo>
                    <a:pt x="3689" y="7235"/>
                  </a:lnTo>
                  <a:cubicBezTo>
                    <a:pt x="3396" y="7235"/>
                    <a:pt x="2941" y="7251"/>
                    <a:pt x="2941" y="7251"/>
                  </a:cubicBezTo>
                  <a:cubicBezTo>
                    <a:pt x="3006" y="6683"/>
                    <a:pt x="3315" y="4099"/>
                    <a:pt x="3315" y="4099"/>
                  </a:cubicBezTo>
                  <a:cubicBezTo>
                    <a:pt x="3315" y="4099"/>
                    <a:pt x="3385" y="4115"/>
                    <a:pt x="3478" y="4115"/>
                  </a:cubicBezTo>
                  <a:cubicBezTo>
                    <a:pt x="3617" y="4115"/>
                    <a:pt x="3806" y="4080"/>
                    <a:pt x="3884" y="3904"/>
                  </a:cubicBezTo>
                  <a:cubicBezTo>
                    <a:pt x="3981" y="3644"/>
                    <a:pt x="4079" y="3043"/>
                    <a:pt x="4631" y="2702"/>
                  </a:cubicBezTo>
                  <a:cubicBezTo>
                    <a:pt x="4777" y="2621"/>
                    <a:pt x="4956" y="2458"/>
                    <a:pt x="5119" y="2280"/>
                  </a:cubicBezTo>
                  <a:close/>
                  <a:moveTo>
                    <a:pt x="10220" y="27919"/>
                  </a:moveTo>
                  <a:cubicBezTo>
                    <a:pt x="10221" y="27920"/>
                    <a:pt x="11894" y="32355"/>
                    <a:pt x="11894" y="33167"/>
                  </a:cubicBezTo>
                  <a:cubicBezTo>
                    <a:pt x="11894" y="33979"/>
                    <a:pt x="12381" y="38204"/>
                    <a:pt x="12040" y="41437"/>
                  </a:cubicBezTo>
                  <a:cubicBezTo>
                    <a:pt x="12089" y="41453"/>
                    <a:pt x="12170" y="41470"/>
                    <a:pt x="12268" y="41486"/>
                  </a:cubicBezTo>
                  <a:cubicBezTo>
                    <a:pt x="12268" y="41518"/>
                    <a:pt x="12251" y="41518"/>
                    <a:pt x="12251" y="41535"/>
                  </a:cubicBezTo>
                  <a:lnTo>
                    <a:pt x="12186" y="41648"/>
                  </a:lnTo>
                  <a:cubicBezTo>
                    <a:pt x="12170" y="41697"/>
                    <a:pt x="12138" y="41762"/>
                    <a:pt x="12121" y="41795"/>
                  </a:cubicBezTo>
                  <a:cubicBezTo>
                    <a:pt x="11975" y="42103"/>
                    <a:pt x="11862" y="42428"/>
                    <a:pt x="11862" y="42591"/>
                  </a:cubicBezTo>
                  <a:cubicBezTo>
                    <a:pt x="11862" y="42704"/>
                    <a:pt x="11862" y="42834"/>
                    <a:pt x="11894" y="42981"/>
                  </a:cubicBezTo>
                  <a:lnTo>
                    <a:pt x="11894" y="42997"/>
                  </a:lnTo>
                  <a:cubicBezTo>
                    <a:pt x="11927" y="43029"/>
                    <a:pt x="11927" y="43094"/>
                    <a:pt x="11943" y="43159"/>
                  </a:cubicBezTo>
                  <a:cubicBezTo>
                    <a:pt x="11959" y="43224"/>
                    <a:pt x="11975" y="43257"/>
                    <a:pt x="11991" y="43322"/>
                  </a:cubicBezTo>
                  <a:lnTo>
                    <a:pt x="11991" y="43338"/>
                  </a:lnTo>
                  <a:cubicBezTo>
                    <a:pt x="12024" y="43403"/>
                    <a:pt x="12040" y="43468"/>
                    <a:pt x="12073" y="43517"/>
                  </a:cubicBezTo>
                  <a:cubicBezTo>
                    <a:pt x="12073" y="43549"/>
                    <a:pt x="12105" y="43549"/>
                    <a:pt x="12105" y="43566"/>
                  </a:cubicBezTo>
                  <a:cubicBezTo>
                    <a:pt x="12138" y="43631"/>
                    <a:pt x="12170" y="43679"/>
                    <a:pt x="12203" y="43744"/>
                  </a:cubicBezTo>
                  <a:lnTo>
                    <a:pt x="12203" y="43761"/>
                  </a:lnTo>
                  <a:cubicBezTo>
                    <a:pt x="12235" y="43826"/>
                    <a:pt x="12284" y="43891"/>
                    <a:pt x="12333" y="43972"/>
                  </a:cubicBezTo>
                  <a:cubicBezTo>
                    <a:pt x="12333" y="43988"/>
                    <a:pt x="12349" y="43988"/>
                    <a:pt x="12349" y="44004"/>
                  </a:cubicBezTo>
                  <a:cubicBezTo>
                    <a:pt x="12381" y="44069"/>
                    <a:pt x="12446" y="44151"/>
                    <a:pt x="12511" y="44232"/>
                  </a:cubicBezTo>
                  <a:lnTo>
                    <a:pt x="12544" y="44281"/>
                  </a:lnTo>
                  <a:cubicBezTo>
                    <a:pt x="12593" y="44329"/>
                    <a:pt x="12658" y="44394"/>
                    <a:pt x="12706" y="44459"/>
                  </a:cubicBezTo>
                  <a:cubicBezTo>
                    <a:pt x="12593" y="44443"/>
                    <a:pt x="12463" y="44443"/>
                    <a:pt x="12349" y="44411"/>
                  </a:cubicBezTo>
                  <a:lnTo>
                    <a:pt x="12284" y="44411"/>
                  </a:lnTo>
                  <a:cubicBezTo>
                    <a:pt x="12203" y="44411"/>
                    <a:pt x="12121" y="44394"/>
                    <a:pt x="12040" y="44394"/>
                  </a:cubicBezTo>
                  <a:lnTo>
                    <a:pt x="11715" y="44394"/>
                  </a:lnTo>
                  <a:quadBezTo>
                    <a:pt x="11715" y="44378"/>
                    <a:pt x="11732" y="44362"/>
                  </a:quadBezTo>
                  <a:lnTo>
                    <a:pt x="11732" y="44329"/>
                  </a:lnTo>
                  <a:cubicBezTo>
                    <a:pt x="11732" y="44313"/>
                    <a:pt x="11715" y="44313"/>
                    <a:pt x="11715" y="44281"/>
                  </a:cubicBezTo>
                  <a:cubicBezTo>
                    <a:pt x="11699" y="44232"/>
                    <a:pt x="11683" y="44151"/>
                    <a:pt x="11634" y="44053"/>
                  </a:cubicBezTo>
                  <a:lnTo>
                    <a:pt x="11634" y="44037"/>
                  </a:lnTo>
                  <a:cubicBezTo>
                    <a:pt x="11569" y="43891"/>
                    <a:pt x="11520" y="43679"/>
                    <a:pt x="11439" y="43436"/>
                  </a:cubicBezTo>
                  <a:cubicBezTo>
                    <a:pt x="11358" y="43192"/>
                    <a:pt x="11277" y="42899"/>
                    <a:pt x="11163" y="42542"/>
                  </a:cubicBezTo>
                  <a:cubicBezTo>
                    <a:pt x="11114" y="42331"/>
                    <a:pt x="11049" y="42087"/>
                    <a:pt x="10984" y="41811"/>
                  </a:cubicBezTo>
                  <a:lnTo>
                    <a:pt x="10984" y="41795"/>
                  </a:lnTo>
                  <a:cubicBezTo>
                    <a:pt x="10968" y="41681"/>
                    <a:pt x="10919" y="41535"/>
                    <a:pt x="10903" y="41388"/>
                  </a:cubicBezTo>
                  <a:cubicBezTo>
                    <a:pt x="10838" y="41112"/>
                    <a:pt x="10789" y="40820"/>
                    <a:pt x="10740" y="40495"/>
                  </a:cubicBezTo>
                  <a:lnTo>
                    <a:pt x="10740" y="40462"/>
                  </a:lnTo>
                  <a:cubicBezTo>
                    <a:pt x="10724" y="40300"/>
                    <a:pt x="10675" y="40154"/>
                    <a:pt x="10659" y="39991"/>
                  </a:cubicBezTo>
                  <a:cubicBezTo>
                    <a:pt x="10578" y="39406"/>
                    <a:pt x="10497" y="38756"/>
                    <a:pt x="10464" y="38058"/>
                  </a:cubicBezTo>
                  <a:cubicBezTo>
                    <a:pt x="10399" y="36985"/>
                    <a:pt x="10318" y="32761"/>
                    <a:pt x="10350" y="30762"/>
                  </a:cubicBezTo>
                  <a:lnTo>
                    <a:pt x="10350" y="30665"/>
                  </a:lnTo>
                  <a:lnTo>
                    <a:pt x="10350" y="30600"/>
                  </a:lnTo>
                  <a:lnTo>
                    <a:pt x="10350" y="30486"/>
                  </a:lnTo>
                  <a:lnTo>
                    <a:pt x="10350" y="30356"/>
                  </a:lnTo>
                  <a:lnTo>
                    <a:pt x="10350" y="30307"/>
                  </a:lnTo>
                  <a:lnTo>
                    <a:pt x="10350" y="30194"/>
                  </a:lnTo>
                  <a:lnTo>
                    <a:pt x="10350" y="30161"/>
                  </a:lnTo>
                  <a:lnTo>
                    <a:pt x="10350" y="30031"/>
                  </a:lnTo>
                  <a:lnTo>
                    <a:pt x="10350" y="29999"/>
                  </a:lnTo>
                  <a:lnTo>
                    <a:pt x="10350" y="29901"/>
                  </a:lnTo>
                  <a:cubicBezTo>
                    <a:pt x="10464" y="28796"/>
                    <a:pt x="10221" y="27919"/>
                    <a:pt x="10220" y="27919"/>
                  </a:cubicBezTo>
                  <a:close/>
                  <a:moveTo>
                    <a:pt x="16170" y="0"/>
                  </a:moveTo>
                  <a:cubicBezTo>
                    <a:pt x="15569" y="0"/>
                    <a:pt x="15274" y="427"/>
                    <a:pt x="15274" y="427"/>
                  </a:cubicBezTo>
                  <a:cubicBezTo>
                    <a:pt x="15274" y="225"/>
                    <a:pt x="15016" y="72"/>
                    <a:pt x="14702" y="72"/>
                  </a:cubicBezTo>
                  <a:cubicBezTo>
                    <a:pt x="14536" y="72"/>
                    <a:pt x="14354" y="115"/>
                    <a:pt x="14185" y="216"/>
                  </a:cubicBezTo>
                  <a:cubicBezTo>
                    <a:pt x="13763" y="476"/>
                    <a:pt x="13405" y="2133"/>
                    <a:pt x="13259" y="3141"/>
                  </a:cubicBezTo>
                  <a:lnTo>
                    <a:pt x="12349" y="2962"/>
                  </a:lnTo>
                  <a:lnTo>
                    <a:pt x="11829" y="2864"/>
                  </a:lnTo>
                  <a:lnTo>
                    <a:pt x="11829" y="2816"/>
                  </a:lnTo>
                  <a:lnTo>
                    <a:pt x="11390" y="2718"/>
                  </a:lnTo>
                  <a:lnTo>
                    <a:pt x="11260" y="3303"/>
                  </a:lnTo>
                  <a:lnTo>
                    <a:pt x="11715" y="3401"/>
                  </a:lnTo>
                  <a:lnTo>
                    <a:pt x="11715" y="3368"/>
                  </a:lnTo>
                  <a:lnTo>
                    <a:pt x="12219" y="3466"/>
                  </a:lnTo>
                  <a:lnTo>
                    <a:pt x="13178" y="3644"/>
                  </a:lnTo>
                  <a:cubicBezTo>
                    <a:pt x="13178" y="3758"/>
                    <a:pt x="13161" y="3807"/>
                    <a:pt x="13161" y="3872"/>
                  </a:cubicBezTo>
                  <a:cubicBezTo>
                    <a:pt x="13161" y="4213"/>
                    <a:pt x="13194" y="4538"/>
                    <a:pt x="13340" y="4863"/>
                  </a:cubicBezTo>
                  <a:lnTo>
                    <a:pt x="13340" y="4912"/>
                  </a:lnTo>
                  <a:lnTo>
                    <a:pt x="13340" y="4977"/>
                  </a:lnTo>
                  <a:lnTo>
                    <a:pt x="13340" y="5058"/>
                  </a:lnTo>
                  <a:lnTo>
                    <a:pt x="13340" y="5805"/>
                  </a:lnTo>
                  <a:lnTo>
                    <a:pt x="13275" y="5805"/>
                  </a:lnTo>
                  <a:cubicBezTo>
                    <a:pt x="12869" y="5805"/>
                    <a:pt x="12641" y="6455"/>
                    <a:pt x="12641" y="6455"/>
                  </a:cubicBezTo>
                  <a:cubicBezTo>
                    <a:pt x="12641" y="6455"/>
                    <a:pt x="11878" y="6861"/>
                    <a:pt x="11098" y="6861"/>
                  </a:cubicBezTo>
                  <a:cubicBezTo>
                    <a:pt x="10984" y="6861"/>
                    <a:pt x="10838" y="6845"/>
                    <a:pt x="10692" y="6796"/>
                  </a:cubicBezTo>
                  <a:cubicBezTo>
                    <a:pt x="10675" y="6780"/>
                    <a:pt x="10659" y="6780"/>
                    <a:pt x="10643" y="6764"/>
                  </a:cubicBezTo>
                  <a:cubicBezTo>
                    <a:pt x="10610" y="6732"/>
                    <a:pt x="10594" y="6732"/>
                    <a:pt x="10594" y="6715"/>
                  </a:cubicBezTo>
                  <a:cubicBezTo>
                    <a:pt x="10562" y="6699"/>
                    <a:pt x="10513" y="6650"/>
                    <a:pt x="10480" y="6634"/>
                  </a:cubicBezTo>
                  <a:cubicBezTo>
                    <a:pt x="10448" y="6618"/>
                    <a:pt x="10432" y="6602"/>
                    <a:pt x="10415" y="6602"/>
                  </a:cubicBezTo>
                  <a:cubicBezTo>
                    <a:pt x="10367" y="6569"/>
                    <a:pt x="10334" y="6537"/>
                    <a:pt x="10318" y="6520"/>
                  </a:cubicBezTo>
                  <a:cubicBezTo>
                    <a:pt x="10285" y="6488"/>
                    <a:pt x="10269" y="6472"/>
                    <a:pt x="10253" y="6472"/>
                  </a:cubicBezTo>
                  <a:cubicBezTo>
                    <a:pt x="10204" y="6455"/>
                    <a:pt x="10172" y="6407"/>
                    <a:pt x="10123" y="6390"/>
                  </a:cubicBezTo>
                  <a:cubicBezTo>
                    <a:pt x="10107" y="6374"/>
                    <a:pt x="10090" y="6374"/>
                    <a:pt x="10074" y="6358"/>
                  </a:cubicBezTo>
                  <a:cubicBezTo>
                    <a:pt x="10009" y="6309"/>
                    <a:pt x="9944" y="6277"/>
                    <a:pt x="9879" y="6212"/>
                  </a:cubicBezTo>
                  <a:lnTo>
                    <a:pt x="9847" y="6163"/>
                  </a:lnTo>
                  <a:cubicBezTo>
                    <a:pt x="9798" y="6130"/>
                    <a:pt x="9766" y="6114"/>
                    <a:pt x="9701" y="6065"/>
                  </a:cubicBezTo>
                  <a:lnTo>
                    <a:pt x="9636" y="6000"/>
                  </a:lnTo>
                  <a:cubicBezTo>
                    <a:pt x="9603" y="5968"/>
                    <a:pt x="9554" y="5952"/>
                    <a:pt x="9522" y="5903"/>
                  </a:cubicBezTo>
                  <a:lnTo>
                    <a:pt x="9457" y="5838"/>
                  </a:lnTo>
                  <a:cubicBezTo>
                    <a:pt x="9424" y="5805"/>
                    <a:pt x="9376" y="5789"/>
                    <a:pt x="9343" y="5740"/>
                  </a:cubicBezTo>
                  <a:lnTo>
                    <a:pt x="9278" y="5675"/>
                  </a:lnTo>
                  <a:cubicBezTo>
                    <a:pt x="9229" y="5643"/>
                    <a:pt x="9181" y="5594"/>
                    <a:pt x="9132" y="5562"/>
                  </a:cubicBezTo>
                  <a:lnTo>
                    <a:pt x="9116" y="5545"/>
                  </a:lnTo>
                  <a:cubicBezTo>
                    <a:pt x="8953" y="5383"/>
                    <a:pt x="8791" y="5237"/>
                    <a:pt x="8661" y="5090"/>
                  </a:cubicBezTo>
                  <a:cubicBezTo>
                    <a:pt x="8254" y="4619"/>
                    <a:pt x="7848" y="4213"/>
                    <a:pt x="7605" y="3953"/>
                  </a:cubicBezTo>
                  <a:cubicBezTo>
                    <a:pt x="7572" y="3921"/>
                    <a:pt x="7556" y="3888"/>
                    <a:pt x="7523" y="3856"/>
                  </a:cubicBezTo>
                  <a:lnTo>
                    <a:pt x="7507" y="3839"/>
                  </a:lnTo>
                  <a:cubicBezTo>
                    <a:pt x="7491" y="3807"/>
                    <a:pt x="7475" y="3774"/>
                    <a:pt x="7442" y="3758"/>
                  </a:cubicBezTo>
                  <a:cubicBezTo>
                    <a:pt x="7426" y="3726"/>
                    <a:pt x="7426" y="3709"/>
                    <a:pt x="7410" y="3693"/>
                  </a:cubicBezTo>
                  <a:lnTo>
                    <a:pt x="7410" y="3677"/>
                  </a:lnTo>
                  <a:cubicBezTo>
                    <a:pt x="7491" y="3628"/>
                    <a:pt x="7572" y="3547"/>
                    <a:pt x="7718" y="3384"/>
                  </a:cubicBezTo>
                  <a:cubicBezTo>
                    <a:pt x="7881" y="3222"/>
                    <a:pt x="7930" y="2978"/>
                    <a:pt x="7978" y="2751"/>
                  </a:cubicBezTo>
                  <a:lnTo>
                    <a:pt x="9441" y="3027"/>
                  </a:lnTo>
                  <a:lnTo>
                    <a:pt x="10090" y="3141"/>
                  </a:lnTo>
                  <a:lnTo>
                    <a:pt x="10643" y="3238"/>
                  </a:lnTo>
                  <a:lnTo>
                    <a:pt x="11017" y="3303"/>
                  </a:lnTo>
                  <a:lnTo>
                    <a:pt x="11017" y="3271"/>
                  </a:lnTo>
                  <a:lnTo>
                    <a:pt x="11212" y="3303"/>
                  </a:lnTo>
                  <a:lnTo>
                    <a:pt x="11342" y="2637"/>
                  </a:lnTo>
                  <a:lnTo>
                    <a:pt x="11163" y="2588"/>
                  </a:lnTo>
                  <a:lnTo>
                    <a:pt x="11163" y="2556"/>
                  </a:lnTo>
                  <a:lnTo>
                    <a:pt x="10009" y="2296"/>
                  </a:lnTo>
                  <a:lnTo>
                    <a:pt x="8092" y="1841"/>
                  </a:lnTo>
                  <a:lnTo>
                    <a:pt x="8092" y="1760"/>
                  </a:lnTo>
                  <a:cubicBezTo>
                    <a:pt x="8071" y="1739"/>
                    <a:pt x="8024" y="1711"/>
                    <a:pt x="7962" y="1711"/>
                  </a:cubicBezTo>
                  <a:cubicBezTo>
                    <a:pt x="7928" y="1711"/>
                    <a:pt x="7889" y="1720"/>
                    <a:pt x="7848" y="1743"/>
                  </a:cubicBezTo>
                  <a:cubicBezTo>
                    <a:pt x="7832" y="1581"/>
                    <a:pt x="7816" y="1451"/>
                    <a:pt x="7816" y="1402"/>
                  </a:cubicBezTo>
                  <a:cubicBezTo>
                    <a:pt x="7848" y="1256"/>
                    <a:pt x="7751" y="1110"/>
                    <a:pt x="7605" y="1110"/>
                  </a:cubicBezTo>
                  <a:lnTo>
                    <a:pt x="7572" y="1110"/>
                  </a:lnTo>
                  <a:cubicBezTo>
                    <a:pt x="7475" y="1110"/>
                    <a:pt x="7393" y="1175"/>
                    <a:pt x="7361" y="1272"/>
                  </a:cubicBezTo>
                  <a:lnTo>
                    <a:pt x="7312" y="1272"/>
                  </a:lnTo>
                  <a:cubicBezTo>
                    <a:pt x="7280" y="1175"/>
                    <a:pt x="7182" y="1110"/>
                    <a:pt x="7085" y="1110"/>
                  </a:cubicBezTo>
                  <a:lnTo>
                    <a:pt x="7036" y="1110"/>
                  </a:lnTo>
                  <a:cubicBezTo>
                    <a:pt x="6938" y="1110"/>
                    <a:pt x="6841" y="1191"/>
                    <a:pt x="6825" y="1288"/>
                  </a:cubicBezTo>
                  <a:lnTo>
                    <a:pt x="6776" y="1288"/>
                  </a:lnTo>
                  <a:cubicBezTo>
                    <a:pt x="6760" y="1191"/>
                    <a:pt x="6662" y="1126"/>
                    <a:pt x="6548" y="1126"/>
                  </a:cubicBezTo>
                  <a:lnTo>
                    <a:pt x="6516" y="1126"/>
                  </a:lnTo>
                  <a:cubicBezTo>
                    <a:pt x="6418" y="1126"/>
                    <a:pt x="6305" y="1207"/>
                    <a:pt x="6288" y="1321"/>
                  </a:cubicBezTo>
                  <a:lnTo>
                    <a:pt x="6288" y="1337"/>
                  </a:lnTo>
                  <a:lnTo>
                    <a:pt x="6223" y="1337"/>
                  </a:lnTo>
                  <a:cubicBezTo>
                    <a:pt x="6191" y="1272"/>
                    <a:pt x="6126" y="1207"/>
                    <a:pt x="6045" y="1207"/>
                  </a:cubicBezTo>
                  <a:lnTo>
                    <a:pt x="6012" y="1207"/>
                  </a:lnTo>
                  <a:cubicBezTo>
                    <a:pt x="5931" y="1207"/>
                    <a:pt x="5866" y="1256"/>
                    <a:pt x="5817" y="1321"/>
                  </a:cubicBezTo>
                  <a:lnTo>
                    <a:pt x="5785" y="1321"/>
                  </a:lnTo>
                  <a:cubicBezTo>
                    <a:pt x="5801" y="1028"/>
                    <a:pt x="5931" y="769"/>
                    <a:pt x="5655" y="557"/>
                  </a:cubicBezTo>
                  <a:cubicBezTo>
                    <a:pt x="5375" y="348"/>
                    <a:pt x="4795" y="222"/>
                    <a:pt x="4359" y="222"/>
                  </a:cubicBezTo>
                  <a:cubicBezTo>
                    <a:pt x="4288" y="222"/>
                    <a:pt x="4221" y="225"/>
                    <a:pt x="4160" y="232"/>
                  </a:cubicBezTo>
                  <a:cubicBezTo>
                    <a:pt x="3900" y="281"/>
                    <a:pt x="3526" y="476"/>
                    <a:pt x="3266" y="720"/>
                  </a:cubicBezTo>
                  <a:lnTo>
                    <a:pt x="2519" y="541"/>
                  </a:lnTo>
                  <a:cubicBezTo>
                    <a:pt x="2324" y="590"/>
                    <a:pt x="2161" y="720"/>
                    <a:pt x="2129" y="931"/>
                  </a:cubicBezTo>
                  <a:lnTo>
                    <a:pt x="2064" y="1207"/>
                  </a:lnTo>
                  <a:cubicBezTo>
                    <a:pt x="2031" y="1418"/>
                    <a:pt x="2113" y="1613"/>
                    <a:pt x="2275" y="1727"/>
                  </a:cubicBezTo>
                  <a:lnTo>
                    <a:pt x="2698" y="1808"/>
                  </a:lnTo>
                  <a:cubicBezTo>
                    <a:pt x="2551" y="2166"/>
                    <a:pt x="2389" y="2556"/>
                    <a:pt x="2226" y="2735"/>
                  </a:cubicBezTo>
                  <a:cubicBezTo>
                    <a:pt x="1707" y="3271"/>
                    <a:pt x="2161" y="3482"/>
                    <a:pt x="2161" y="3482"/>
                  </a:cubicBezTo>
                  <a:cubicBezTo>
                    <a:pt x="2161" y="3482"/>
                    <a:pt x="0" y="8178"/>
                    <a:pt x="537" y="9494"/>
                  </a:cubicBezTo>
                  <a:lnTo>
                    <a:pt x="537" y="9526"/>
                  </a:lnTo>
                  <a:cubicBezTo>
                    <a:pt x="569" y="9559"/>
                    <a:pt x="585" y="9607"/>
                    <a:pt x="602" y="9624"/>
                  </a:cubicBezTo>
                  <a:cubicBezTo>
                    <a:pt x="602" y="9624"/>
                    <a:pt x="602" y="9640"/>
                    <a:pt x="618" y="9640"/>
                  </a:cubicBezTo>
                  <a:cubicBezTo>
                    <a:pt x="650" y="9689"/>
                    <a:pt x="683" y="9721"/>
                    <a:pt x="732" y="9737"/>
                  </a:cubicBezTo>
                  <a:cubicBezTo>
                    <a:pt x="1075" y="9991"/>
                    <a:pt x="2252" y="10037"/>
                    <a:pt x="3075" y="10037"/>
                  </a:cubicBezTo>
                  <a:cubicBezTo>
                    <a:pt x="3305" y="10037"/>
                    <a:pt x="3507" y="10033"/>
                    <a:pt x="3656" y="10030"/>
                  </a:cubicBezTo>
                  <a:cubicBezTo>
                    <a:pt x="3656" y="10111"/>
                    <a:pt x="3673" y="10176"/>
                    <a:pt x="3673" y="10257"/>
                  </a:cubicBezTo>
                  <a:cubicBezTo>
                    <a:pt x="3673" y="10257"/>
                    <a:pt x="4176" y="10290"/>
                    <a:pt x="4387" y="10290"/>
                  </a:cubicBezTo>
                  <a:cubicBezTo>
                    <a:pt x="4387" y="10290"/>
                    <a:pt x="4387" y="10534"/>
                    <a:pt x="4566" y="10745"/>
                  </a:cubicBezTo>
                  <a:cubicBezTo>
                    <a:pt x="4631" y="10810"/>
                    <a:pt x="4743" y="10831"/>
                    <a:pt x="4885" y="10831"/>
                  </a:cubicBezTo>
                  <a:cubicBezTo>
                    <a:pt x="5167" y="10831"/>
                    <a:pt x="5568" y="10745"/>
                    <a:pt x="5947" y="10745"/>
                  </a:cubicBezTo>
                  <a:cubicBezTo>
                    <a:pt x="6207" y="10745"/>
                    <a:pt x="6370" y="10777"/>
                    <a:pt x="6435" y="10842"/>
                  </a:cubicBezTo>
                  <a:cubicBezTo>
                    <a:pt x="6516" y="10907"/>
                    <a:pt x="6516" y="10940"/>
                    <a:pt x="6516" y="10940"/>
                  </a:cubicBezTo>
                  <a:lnTo>
                    <a:pt x="6516" y="10956"/>
                  </a:lnTo>
                  <a:lnTo>
                    <a:pt x="6516" y="10988"/>
                  </a:lnTo>
                  <a:lnTo>
                    <a:pt x="6516" y="11200"/>
                  </a:lnTo>
                  <a:cubicBezTo>
                    <a:pt x="6532" y="11573"/>
                    <a:pt x="6548" y="12240"/>
                    <a:pt x="6532" y="12906"/>
                  </a:cubicBezTo>
                  <a:cubicBezTo>
                    <a:pt x="6516" y="13458"/>
                    <a:pt x="6500" y="14011"/>
                    <a:pt x="6386" y="14319"/>
                  </a:cubicBezTo>
                  <a:cubicBezTo>
                    <a:pt x="6175" y="15164"/>
                    <a:pt x="5037" y="17910"/>
                    <a:pt x="6272" y="18723"/>
                  </a:cubicBezTo>
                  <a:cubicBezTo>
                    <a:pt x="6272" y="18723"/>
                    <a:pt x="5135" y="20786"/>
                    <a:pt x="5135" y="23191"/>
                  </a:cubicBezTo>
                  <a:cubicBezTo>
                    <a:pt x="5135" y="25157"/>
                    <a:pt x="6223" y="32680"/>
                    <a:pt x="6451" y="34564"/>
                  </a:cubicBezTo>
                  <a:cubicBezTo>
                    <a:pt x="6678" y="36465"/>
                    <a:pt x="8709" y="44427"/>
                    <a:pt x="8319" y="46295"/>
                  </a:cubicBezTo>
                  <a:cubicBezTo>
                    <a:pt x="8310" y="46345"/>
                    <a:pt x="8367" y="46364"/>
                    <a:pt x="8468" y="46364"/>
                  </a:cubicBezTo>
                  <a:cubicBezTo>
                    <a:pt x="8533" y="46364"/>
                    <a:pt x="8615" y="46357"/>
                    <a:pt x="8709" y="46344"/>
                  </a:cubicBezTo>
                  <a:lnTo>
                    <a:pt x="8709" y="46344"/>
                  </a:lnTo>
                  <a:cubicBezTo>
                    <a:pt x="8693" y="46425"/>
                    <a:pt x="8693" y="46507"/>
                    <a:pt x="8693" y="46588"/>
                  </a:cubicBezTo>
                  <a:cubicBezTo>
                    <a:pt x="8693" y="46653"/>
                    <a:pt x="8693" y="46734"/>
                    <a:pt x="8709" y="46766"/>
                  </a:cubicBezTo>
                  <a:lnTo>
                    <a:pt x="8709" y="46783"/>
                  </a:lnTo>
                  <a:cubicBezTo>
                    <a:pt x="8709" y="46815"/>
                    <a:pt x="8726" y="46831"/>
                    <a:pt x="8726" y="46848"/>
                  </a:cubicBezTo>
                  <a:lnTo>
                    <a:pt x="8726" y="46864"/>
                  </a:lnTo>
                  <a:cubicBezTo>
                    <a:pt x="8742" y="46896"/>
                    <a:pt x="8742" y="46913"/>
                    <a:pt x="8774" y="46929"/>
                  </a:cubicBezTo>
                  <a:quadBezTo>
                    <a:pt x="8791" y="46945"/>
                    <a:pt x="8823" y="46945"/>
                  </a:quadBezTo>
                  <a:lnTo>
                    <a:pt x="9197" y="46945"/>
                  </a:lnTo>
                  <a:cubicBezTo>
                    <a:pt x="9262" y="46945"/>
                    <a:pt x="9311" y="46929"/>
                    <a:pt x="9376" y="46929"/>
                  </a:cubicBezTo>
                  <a:lnTo>
                    <a:pt x="9392" y="46929"/>
                  </a:lnTo>
                  <a:cubicBezTo>
                    <a:pt x="9457" y="46929"/>
                    <a:pt x="9522" y="46913"/>
                    <a:pt x="9603" y="46896"/>
                  </a:cubicBezTo>
                  <a:lnTo>
                    <a:pt x="9619" y="46896"/>
                  </a:lnTo>
                  <a:cubicBezTo>
                    <a:pt x="9701" y="46864"/>
                    <a:pt x="9766" y="46864"/>
                    <a:pt x="9847" y="46848"/>
                  </a:cubicBezTo>
                  <a:lnTo>
                    <a:pt x="9863" y="46848"/>
                  </a:lnTo>
                  <a:cubicBezTo>
                    <a:pt x="10822" y="46669"/>
                    <a:pt x="12203" y="46344"/>
                    <a:pt x="13194" y="46247"/>
                  </a:cubicBezTo>
                  <a:cubicBezTo>
                    <a:pt x="13243" y="46247"/>
                    <a:pt x="13275" y="46214"/>
                    <a:pt x="13291" y="46214"/>
                  </a:cubicBezTo>
                  <a:cubicBezTo>
                    <a:pt x="13373" y="46669"/>
                    <a:pt x="13438" y="47075"/>
                    <a:pt x="13568" y="47335"/>
                  </a:cubicBezTo>
                  <a:cubicBezTo>
                    <a:pt x="13809" y="47908"/>
                    <a:pt x="15071" y="48467"/>
                    <a:pt x="15732" y="48467"/>
                  </a:cubicBezTo>
                  <a:cubicBezTo>
                    <a:pt x="15783" y="48467"/>
                    <a:pt x="15831" y="48463"/>
                    <a:pt x="15875" y="48456"/>
                  </a:cubicBezTo>
                  <a:cubicBezTo>
                    <a:pt x="15924" y="48456"/>
                    <a:pt x="15940" y="48440"/>
                    <a:pt x="15972" y="48408"/>
                  </a:cubicBezTo>
                  <a:lnTo>
                    <a:pt x="16005" y="48408"/>
                  </a:lnTo>
                  <a:lnTo>
                    <a:pt x="16053" y="48359"/>
                  </a:lnTo>
                  <a:cubicBezTo>
                    <a:pt x="16053" y="48359"/>
                    <a:pt x="16053" y="48326"/>
                    <a:pt x="16086" y="48326"/>
                  </a:cubicBezTo>
                  <a:cubicBezTo>
                    <a:pt x="16102" y="48310"/>
                    <a:pt x="16118" y="48278"/>
                    <a:pt x="16118" y="48229"/>
                  </a:cubicBezTo>
                  <a:lnTo>
                    <a:pt x="16118" y="48213"/>
                  </a:lnTo>
                  <a:cubicBezTo>
                    <a:pt x="16135" y="48164"/>
                    <a:pt x="16135" y="48148"/>
                    <a:pt x="16135" y="48115"/>
                  </a:cubicBezTo>
                  <a:lnTo>
                    <a:pt x="16135" y="48083"/>
                  </a:lnTo>
                  <a:cubicBezTo>
                    <a:pt x="16135" y="48050"/>
                    <a:pt x="16167" y="48001"/>
                    <a:pt x="16167" y="47969"/>
                  </a:cubicBezTo>
                  <a:lnTo>
                    <a:pt x="16167" y="47920"/>
                  </a:lnTo>
                  <a:lnTo>
                    <a:pt x="16167" y="47790"/>
                  </a:lnTo>
                  <a:lnTo>
                    <a:pt x="16167" y="47725"/>
                  </a:lnTo>
                  <a:lnTo>
                    <a:pt x="16167" y="47628"/>
                  </a:lnTo>
                  <a:cubicBezTo>
                    <a:pt x="16167" y="47579"/>
                    <a:pt x="16167" y="47546"/>
                    <a:pt x="16135" y="47514"/>
                  </a:cubicBezTo>
                  <a:cubicBezTo>
                    <a:pt x="16135" y="47498"/>
                    <a:pt x="16135" y="47465"/>
                    <a:pt x="16118" y="47433"/>
                  </a:cubicBezTo>
                  <a:cubicBezTo>
                    <a:pt x="16118" y="47384"/>
                    <a:pt x="16102" y="47335"/>
                    <a:pt x="16102" y="47270"/>
                  </a:cubicBezTo>
                  <a:cubicBezTo>
                    <a:pt x="16102" y="47254"/>
                    <a:pt x="16102" y="47238"/>
                    <a:pt x="16086" y="47221"/>
                  </a:cubicBezTo>
                  <a:cubicBezTo>
                    <a:pt x="16086" y="47173"/>
                    <a:pt x="16053" y="47140"/>
                    <a:pt x="16053" y="47091"/>
                  </a:cubicBezTo>
                  <a:cubicBezTo>
                    <a:pt x="15956" y="46604"/>
                    <a:pt x="15777" y="46100"/>
                    <a:pt x="15631" y="45808"/>
                  </a:cubicBezTo>
                  <a:cubicBezTo>
                    <a:pt x="15387" y="45320"/>
                    <a:pt x="15209" y="44313"/>
                    <a:pt x="15062" y="43598"/>
                  </a:cubicBezTo>
                  <a:cubicBezTo>
                    <a:pt x="15046" y="43533"/>
                    <a:pt x="15046" y="43501"/>
                    <a:pt x="15030" y="43436"/>
                  </a:cubicBezTo>
                  <a:lnTo>
                    <a:pt x="15030" y="43403"/>
                  </a:lnTo>
                  <a:cubicBezTo>
                    <a:pt x="15030" y="43354"/>
                    <a:pt x="14997" y="43322"/>
                    <a:pt x="14997" y="43273"/>
                  </a:cubicBezTo>
                  <a:lnTo>
                    <a:pt x="14997" y="43273"/>
                  </a:lnTo>
                  <a:cubicBezTo>
                    <a:pt x="15046" y="43338"/>
                    <a:pt x="15079" y="43371"/>
                    <a:pt x="15127" y="43436"/>
                  </a:cubicBezTo>
                  <a:lnTo>
                    <a:pt x="15209" y="43566"/>
                  </a:lnTo>
                  <a:cubicBezTo>
                    <a:pt x="15209" y="43566"/>
                    <a:pt x="14965" y="41453"/>
                    <a:pt x="15209" y="39829"/>
                  </a:cubicBezTo>
                  <a:cubicBezTo>
                    <a:pt x="15452" y="38204"/>
                    <a:pt x="15891" y="32550"/>
                    <a:pt x="15891" y="31916"/>
                  </a:cubicBezTo>
                  <a:cubicBezTo>
                    <a:pt x="15891" y="31298"/>
                    <a:pt x="14997" y="26781"/>
                    <a:pt x="14916" y="25287"/>
                  </a:cubicBezTo>
                  <a:cubicBezTo>
                    <a:pt x="14884" y="24344"/>
                    <a:pt x="14819" y="23174"/>
                    <a:pt x="14705" y="22070"/>
                  </a:cubicBezTo>
                  <a:lnTo>
                    <a:pt x="14640" y="21582"/>
                  </a:lnTo>
                  <a:lnTo>
                    <a:pt x="14640" y="21550"/>
                  </a:lnTo>
                  <a:cubicBezTo>
                    <a:pt x="14624" y="21387"/>
                    <a:pt x="14591" y="21241"/>
                    <a:pt x="14575" y="21095"/>
                  </a:cubicBezTo>
                  <a:lnTo>
                    <a:pt x="14575" y="21078"/>
                  </a:lnTo>
                  <a:cubicBezTo>
                    <a:pt x="14559" y="20932"/>
                    <a:pt x="14510" y="20786"/>
                    <a:pt x="14494" y="20656"/>
                  </a:cubicBezTo>
                  <a:cubicBezTo>
                    <a:pt x="14494" y="20624"/>
                    <a:pt x="14477" y="20591"/>
                    <a:pt x="14477" y="20575"/>
                  </a:cubicBezTo>
                  <a:cubicBezTo>
                    <a:pt x="14429" y="20429"/>
                    <a:pt x="14412" y="20299"/>
                    <a:pt x="14380" y="20185"/>
                  </a:cubicBezTo>
                  <a:lnTo>
                    <a:pt x="14396" y="19632"/>
                  </a:lnTo>
                  <a:cubicBezTo>
                    <a:pt x="14396" y="19632"/>
                    <a:pt x="14397" y="19633"/>
                    <a:pt x="14399" y="19633"/>
                  </a:cubicBezTo>
                  <a:cubicBezTo>
                    <a:pt x="14437" y="19633"/>
                    <a:pt x="14796" y="19589"/>
                    <a:pt x="14965" y="17926"/>
                  </a:cubicBezTo>
                  <a:cubicBezTo>
                    <a:pt x="14981" y="17731"/>
                    <a:pt x="15030" y="17536"/>
                    <a:pt x="15062" y="17374"/>
                  </a:cubicBezTo>
                  <a:cubicBezTo>
                    <a:pt x="15079" y="17325"/>
                    <a:pt x="15111" y="17260"/>
                    <a:pt x="15127" y="17179"/>
                  </a:cubicBezTo>
                  <a:cubicBezTo>
                    <a:pt x="15127" y="17163"/>
                    <a:pt x="15127" y="17130"/>
                    <a:pt x="15144" y="17130"/>
                  </a:cubicBezTo>
                  <a:cubicBezTo>
                    <a:pt x="15160" y="17081"/>
                    <a:pt x="15192" y="17016"/>
                    <a:pt x="15209" y="16968"/>
                  </a:cubicBezTo>
                  <a:cubicBezTo>
                    <a:pt x="15209" y="16951"/>
                    <a:pt x="15225" y="16935"/>
                    <a:pt x="15225" y="16935"/>
                  </a:cubicBezTo>
                  <a:cubicBezTo>
                    <a:pt x="15241" y="16870"/>
                    <a:pt x="15274" y="16838"/>
                    <a:pt x="15290" y="16773"/>
                  </a:cubicBezTo>
                  <a:cubicBezTo>
                    <a:pt x="15290" y="16757"/>
                    <a:pt x="15306" y="16757"/>
                    <a:pt x="15306" y="16724"/>
                  </a:cubicBezTo>
                  <a:cubicBezTo>
                    <a:pt x="15322" y="16675"/>
                    <a:pt x="15355" y="16627"/>
                    <a:pt x="15387" y="16594"/>
                  </a:cubicBezTo>
                  <a:cubicBezTo>
                    <a:pt x="15387" y="16594"/>
                    <a:pt x="15387" y="16562"/>
                    <a:pt x="15404" y="16562"/>
                  </a:cubicBezTo>
                  <a:cubicBezTo>
                    <a:pt x="15631" y="16155"/>
                    <a:pt x="15891" y="15863"/>
                    <a:pt x="16167" y="15505"/>
                  </a:cubicBezTo>
                  <a:cubicBezTo>
                    <a:pt x="16167" y="15505"/>
                    <a:pt x="16167" y="15489"/>
                    <a:pt x="16183" y="15489"/>
                  </a:cubicBezTo>
                  <a:cubicBezTo>
                    <a:pt x="16200" y="15457"/>
                    <a:pt x="16248" y="15408"/>
                    <a:pt x="16265" y="15375"/>
                  </a:cubicBezTo>
                  <a:lnTo>
                    <a:pt x="16297" y="15327"/>
                  </a:lnTo>
                  <a:cubicBezTo>
                    <a:pt x="16330" y="15294"/>
                    <a:pt x="16346" y="15245"/>
                    <a:pt x="16378" y="15229"/>
                  </a:cubicBezTo>
                  <a:cubicBezTo>
                    <a:pt x="16411" y="15213"/>
                    <a:pt x="16411" y="15180"/>
                    <a:pt x="16427" y="15164"/>
                  </a:cubicBezTo>
                  <a:lnTo>
                    <a:pt x="16492" y="15050"/>
                  </a:lnTo>
                  <a:cubicBezTo>
                    <a:pt x="16508" y="15018"/>
                    <a:pt x="16508" y="15002"/>
                    <a:pt x="16525" y="14985"/>
                  </a:cubicBezTo>
                  <a:cubicBezTo>
                    <a:pt x="16573" y="14920"/>
                    <a:pt x="16590" y="14855"/>
                    <a:pt x="16622" y="14807"/>
                  </a:cubicBezTo>
                  <a:cubicBezTo>
                    <a:pt x="17223" y="13588"/>
                    <a:pt x="18783" y="10014"/>
                    <a:pt x="18539" y="8795"/>
                  </a:cubicBezTo>
                  <a:cubicBezTo>
                    <a:pt x="18296" y="7576"/>
                    <a:pt x="16655" y="7008"/>
                    <a:pt x="16606" y="6975"/>
                  </a:cubicBezTo>
                  <a:cubicBezTo>
                    <a:pt x="16525" y="6943"/>
                    <a:pt x="16443" y="6878"/>
                    <a:pt x="16362" y="6813"/>
                  </a:cubicBezTo>
                  <a:cubicBezTo>
                    <a:pt x="16167" y="6650"/>
                    <a:pt x="15972" y="6472"/>
                    <a:pt x="15972" y="6325"/>
                  </a:cubicBezTo>
                  <a:cubicBezTo>
                    <a:pt x="15972" y="6212"/>
                    <a:pt x="16167" y="5903"/>
                    <a:pt x="16346" y="5578"/>
                  </a:cubicBezTo>
                  <a:cubicBezTo>
                    <a:pt x="16655" y="5350"/>
                    <a:pt x="16866" y="5074"/>
                    <a:pt x="17012" y="4847"/>
                  </a:cubicBezTo>
                  <a:cubicBezTo>
                    <a:pt x="17077" y="4766"/>
                    <a:pt x="17158" y="4619"/>
                    <a:pt x="17240" y="4489"/>
                  </a:cubicBezTo>
                  <a:lnTo>
                    <a:pt x="28092" y="6647"/>
                  </a:lnTo>
                  <a:lnTo>
                    <a:pt x="28092" y="6647"/>
                  </a:lnTo>
                  <a:lnTo>
                    <a:pt x="28061" y="6732"/>
                  </a:lnTo>
                  <a:lnTo>
                    <a:pt x="28321" y="6796"/>
                  </a:lnTo>
                  <a:lnTo>
                    <a:pt x="28353" y="6732"/>
                  </a:lnTo>
                  <a:cubicBezTo>
                    <a:pt x="28451" y="6796"/>
                    <a:pt x="28678" y="6845"/>
                    <a:pt x="28776" y="6861"/>
                  </a:cubicBezTo>
                  <a:lnTo>
                    <a:pt x="28808" y="6861"/>
                  </a:lnTo>
                  <a:cubicBezTo>
                    <a:pt x="28857" y="6861"/>
                    <a:pt x="28889" y="6878"/>
                    <a:pt x="28938" y="6878"/>
                  </a:cubicBezTo>
                  <a:cubicBezTo>
                    <a:pt x="29214" y="6943"/>
                    <a:pt x="29783" y="7040"/>
                    <a:pt x="29864" y="7170"/>
                  </a:cubicBezTo>
                  <a:cubicBezTo>
                    <a:pt x="29978" y="7300"/>
                    <a:pt x="30027" y="7625"/>
                    <a:pt x="30027" y="8113"/>
                  </a:cubicBezTo>
                  <a:cubicBezTo>
                    <a:pt x="30027" y="8600"/>
                    <a:pt x="30189" y="9494"/>
                    <a:pt x="30547" y="9949"/>
                  </a:cubicBezTo>
                  <a:cubicBezTo>
                    <a:pt x="30667" y="10097"/>
                    <a:pt x="30854" y="10149"/>
                    <a:pt x="31050" y="10149"/>
                  </a:cubicBezTo>
                  <a:cubicBezTo>
                    <a:pt x="31411" y="10149"/>
                    <a:pt x="31805" y="9974"/>
                    <a:pt x="31879" y="9900"/>
                  </a:cubicBezTo>
                  <a:lnTo>
                    <a:pt x="31944" y="9851"/>
                  </a:lnTo>
                  <a:lnTo>
                    <a:pt x="31960" y="9819"/>
                  </a:lnTo>
                  <a:lnTo>
                    <a:pt x="32009" y="9786"/>
                  </a:lnTo>
                  <a:cubicBezTo>
                    <a:pt x="32025" y="9770"/>
                    <a:pt x="32025" y="9737"/>
                    <a:pt x="32041" y="9721"/>
                  </a:cubicBezTo>
                  <a:cubicBezTo>
                    <a:pt x="32058" y="9705"/>
                    <a:pt x="32058" y="9689"/>
                    <a:pt x="32090" y="9656"/>
                  </a:cubicBezTo>
                  <a:cubicBezTo>
                    <a:pt x="32106" y="9640"/>
                    <a:pt x="32106" y="9624"/>
                    <a:pt x="32123" y="9607"/>
                  </a:cubicBezTo>
                  <a:cubicBezTo>
                    <a:pt x="32139" y="9575"/>
                    <a:pt x="32139" y="9559"/>
                    <a:pt x="32171" y="9542"/>
                  </a:cubicBezTo>
                  <a:cubicBezTo>
                    <a:pt x="32188" y="9526"/>
                    <a:pt x="32188" y="9494"/>
                    <a:pt x="32204" y="9477"/>
                  </a:cubicBezTo>
                  <a:cubicBezTo>
                    <a:pt x="32204" y="9461"/>
                    <a:pt x="32220" y="9445"/>
                    <a:pt x="32220" y="9412"/>
                  </a:cubicBezTo>
                  <a:cubicBezTo>
                    <a:pt x="32220" y="9396"/>
                    <a:pt x="32253" y="9380"/>
                    <a:pt x="32253" y="9364"/>
                  </a:cubicBezTo>
                  <a:cubicBezTo>
                    <a:pt x="32253" y="9331"/>
                    <a:pt x="32269" y="9315"/>
                    <a:pt x="32269" y="9299"/>
                  </a:cubicBezTo>
                  <a:cubicBezTo>
                    <a:pt x="32269" y="9282"/>
                    <a:pt x="32285" y="9250"/>
                    <a:pt x="32285" y="9234"/>
                  </a:cubicBezTo>
                  <a:cubicBezTo>
                    <a:pt x="32285" y="9217"/>
                    <a:pt x="32285" y="9201"/>
                    <a:pt x="32301" y="9201"/>
                  </a:cubicBezTo>
                  <a:lnTo>
                    <a:pt x="32301" y="9152"/>
                  </a:lnTo>
                  <a:lnTo>
                    <a:pt x="32301" y="9120"/>
                  </a:lnTo>
                  <a:cubicBezTo>
                    <a:pt x="32366" y="9071"/>
                    <a:pt x="32399" y="9071"/>
                    <a:pt x="32399" y="9055"/>
                  </a:cubicBezTo>
                  <a:lnTo>
                    <a:pt x="32399" y="8990"/>
                  </a:lnTo>
                  <a:cubicBezTo>
                    <a:pt x="32269" y="8373"/>
                    <a:pt x="31294" y="7170"/>
                    <a:pt x="30774" y="6926"/>
                  </a:cubicBezTo>
                  <a:cubicBezTo>
                    <a:pt x="30254" y="6699"/>
                    <a:pt x="29556" y="6520"/>
                    <a:pt x="29166" y="6439"/>
                  </a:cubicBezTo>
                  <a:lnTo>
                    <a:pt x="29149" y="6439"/>
                  </a:lnTo>
                  <a:cubicBezTo>
                    <a:pt x="29101" y="6439"/>
                    <a:pt x="29084" y="6423"/>
                    <a:pt x="29036" y="6423"/>
                  </a:cubicBezTo>
                  <a:lnTo>
                    <a:pt x="29019" y="6423"/>
                  </a:lnTo>
                  <a:cubicBezTo>
                    <a:pt x="29003" y="6423"/>
                    <a:pt x="28954" y="6390"/>
                    <a:pt x="28954" y="6390"/>
                  </a:cubicBezTo>
                  <a:lnTo>
                    <a:pt x="28889" y="6390"/>
                  </a:lnTo>
                  <a:cubicBezTo>
                    <a:pt x="28792" y="6374"/>
                    <a:pt x="28646" y="6358"/>
                    <a:pt x="28564" y="6358"/>
                  </a:cubicBezTo>
                  <a:lnTo>
                    <a:pt x="28548" y="6358"/>
                  </a:lnTo>
                  <a:lnTo>
                    <a:pt x="28564" y="6293"/>
                  </a:lnTo>
                  <a:lnTo>
                    <a:pt x="28304" y="6228"/>
                  </a:lnTo>
                  <a:lnTo>
                    <a:pt x="28272" y="6374"/>
                  </a:lnTo>
                  <a:lnTo>
                    <a:pt x="28239" y="6439"/>
                  </a:lnTo>
                  <a:lnTo>
                    <a:pt x="28272" y="6309"/>
                  </a:lnTo>
                  <a:lnTo>
                    <a:pt x="17565" y="4051"/>
                  </a:lnTo>
                  <a:cubicBezTo>
                    <a:pt x="17922" y="3319"/>
                    <a:pt x="18328" y="2361"/>
                    <a:pt x="18328" y="1841"/>
                  </a:cubicBezTo>
                  <a:cubicBezTo>
                    <a:pt x="18328" y="1110"/>
                    <a:pt x="17548" y="362"/>
                    <a:pt x="16606" y="70"/>
                  </a:cubicBezTo>
                  <a:cubicBezTo>
                    <a:pt x="16446" y="20"/>
                    <a:pt x="16301" y="0"/>
                    <a:pt x="1617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9" name="Google Shape;559;p6"/>
            <p:cNvGrpSpPr/>
            <p:nvPr/>
          </p:nvGrpSpPr>
          <p:grpSpPr>
            <a:xfrm>
              <a:off x="2633225" y="3262875"/>
              <a:ext cx="819325" cy="1212675"/>
              <a:chOff x="5635250" y="3310300"/>
              <a:chExt cx="819325" cy="1212675"/>
            </a:xfrm>
          </p:grpSpPr>
          <p:sp>
            <p:nvSpPr>
              <p:cNvPr id="560" name="Google Shape;560;p6"/>
              <p:cNvSpPr/>
              <p:nvPr/>
            </p:nvSpPr>
            <p:spPr>
              <a:xfrm>
                <a:off x="5782300" y="3342100"/>
                <a:ext cx="149350" cy="149825"/>
              </a:xfrm>
              <a:custGeom>
                <a:rect b="b" l="l" r="r" t="t"/>
                <a:pathLst>
                  <a:path extrusionOk="0" h="5993" w="5974">
                    <a:moveTo>
                      <a:pt x="1725" y="0"/>
                    </a:moveTo>
                    <a:cubicBezTo>
                      <a:pt x="1194" y="0"/>
                      <a:pt x="504" y="73"/>
                      <a:pt x="406" y="122"/>
                    </a:cubicBezTo>
                    <a:cubicBezTo>
                      <a:pt x="244" y="170"/>
                      <a:pt x="0" y="1389"/>
                      <a:pt x="0" y="1714"/>
                    </a:cubicBezTo>
                    <a:cubicBezTo>
                      <a:pt x="0" y="2055"/>
                      <a:pt x="325" y="2413"/>
                      <a:pt x="504" y="2656"/>
                    </a:cubicBezTo>
                    <a:cubicBezTo>
                      <a:pt x="699" y="2900"/>
                      <a:pt x="2128" y="5597"/>
                      <a:pt x="2128" y="5597"/>
                    </a:cubicBezTo>
                    <a:cubicBezTo>
                      <a:pt x="2346" y="5815"/>
                      <a:pt x="4319" y="5992"/>
                      <a:pt x="5314" y="5992"/>
                    </a:cubicBezTo>
                    <a:cubicBezTo>
                      <a:pt x="5729" y="5992"/>
                      <a:pt x="5974" y="5961"/>
                      <a:pt x="5849" y="5890"/>
                    </a:cubicBezTo>
                    <a:cubicBezTo>
                      <a:pt x="5378" y="5646"/>
                      <a:pt x="3835" y="4574"/>
                      <a:pt x="3185" y="3810"/>
                    </a:cubicBezTo>
                    <a:cubicBezTo>
                      <a:pt x="2518" y="3063"/>
                      <a:pt x="1869" y="2461"/>
                      <a:pt x="1934" y="2396"/>
                    </a:cubicBezTo>
                    <a:cubicBezTo>
                      <a:pt x="2015" y="2331"/>
                      <a:pt x="2356" y="1665"/>
                      <a:pt x="2421" y="1535"/>
                    </a:cubicBezTo>
                    <a:cubicBezTo>
                      <a:pt x="2567" y="1243"/>
                      <a:pt x="2356" y="349"/>
                      <a:pt x="2356" y="122"/>
                    </a:cubicBezTo>
                    <a:cubicBezTo>
                      <a:pt x="2356" y="31"/>
                      <a:pt x="2075" y="0"/>
                      <a:pt x="1725"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6"/>
              <p:cNvSpPr/>
              <p:nvPr/>
            </p:nvSpPr>
            <p:spPr>
              <a:xfrm>
                <a:off x="5782300" y="3342100"/>
                <a:ext cx="63775" cy="50350"/>
              </a:xfrm>
              <a:custGeom>
                <a:rect b="b" l="l" r="r" t="t"/>
                <a:pathLst>
                  <a:path extrusionOk="0" h="2014" w="2551">
                    <a:moveTo>
                      <a:pt x="1709" y="0"/>
                    </a:moveTo>
                    <a:cubicBezTo>
                      <a:pt x="1177" y="0"/>
                      <a:pt x="488" y="73"/>
                      <a:pt x="390" y="122"/>
                    </a:cubicBezTo>
                    <a:cubicBezTo>
                      <a:pt x="244" y="170"/>
                      <a:pt x="16" y="1194"/>
                      <a:pt x="0" y="1617"/>
                    </a:cubicBezTo>
                    <a:cubicBezTo>
                      <a:pt x="121" y="1596"/>
                      <a:pt x="320" y="1568"/>
                      <a:pt x="512" y="1568"/>
                    </a:cubicBezTo>
                    <a:cubicBezTo>
                      <a:pt x="783" y="1568"/>
                      <a:pt x="1040" y="1625"/>
                      <a:pt x="1040" y="1844"/>
                    </a:cubicBezTo>
                    <a:cubicBezTo>
                      <a:pt x="1036" y="1969"/>
                      <a:pt x="1084" y="2014"/>
                      <a:pt x="1166" y="2014"/>
                    </a:cubicBezTo>
                    <a:cubicBezTo>
                      <a:pt x="1375" y="2014"/>
                      <a:pt x="1801" y="1727"/>
                      <a:pt x="2147" y="1727"/>
                    </a:cubicBezTo>
                    <a:cubicBezTo>
                      <a:pt x="2197" y="1727"/>
                      <a:pt x="2245" y="1733"/>
                      <a:pt x="2291" y="1746"/>
                    </a:cubicBezTo>
                    <a:lnTo>
                      <a:pt x="2405" y="1535"/>
                    </a:lnTo>
                    <a:cubicBezTo>
                      <a:pt x="2551" y="1243"/>
                      <a:pt x="2340" y="349"/>
                      <a:pt x="2340" y="122"/>
                    </a:cubicBezTo>
                    <a:cubicBezTo>
                      <a:pt x="2340" y="31"/>
                      <a:pt x="2058" y="0"/>
                      <a:pt x="1709"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6"/>
              <p:cNvSpPr/>
              <p:nvPr/>
            </p:nvSpPr>
            <p:spPr>
              <a:xfrm>
                <a:off x="5785950" y="3396300"/>
                <a:ext cx="48750" cy="20750"/>
              </a:xfrm>
              <a:custGeom>
                <a:rect b="b" l="l" r="r" t="t"/>
                <a:pathLst>
                  <a:path extrusionOk="0" h="830" w="1950">
                    <a:moveTo>
                      <a:pt x="0" y="1"/>
                    </a:moveTo>
                    <a:cubicBezTo>
                      <a:pt x="98" y="180"/>
                      <a:pt x="260" y="342"/>
                      <a:pt x="358" y="488"/>
                    </a:cubicBezTo>
                    <a:cubicBezTo>
                      <a:pt x="406" y="537"/>
                      <a:pt x="455" y="667"/>
                      <a:pt x="569" y="830"/>
                    </a:cubicBezTo>
                    <a:cubicBezTo>
                      <a:pt x="569" y="748"/>
                      <a:pt x="634" y="651"/>
                      <a:pt x="748" y="618"/>
                    </a:cubicBezTo>
                    <a:cubicBezTo>
                      <a:pt x="1047" y="514"/>
                      <a:pt x="1325" y="483"/>
                      <a:pt x="1607" y="483"/>
                    </a:cubicBezTo>
                    <a:cubicBezTo>
                      <a:pt x="1678" y="483"/>
                      <a:pt x="1749" y="485"/>
                      <a:pt x="1820" y="488"/>
                    </a:cubicBezTo>
                    <a:cubicBezTo>
                      <a:pt x="1869" y="488"/>
                      <a:pt x="1901" y="488"/>
                      <a:pt x="1950" y="505"/>
                    </a:cubicBezTo>
                    <a:cubicBezTo>
                      <a:pt x="1804" y="342"/>
                      <a:pt x="1723" y="245"/>
                      <a:pt x="1739" y="228"/>
                    </a:cubicBezTo>
                    <a:lnTo>
                      <a:pt x="1739" y="228"/>
                    </a:lnTo>
                    <a:cubicBezTo>
                      <a:pt x="1678" y="290"/>
                      <a:pt x="1302" y="421"/>
                      <a:pt x="902" y="421"/>
                    </a:cubicBezTo>
                    <a:cubicBezTo>
                      <a:pt x="557" y="421"/>
                      <a:pt x="196" y="324"/>
                      <a:pt x="0"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6"/>
              <p:cNvSpPr/>
              <p:nvPr/>
            </p:nvSpPr>
            <p:spPr>
              <a:xfrm>
                <a:off x="5824125" y="3448700"/>
                <a:ext cx="107000" cy="43250"/>
              </a:xfrm>
              <a:custGeom>
                <a:rect b="b" l="l" r="r" t="t"/>
                <a:pathLst>
                  <a:path extrusionOk="0" h="1730" w="4280">
                    <a:moveTo>
                      <a:pt x="1918" y="1"/>
                    </a:moveTo>
                    <a:cubicBezTo>
                      <a:pt x="2470" y="553"/>
                      <a:pt x="585" y="326"/>
                      <a:pt x="1" y="505"/>
                    </a:cubicBezTo>
                    <a:cubicBezTo>
                      <a:pt x="261" y="992"/>
                      <a:pt x="439" y="1366"/>
                      <a:pt x="439" y="1366"/>
                    </a:cubicBezTo>
                    <a:cubicBezTo>
                      <a:pt x="667" y="1559"/>
                      <a:pt x="2622" y="1729"/>
                      <a:pt x="3612" y="1729"/>
                    </a:cubicBezTo>
                    <a:cubicBezTo>
                      <a:pt x="4033" y="1729"/>
                      <a:pt x="4280" y="1698"/>
                      <a:pt x="4144" y="1626"/>
                    </a:cubicBezTo>
                    <a:cubicBezTo>
                      <a:pt x="3770" y="1414"/>
                      <a:pt x="2681" y="667"/>
                      <a:pt x="1918"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6"/>
              <p:cNvSpPr/>
              <p:nvPr/>
            </p:nvSpPr>
            <p:spPr>
              <a:xfrm>
                <a:off x="5806250" y="3352825"/>
                <a:ext cx="43075" cy="52050"/>
              </a:xfrm>
              <a:custGeom>
                <a:rect b="b" l="l" r="r" t="t"/>
                <a:pathLst>
                  <a:path extrusionOk="0" h="2082" w="1723">
                    <a:moveTo>
                      <a:pt x="1563" y="1"/>
                    </a:moveTo>
                    <a:cubicBezTo>
                      <a:pt x="1451" y="1"/>
                      <a:pt x="1315" y="68"/>
                      <a:pt x="1252" y="278"/>
                    </a:cubicBezTo>
                    <a:cubicBezTo>
                      <a:pt x="1122" y="733"/>
                      <a:pt x="894" y="944"/>
                      <a:pt x="894" y="944"/>
                    </a:cubicBezTo>
                    <a:cubicBezTo>
                      <a:pt x="894" y="944"/>
                      <a:pt x="851" y="939"/>
                      <a:pt x="784" y="939"/>
                    </a:cubicBezTo>
                    <a:cubicBezTo>
                      <a:pt x="583" y="939"/>
                      <a:pt x="171" y="984"/>
                      <a:pt x="98" y="1350"/>
                    </a:cubicBezTo>
                    <a:cubicBezTo>
                      <a:pt x="1" y="1789"/>
                      <a:pt x="651" y="2081"/>
                      <a:pt x="651" y="2081"/>
                    </a:cubicBezTo>
                    <a:cubicBezTo>
                      <a:pt x="894" y="2000"/>
                      <a:pt x="959" y="2032"/>
                      <a:pt x="1300" y="1707"/>
                    </a:cubicBezTo>
                    <a:cubicBezTo>
                      <a:pt x="1560" y="1415"/>
                      <a:pt x="1577" y="976"/>
                      <a:pt x="1625" y="651"/>
                    </a:cubicBezTo>
                    <a:cubicBezTo>
                      <a:pt x="1658" y="294"/>
                      <a:pt x="1723" y="99"/>
                      <a:pt x="1707" y="50"/>
                    </a:cubicBezTo>
                    <a:cubicBezTo>
                      <a:pt x="1678" y="21"/>
                      <a:pt x="1624" y="1"/>
                      <a:pt x="1563"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6"/>
              <p:cNvSpPr/>
              <p:nvPr/>
            </p:nvSpPr>
            <p:spPr>
              <a:xfrm>
                <a:off x="6353000" y="3468125"/>
                <a:ext cx="101175" cy="94800"/>
              </a:xfrm>
              <a:custGeom>
                <a:rect b="b" l="l" r="r" t="t"/>
                <a:pathLst>
                  <a:path extrusionOk="0" h="3792" w="4047">
                    <a:moveTo>
                      <a:pt x="158" y="1"/>
                    </a:moveTo>
                    <a:cubicBezTo>
                      <a:pt x="145" y="1"/>
                      <a:pt x="135" y="2"/>
                      <a:pt x="130" y="4"/>
                    </a:cubicBezTo>
                    <a:cubicBezTo>
                      <a:pt x="82" y="36"/>
                      <a:pt x="0" y="296"/>
                      <a:pt x="65" y="361"/>
                    </a:cubicBezTo>
                    <a:cubicBezTo>
                      <a:pt x="130" y="410"/>
                      <a:pt x="407" y="475"/>
                      <a:pt x="537" y="508"/>
                    </a:cubicBezTo>
                    <a:cubicBezTo>
                      <a:pt x="650" y="524"/>
                      <a:pt x="1528" y="670"/>
                      <a:pt x="1625" y="800"/>
                    </a:cubicBezTo>
                    <a:cubicBezTo>
                      <a:pt x="1723" y="946"/>
                      <a:pt x="1788" y="1271"/>
                      <a:pt x="1788" y="1759"/>
                    </a:cubicBezTo>
                    <a:cubicBezTo>
                      <a:pt x="1788" y="2246"/>
                      <a:pt x="1950" y="3140"/>
                      <a:pt x="2291" y="3595"/>
                    </a:cubicBezTo>
                    <a:cubicBezTo>
                      <a:pt x="2415" y="3741"/>
                      <a:pt x="2599" y="3792"/>
                      <a:pt x="2792" y="3792"/>
                    </a:cubicBezTo>
                    <a:cubicBezTo>
                      <a:pt x="3157" y="3792"/>
                      <a:pt x="3555" y="3610"/>
                      <a:pt x="3640" y="3546"/>
                    </a:cubicBezTo>
                    <a:cubicBezTo>
                      <a:pt x="3900" y="3383"/>
                      <a:pt x="4046" y="2831"/>
                      <a:pt x="4030" y="2652"/>
                    </a:cubicBezTo>
                    <a:cubicBezTo>
                      <a:pt x="3900" y="2019"/>
                      <a:pt x="2925" y="832"/>
                      <a:pt x="2405" y="589"/>
                    </a:cubicBezTo>
                    <a:cubicBezTo>
                      <a:pt x="1755" y="280"/>
                      <a:pt x="699" y="69"/>
                      <a:pt x="569" y="53"/>
                    </a:cubicBezTo>
                    <a:cubicBezTo>
                      <a:pt x="471" y="39"/>
                      <a:pt x="241" y="1"/>
                      <a:pt x="158" y="1"/>
                    </a:cubicBezTo>
                    <a:close/>
                  </a:path>
                </a:pathLst>
              </a:custGeom>
              <a:solidFill>
                <a:srgbClr val="32252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6"/>
              <p:cNvSpPr/>
              <p:nvPr/>
            </p:nvSpPr>
            <p:spPr>
              <a:xfrm>
                <a:off x="6403375" y="3501925"/>
                <a:ext cx="28850" cy="55400"/>
              </a:xfrm>
              <a:custGeom>
                <a:rect b="b" l="l" r="r" t="t"/>
                <a:pathLst>
                  <a:path extrusionOk="0" h="2216" w="1154">
                    <a:moveTo>
                      <a:pt x="163" y="0"/>
                    </a:moveTo>
                    <a:cubicBezTo>
                      <a:pt x="81" y="0"/>
                      <a:pt x="0" y="65"/>
                      <a:pt x="0" y="147"/>
                    </a:cubicBezTo>
                    <a:lnTo>
                      <a:pt x="0" y="423"/>
                    </a:lnTo>
                    <a:cubicBezTo>
                      <a:pt x="0" y="878"/>
                      <a:pt x="146" y="1706"/>
                      <a:pt x="439" y="2096"/>
                    </a:cubicBezTo>
                    <a:cubicBezTo>
                      <a:pt x="518" y="2176"/>
                      <a:pt x="638" y="2216"/>
                      <a:pt x="775" y="2216"/>
                    </a:cubicBezTo>
                    <a:cubicBezTo>
                      <a:pt x="834" y="2216"/>
                      <a:pt x="895" y="2209"/>
                      <a:pt x="959" y="2194"/>
                    </a:cubicBezTo>
                    <a:cubicBezTo>
                      <a:pt x="1073" y="2178"/>
                      <a:pt x="1154" y="2031"/>
                      <a:pt x="1089" y="1918"/>
                    </a:cubicBezTo>
                    <a:cubicBezTo>
                      <a:pt x="894" y="1446"/>
                      <a:pt x="390" y="325"/>
                      <a:pt x="244" y="65"/>
                    </a:cubicBezTo>
                    <a:cubicBezTo>
                      <a:pt x="211" y="17"/>
                      <a:pt x="195" y="0"/>
                      <a:pt x="163" y="0"/>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6"/>
              <p:cNvSpPr/>
              <p:nvPr/>
            </p:nvSpPr>
            <p:spPr>
              <a:xfrm>
                <a:off x="6405400" y="3501925"/>
                <a:ext cx="26825" cy="55425"/>
              </a:xfrm>
              <a:custGeom>
                <a:rect b="b" l="l" r="r" t="t"/>
                <a:pathLst>
                  <a:path extrusionOk="0" h="2217" w="1073">
                    <a:moveTo>
                      <a:pt x="0" y="0"/>
                    </a:moveTo>
                    <a:cubicBezTo>
                      <a:pt x="163" y="309"/>
                      <a:pt x="650" y="1365"/>
                      <a:pt x="845" y="1836"/>
                    </a:cubicBezTo>
                    <a:cubicBezTo>
                      <a:pt x="910" y="1950"/>
                      <a:pt x="829" y="2096"/>
                      <a:pt x="715" y="2113"/>
                    </a:cubicBezTo>
                    <a:cubicBezTo>
                      <a:pt x="650" y="2121"/>
                      <a:pt x="593" y="2125"/>
                      <a:pt x="539" y="2125"/>
                    </a:cubicBezTo>
                    <a:cubicBezTo>
                      <a:pt x="484" y="2125"/>
                      <a:pt x="431" y="2121"/>
                      <a:pt x="374" y="2113"/>
                    </a:cubicBezTo>
                    <a:lnTo>
                      <a:pt x="374" y="2113"/>
                    </a:lnTo>
                    <a:cubicBezTo>
                      <a:pt x="453" y="2180"/>
                      <a:pt x="570" y="2216"/>
                      <a:pt x="699" y="2216"/>
                    </a:cubicBezTo>
                    <a:cubicBezTo>
                      <a:pt x="757" y="2216"/>
                      <a:pt x="817" y="2209"/>
                      <a:pt x="878" y="2194"/>
                    </a:cubicBezTo>
                    <a:cubicBezTo>
                      <a:pt x="992" y="2178"/>
                      <a:pt x="1073" y="2031"/>
                      <a:pt x="1008" y="1918"/>
                    </a:cubicBezTo>
                    <a:cubicBezTo>
                      <a:pt x="797" y="1446"/>
                      <a:pt x="309" y="325"/>
                      <a:pt x="147" y="65"/>
                    </a:cubicBezTo>
                    <a:cubicBezTo>
                      <a:pt x="114" y="17"/>
                      <a:pt x="98" y="0"/>
                      <a:pt x="65"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6"/>
              <p:cNvSpPr/>
              <p:nvPr/>
            </p:nvSpPr>
            <p:spPr>
              <a:xfrm>
                <a:off x="6353800" y="3467650"/>
                <a:ext cx="100775" cy="88325"/>
              </a:xfrm>
              <a:custGeom>
                <a:rect b="b" l="l" r="r" t="t"/>
                <a:pathLst>
                  <a:path extrusionOk="0" h="3533" w="4031">
                    <a:moveTo>
                      <a:pt x="162" y="0"/>
                    </a:moveTo>
                    <a:cubicBezTo>
                      <a:pt x="130" y="0"/>
                      <a:pt x="107" y="3"/>
                      <a:pt x="98" y="7"/>
                    </a:cubicBezTo>
                    <a:cubicBezTo>
                      <a:pt x="66" y="39"/>
                      <a:pt x="33" y="153"/>
                      <a:pt x="1" y="250"/>
                    </a:cubicBezTo>
                    <a:cubicBezTo>
                      <a:pt x="98" y="380"/>
                      <a:pt x="1512" y="527"/>
                      <a:pt x="2292" y="981"/>
                    </a:cubicBezTo>
                    <a:cubicBezTo>
                      <a:pt x="2763" y="1274"/>
                      <a:pt x="3575" y="2736"/>
                      <a:pt x="3657" y="3370"/>
                    </a:cubicBezTo>
                    <a:cubicBezTo>
                      <a:pt x="3657" y="3402"/>
                      <a:pt x="3657" y="3467"/>
                      <a:pt x="3640" y="3532"/>
                    </a:cubicBezTo>
                    <a:cubicBezTo>
                      <a:pt x="3884" y="3321"/>
                      <a:pt x="4030" y="2834"/>
                      <a:pt x="3998" y="2671"/>
                    </a:cubicBezTo>
                    <a:cubicBezTo>
                      <a:pt x="3868" y="2038"/>
                      <a:pt x="2893" y="851"/>
                      <a:pt x="2373" y="608"/>
                    </a:cubicBezTo>
                    <a:cubicBezTo>
                      <a:pt x="1691" y="315"/>
                      <a:pt x="635" y="88"/>
                      <a:pt x="537" y="55"/>
                    </a:cubicBezTo>
                    <a:cubicBezTo>
                      <a:pt x="440" y="19"/>
                      <a:pt x="260" y="0"/>
                      <a:pt x="162" y="0"/>
                    </a:cubicBezTo>
                    <a:close/>
                  </a:path>
                </a:pathLst>
              </a:custGeom>
              <a:solidFill>
                <a:srgbClr val="3E343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6"/>
              <p:cNvSpPr/>
              <p:nvPr/>
            </p:nvSpPr>
            <p:spPr>
              <a:xfrm>
                <a:off x="6355025" y="3468275"/>
                <a:ext cx="98725" cy="69825"/>
              </a:xfrm>
              <a:custGeom>
                <a:rect b="b" l="l" r="r" t="t"/>
                <a:pathLst>
                  <a:path extrusionOk="0" h="2793" w="3949">
                    <a:moveTo>
                      <a:pt x="134" y="1"/>
                    </a:moveTo>
                    <a:cubicBezTo>
                      <a:pt x="91" y="1"/>
                      <a:pt x="59" y="5"/>
                      <a:pt x="49" y="14"/>
                    </a:cubicBezTo>
                    <a:cubicBezTo>
                      <a:pt x="17" y="14"/>
                      <a:pt x="17" y="30"/>
                      <a:pt x="1" y="47"/>
                    </a:cubicBezTo>
                    <a:cubicBezTo>
                      <a:pt x="82" y="47"/>
                      <a:pt x="326" y="95"/>
                      <a:pt x="423" y="112"/>
                    </a:cubicBezTo>
                    <a:cubicBezTo>
                      <a:pt x="553" y="144"/>
                      <a:pt x="1642" y="388"/>
                      <a:pt x="2324" y="713"/>
                    </a:cubicBezTo>
                    <a:cubicBezTo>
                      <a:pt x="2844" y="956"/>
                      <a:pt x="3754" y="2094"/>
                      <a:pt x="3949" y="2792"/>
                    </a:cubicBezTo>
                    <a:lnTo>
                      <a:pt x="3949" y="2646"/>
                    </a:lnTo>
                    <a:cubicBezTo>
                      <a:pt x="3819" y="2013"/>
                      <a:pt x="2844" y="826"/>
                      <a:pt x="2324" y="583"/>
                    </a:cubicBezTo>
                    <a:cubicBezTo>
                      <a:pt x="1642" y="290"/>
                      <a:pt x="586" y="63"/>
                      <a:pt x="488" y="47"/>
                    </a:cubicBezTo>
                    <a:cubicBezTo>
                      <a:pt x="408" y="24"/>
                      <a:pt x="238" y="1"/>
                      <a:pt x="134" y="1"/>
                    </a:cubicBezTo>
                    <a:close/>
                  </a:path>
                </a:pathLst>
              </a:custGeom>
              <a:solidFill>
                <a:srgbClr val="42383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6"/>
              <p:cNvSpPr/>
              <p:nvPr/>
            </p:nvSpPr>
            <p:spPr>
              <a:xfrm>
                <a:off x="6364775" y="3469425"/>
                <a:ext cx="8150" cy="12200"/>
              </a:xfrm>
              <a:custGeom>
                <a:rect b="b" l="l" r="r" t="t"/>
                <a:pathLst>
                  <a:path extrusionOk="0" h="488" w="326">
                    <a:moveTo>
                      <a:pt x="114" y="1"/>
                    </a:moveTo>
                    <a:cubicBezTo>
                      <a:pt x="33" y="147"/>
                      <a:pt x="1" y="309"/>
                      <a:pt x="33" y="439"/>
                    </a:cubicBezTo>
                    <a:lnTo>
                      <a:pt x="66" y="439"/>
                    </a:lnTo>
                    <a:cubicBezTo>
                      <a:pt x="82" y="472"/>
                      <a:pt x="163" y="472"/>
                      <a:pt x="244" y="488"/>
                    </a:cubicBezTo>
                    <a:cubicBezTo>
                      <a:pt x="196" y="342"/>
                      <a:pt x="244" y="179"/>
                      <a:pt x="326" y="33"/>
                    </a:cubicBezTo>
                    <a:cubicBezTo>
                      <a:pt x="228" y="17"/>
                      <a:pt x="163" y="1"/>
                      <a:pt x="114" y="1"/>
                    </a:cubicBezTo>
                    <a:close/>
                  </a:path>
                </a:pathLst>
              </a:custGeom>
              <a:solidFill>
                <a:srgbClr val="65656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6"/>
              <p:cNvSpPr/>
              <p:nvPr/>
            </p:nvSpPr>
            <p:spPr>
              <a:xfrm>
                <a:off x="5937050" y="3381275"/>
                <a:ext cx="413525" cy="94275"/>
              </a:xfrm>
              <a:custGeom>
                <a:rect b="b" l="l" r="r" t="t"/>
                <a:pathLst>
                  <a:path extrusionOk="0" h="3771" w="16541">
                    <a:moveTo>
                      <a:pt x="114" y="1"/>
                    </a:moveTo>
                    <a:lnTo>
                      <a:pt x="0" y="488"/>
                    </a:lnTo>
                    <a:lnTo>
                      <a:pt x="16476" y="3770"/>
                    </a:lnTo>
                    <a:lnTo>
                      <a:pt x="16541" y="3462"/>
                    </a:ln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6"/>
              <p:cNvSpPr/>
              <p:nvPr/>
            </p:nvSpPr>
            <p:spPr>
              <a:xfrm>
                <a:off x="5938275" y="3385750"/>
                <a:ext cx="411900" cy="86950"/>
              </a:xfrm>
              <a:custGeom>
                <a:rect b="b" l="l" r="r" t="t"/>
                <a:pathLst>
                  <a:path extrusionOk="0" h="3478" w="16476">
                    <a:moveTo>
                      <a:pt x="16" y="0"/>
                    </a:moveTo>
                    <a:lnTo>
                      <a:pt x="0" y="114"/>
                    </a:lnTo>
                    <a:lnTo>
                      <a:pt x="16443" y="3478"/>
                    </a:lnTo>
                    <a:lnTo>
                      <a:pt x="16476" y="3396"/>
                    </a:lnTo>
                    <a:lnTo>
                      <a:pt x="16" y="0"/>
                    </a:lnTo>
                    <a:close/>
                  </a:path>
                </a:pathLst>
              </a:custGeom>
              <a:solidFill>
                <a:srgbClr val="F4F4F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6"/>
              <p:cNvSpPr/>
              <p:nvPr/>
            </p:nvSpPr>
            <p:spPr>
              <a:xfrm>
                <a:off x="5937050" y="3381275"/>
                <a:ext cx="15450" cy="15050"/>
              </a:xfrm>
              <a:custGeom>
                <a:rect b="b" l="l" r="r" t="t"/>
                <a:pathLst>
                  <a:path extrusionOk="0" h="602" w="618">
                    <a:moveTo>
                      <a:pt x="114" y="1"/>
                    </a:moveTo>
                    <a:lnTo>
                      <a:pt x="0" y="504"/>
                    </a:lnTo>
                    <a:lnTo>
                      <a:pt x="520" y="602"/>
                    </a:lnTo>
                    <a:cubicBezTo>
                      <a:pt x="407" y="423"/>
                      <a:pt x="455" y="196"/>
                      <a:pt x="618" y="98"/>
                    </a:cubicBezTo>
                    <a:lnTo>
                      <a:pt x="114" y="1"/>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6"/>
              <p:cNvSpPr/>
              <p:nvPr/>
            </p:nvSpPr>
            <p:spPr>
              <a:xfrm>
                <a:off x="6348125" y="3465375"/>
                <a:ext cx="9775" cy="13825"/>
              </a:xfrm>
              <a:custGeom>
                <a:rect b="b" l="l" r="r" t="t"/>
                <a:pathLst>
                  <a:path extrusionOk="0" h="553" w="391">
                    <a:moveTo>
                      <a:pt x="114" y="0"/>
                    </a:moveTo>
                    <a:lnTo>
                      <a:pt x="0" y="488"/>
                    </a:lnTo>
                    <a:lnTo>
                      <a:pt x="293" y="553"/>
                    </a:lnTo>
                    <a:lnTo>
                      <a:pt x="390" y="49"/>
                    </a:lnTo>
                    <a:lnTo>
                      <a:pt x="114" y="0"/>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6"/>
              <p:cNvSpPr/>
              <p:nvPr/>
            </p:nvSpPr>
            <p:spPr>
              <a:xfrm>
                <a:off x="6349350" y="3469025"/>
                <a:ext cx="7725" cy="6125"/>
              </a:xfrm>
              <a:custGeom>
                <a:rect b="b" l="l" r="r" t="t"/>
                <a:pathLst>
                  <a:path extrusionOk="0" h="245" w="309">
                    <a:moveTo>
                      <a:pt x="33" y="0"/>
                    </a:moveTo>
                    <a:lnTo>
                      <a:pt x="0" y="195"/>
                    </a:lnTo>
                    <a:lnTo>
                      <a:pt x="276" y="244"/>
                    </a:lnTo>
                    <a:lnTo>
                      <a:pt x="309" y="49"/>
                    </a:lnTo>
                    <a:lnTo>
                      <a:pt x="33" y="0"/>
                    </a:lnTo>
                    <a:close/>
                  </a:path>
                </a:pathLst>
              </a:custGeom>
              <a:solidFill>
                <a:srgbClr val="DADBDA"/>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6"/>
              <p:cNvSpPr/>
              <p:nvPr/>
            </p:nvSpPr>
            <p:spPr>
              <a:xfrm>
                <a:off x="5694950" y="3324000"/>
                <a:ext cx="12225" cy="29675"/>
              </a:xfrm>
              <a:custGeom>
                <a:rect b="b" l="l" r="r" t="t"/>
                <a:pathLst>
                  <a:path extrusionOk="0" h="1187" w="489">
                    <a:moveTo>
                      <a:pt x="488" y="1"/>
                    </a:moveTo>
                    <a:lnTo>
                      <a:pt x="488" y="1"/>
                    </a:lnTo>
                    <a:cubicBezTo>
                      <a:pt x="309" y="50"/>
                      <a:pt x="147" y="196"/>
                      <a:pt x="98" y="391"/>
                    </a:cubicBezTo>
                    <a:lnTo>
                      <a:pt x="49" y="683"/>
                    </a:lnTo>
                    <a:cubicBezTo>
                      <a:pt x="1" y="878"/>
                      <a:pt x="82" y="1089"/>
                      <a:pt x="244" y="1187"/>
                    </a:cubicBezTo>
                    <a:lnTo>
                      <a:pt x="488" y="1"/>
                    </a:lnTo>
                    <a:close/>
                  </a:path>
                </a:pathLst>
              </a:custGeom>
              <a:solidFill>
                <a:srgbClr val="87878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6"/>
              <p:cNvSpPr/>
              <p:nvPr/>
            </p:nvSpPr>
            <p:spPr>
              <a:xfrm>
                <a:off x="5920800" y="3375200"/>
                <a:ext cx="8150" cy="17475"/>
              </a:xfrm>
              <a:custGeom>
                <a:rect b="b" l="l" r="r" t="t"/>
                <a:pathLst>
                  <a:path extrusionOk="0" h="699" w="326">
                    <a:moveTo>
                      <a:pt x="147" y="0"/>
                    </a:moveTo>
                    <a:lnTo>
                      <a:pt x="1" y="666"/>
                    </a:lnTo>
                    <a:lnTo>
                      <a:pt x="179" y="699"/>
                    </a:lnTo>
                    <a:lnTo>
                      <a:pt x="326" y="33"/>
                    </a:lnTo>
                    <a:lnTo>
                      <a:pt x="147"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6"/>
              <p:cNvSpPr/>
              <p:nvPr/>
            </p:nvSpPr>
            <p:spPr>
              <a:xfrm>
                <a:off x="5925675" y="3377225"/>
                <a:ext cx="14250" cy="17475"/>
              </a:xfrm>
              <a:custGeom>
                <a:rect b="b" l="l" r="r" t="t"/>
                <a:pathLst>
                  <a:path extrusionOk="0" h="699" w="570">
                    <a:moveTo>
                      <a:pt x="131" y="0"/>
                    </a:moveTo>
                    <a:lnTo>
                      <a:pt x="1" y="601"/>
                    </a:lnTo>
                    <a:lnTo>
                      <a:pt x="439" y="699"/>
                    </a:lnTo>
                    <a:lnTo>
                      <a:pt x="569" y="98"/>
                    </a:lnTo>
                    <a:lnTo>
                      <a:pt x="131" y="0"/>
                    </a:lnTo>
                    <a:close/>
                  </a:path>
                </a:pathLst>
              </a:custGeom>
              <a:solidFill>
                <a:srgbClr val="5858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6"/>
              <p:cNvSpPr/>
              <p:nvPr/>
            </p:nvSpPr>
            <p:spPr>
              <a:xfrm>
                <a:off x="5860675" y="4418425"/>
                <a:ext cx="169425" cy="65975"/>
              </a:xfrm>
              <a:custGeom>
                <a:rect b="b" l="l" r="r" t="t"/>
                <a:pathLst>
                  <a:path extrusionOk="0" h="2639" w="6777">
                    <a:moveTo>
                      <a:pt x="2132" y="0"/>
                    </a:moveTo>
                    <a:cubicBezTo>
                      <a:pt x="1713" y="0"/>
                      <a:pt x="1394" y="33"/>
                      <a:pt x="1301" y="126"/>
                    </a:cubicBezTo>
                    <a:cubicBezTo>
                      <a:pt x="1008" y="402"/>
                      <a:pt x="180" y="1523"/>
                      <a:pt x="180" y="1702"/>
                    </a:cubicBezTo>
                    <a:cubicBezTo>
                      <a:pt x="180" y="1702"/>
                      <a:pt x="1" y="2384"/>
                      <a:pt x="212" y="2595"/>
                    </a:cubicBezTo>
                    <a:cubicBezTo>
                      <a:pt x="242" y="2625"/>
                      <a:pt x="312" y="2638"/>
                      <a:pt x="415" y="2638"/>
                    </a:cubicBezTo>
                    <a:cubicBezTo>
                      <a:pt x="1104" y="2638"/>
                      <a:pt x="3265" y="2054"/>
                      <a:pt x="4664" y="1913"/>
                    </a:cubicBezTo>
                    <a:cubicBezTo>
                      <a:pt x="6305" y="1734"/>
                      <a:pt x="6776" y="857"/>
                      <a:pt x="6630" y="711"/>
                    </a:cubicBezTo>
                    <a:cubicBezTo>
                      <a:pt x="6500" y="564"/>
                      <a:pt x="5655" y="240"/>
                      <a:pt x="4632" y="158"/>
                    </a:cubicBezTo>
                    <a:cubicBezTo>
                      <a:pt x="3963" y="106"/>
                      <a:pt x="2886" y="0"/>
                      <a:pt x="2132"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6"/>
              <p:cNvSpPr/>
              <p:nvPr/>
            </p:nvSpPr>
            <p:spPr>
              <a:xfrm>
                <a:off x="5863125" y="4434550"/>
                <a:ext cx="166975" cy="49850"/>
              </a:xfrm>
              <a:custGeom>
                <a:rect b="b" l="l" r="r" t="t"/>
                <a:pathLst>
                  <a:path extrusionOk="0" h="1994" w="6679">
                    <a:moveTo>
                      <a:pt x="6435" y="1"/>
                    </a:moveTo>
                    <a:lnTo>
                      <a:pt x="6435" y="33"/>
                    </a:lnTo>
                    <a:cubicBezTo>
                      <a:pt x="6337" y="163"/>
                      <a:pt x="6191" y="407"/>
                      <a:pt x="5850" y="537"/>
                    </a:cubicBezTo>
                    <a:cubicBezTo>
                      <a:pt x="4387" y="1122"/>
                      <a:pt x="1885" y="1333"/>
                      <a:pt x="0" y="1609"/>
                    </a:cubicBezTo>
                    <a:cubicBezTo>
                      <a:pt x="0" y="1756"/>
                      <a:pt x="17" y="1869"/>
                      <a:pt x="98" y="1950"/>
                    </a:cubicBezTo>
                    <a:cubicBezTo>
                      <a:pt x="127" y="1980"/>
                      <a:pt x="198" y="1993"/>
                      <a:pt x="301" y="1993"/>
                    </a:cubicBezTo>
                    <a:cubicBezTo>
                      <a:pt x="990" y="1993"/>
                      <a:pt x="3151" y="1409"/>
                      <a:pt x="4550" y="1268"/>
                    </a:cubicBezTo>
                    <a:cubicBezTo>
                      <a:pt x="6191" y="1089"/>
                      <a:pt x="6678" y="228"/>
                      <a:pt x="6532" y="66"/>
                    </a:cubicBezTo>
                    <a:cubicBezTo>
                      <a:pt x="6516" y="49"/>
                      <a:pt x="6483" y="17"/>
                      <a:pt x="6435"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6"/>
              <p:cNvSpPr/>
              <p:nvPr/>
            </p:nvSpPr>
            <p:spPr>
              <a:xfrm>
                <a:off x="5860675" y="4419100"/>
                <a:ext cx="91425" cy="65400"/>
              </a:xfrm>
              <a:custGeom>
                <a:rect b="b" l="l" r="r" t="t"/>
                <a:pathLst>
                  <a:path extrusionOk="0" h="2616" w="3657">
                    <a:moveTo>
                      <a:pt x="2078" y="1"/>
                    </a:moveTo>
                    <a:cubicBezTo>
                      <a:pt x="1674" y="1"/>
                      <a:pt x="1367" y="31"/>
                      <a:pt x="1268" y="115"/>
                    </a:cubicBezTo>
                    <a:cubicBezTo>
                      <a:pt x="1008" y="375"/>
                      <a:pt x="180" y="1496"/>
                      <a:pt x="180" y="1675"/>
                    </a:cubicBezTo>
                    <a:cubicBezTo>
                      <a:pt x="180" y="1675"/>
                      <a:pt x="1" y="2357"/>
                      <a:pt x="212" y="2568"/>
                    </a:cubicBezTo>
                    <a:cubicBezTo>
                      <a:pt x="245" y="2601"/>
                      <a:pt x="313" y="2615"/>
                      <a:pt x="410" y="2615"/>
                    </a:cubicBezTo>
                    <a:cubicBezTo>
                      <a:pt x="650" y="2615"/>
                      <a:pt x="1068" y="2531"/>
                      <a:pt x="1577" y="2439"/>
                    </a:cubicBezTo>
                    <a:cubicBezTo>
                      <a:pt x="2032" y="1756"/>
                      <a:pt x="2552" y="1626"/>
                      <a:pt x="2942" y="1187"/>
                    </a:cubicBezTo>
                    <a:cubicBezTo>
                      <a:pt x="3185" y="927"/>
                      <a:pt x="3608" y="456"/>
                      <a:pt x="3657" y="83"/>
                    </a:cubicBezTo>
                    <a:cubicBezTo>
                      <a:pt x="3114" y="39"/>
                      <a:pt x="2534" y="1"/>
                      <a:pt x="2078"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6"/>
              <p:cNvSpPr/>
              <p:nvPr/>
            </p:nvSpPr>
            <p:spPr>
              <a:xfrm>
                <a:off x="5939900" y="4335025"/>
                <a:ext cx="119025" cy="187225"/>
              </a:xfrm>
              <a:custGeom>
                <a:rect b="b" l="l" r="r" t="t"/>
                <a:pathLst>
                  <a:path extrusionOk="0" h="7489" w="4761">
                    <a:moveTo>
                      <a:pt x="1117" y="1"/>
                    </a:moveTo>
                    <a:cubicBezTo>
                      <a:pt x="959" y="1"/>
                      <a:pt x="792" y="26"/>
                      <a:pt x="618" y="82"/>
                    </a:cubicBezTo>
                    <a:cubicBezTo>
                      <a:pt x="618" y="82"/>
                      <a:pt x="0" y="1285"/>
                      <a:pt x="0" y="1610"/>
                    </a:cubicBezTo>
                    <a:cubicBezTo>
                      <a:pt x="0" y="2032"/>
                      <a:pt x="130" y="2601"/>
                      <a:pt x="894" y="3527"/>
                    </a:cubicBezTo>
                    <a:cubicBezTo>
                      <a:pt x="1641" y="4404"/>
                      <a:pt x="1576" y="5753"/>
                      <a:pt x="1836" y="6370"/>
                    </a:cubicBezTo>
                    <a:cubicBezTo>
                      <a:pt x="2090" y="6923"/>
                      <a:pt x="3318" y="7489"/>
                      <a:pt x="3994" y="7489"/>
                    </a:cubicBezTo>
                    <a:cubicBezTo>
                      <a:pt x="4054" y="7489"/>
                      <a:pt x="4110" y="7484"/>
                      <a:pt x="4160" y="7475"/>
                    </a:cubicBezTo>
                    <a:cubicBezTo>
                      <a:pt x="4761" y="7378"/>
                      <a:pt x="4257" y="5525"/>
                      <a:pt x="3916" y="4810"/>
                    </a:cubicBezTo>
                    <a:cubicBezTo>
                      <a:pt x="3542" y="4112"/>
                      <a:pt x="3331" y="2324"/>
                      <a:pt x="3185" y="1869"/>
                    </a:cubicBezTo>
                    <a:cubicBezTo>
                      <a:pt x="3055" y="1482"/>
                      <a:pt x="2329" y="1"/>
                      <a:pt x="111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6"/>
              <p:cNvSpPr/>
              <p:nvPr/>
            </p:nvSpPr>
            <p:spPr>
              <a:xfrm>
                <a:off x="5940700" y="4364775"/>
                <a:ext cx="113350" cy="158200"/>
              </a:xfrm>
              <a:custGeom>
                <a:rect b="b" l="l" r="r" t="t"/>
                <a:pathLst>
                  <a:path extrusionOk="0" h="6328" w="4534">
                    <a:moveTo>
                      <a:pt x="952" y="1"/>
                    </a:moveTo>
                    <a:cubicBezTo>
                      <a:pt x="554" y="1"/>
                      <a:pt x="161" y="273"/>
                      <a:pt x="1" y="679"/>
                    </a:cubicBezTo>
                    <a:cubicBezTo>
                      <a:pt x="66" y="1086"/>
                      <a:pt x="261" y="1622"/>
                      <a:pt x="894" y="2353"/>
                    </a:cubicBezTo>
                    <a:cubicBezTo>
                      <a:pt x="1642" y="3247"/>
                      <a:pt x="1593" y="4579"/>
                      <a:pt x="1853" y="5196"/>
                    </a:cubicBezTo>
                    <a:cubicBezTo>
                      <a:pt x="2095" y="5755"/>
                      <a:pt x="3360" y="6328"/>
                      <a:pt x="4021" y="6328"/>
                    </a:cubicBezTo>
                    <a:cubicBezTo>
                      <a:pt x="4071" y="6328"/>
                      <a:pt x="4118" y="6324"/>
                      <a:pt x="4160" y="6318"/>
                    </a:cubicBezTo>
                    <a:cubicBezTo>
                      <a:pt x="4534" y="6253"/>
                      <a:pt x="4518" y="5603"/>
                      <a:pt x="4355" y="4936"/>
                    </a:cubicBezTo>
                    <a:cubicBezTo>
                      <a:pt x="3900" y="3637"/>
                      <a:pt x="2893" y="2987"/>
                      <a:pt x="2340" y="1931"/>
                    </a:cubicBezTo>
                    <a:cubicBezTo>
                      <a:pt x="2048" y="1394"/>
                      <a:pt x="1999" y="631"/>
                      <a:pt x="1544" y="241"/>
                    </a:cubicBezTo>
                    <a:cubicBezTo>
                      <a:pt x="1367" y="74"/>
                      <a:pt x="1158" y="1"/>
                      <a:pt x="952" y="1"/>
                    </a:cubicBezTo>
                    <a:close/>
                  </a:path>
                </a:pathLst>
              </a:custGeom>
              <a:solidFill>
                <a:srgbClr val="5C3D2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6"/>
              <p:cNvSpPr/>
              <p:nvPr/>
            </p:nvSpPr>
            <p:spPr>
              <a:xfrm>
                <a:off x="5946400" y="4334750"/>
                <a:ext cx="77600" cy="68550"/>
              </a:xfrm>
              <a:custGeom>
                <a:rect b="b" l="l" r="r" t="t"/>
                <a:pathLst>
                  <a:path extrusionOk="0" h="2742" w="3104">
                    <a:moveTo>
                      <a:pt x="843" y="0"/>
                    </a:moveTo>
                    <a:cubicBezTo>
                      <a:pt x="689" y="0"/>
                      <a:pt x="527" y="24"/>
                      <a:pt x="358" y="77"/>
                    </a:cubicBezTo>
                    <a:cubicBezTo>
                      <a:pt x="358" y="77"/>
                      <a:pt x="179" y="434"/>
                      <a:pt x="0" y="824"/>
                    </a:cubicBezTo>
                    <a:cubicBezTo>
                      <a:pt x="104" y="791"/>
                      <a:pt x="209" y="776"/>
                      <a:pt x="315" y="776"/>
                    </a:cubicBezTo>
                    <a:cubicBezTo>
                      <a:pt x="1360" y="776"/>
                      <a:pt x="2493" y="2238"/>
                      <a:pt x="2876" y="2563"/>
                    </a:cubicBezTo>
                    <a:cubicBezTo>
                      <a:pt x="2957" y="2612"/>
                      <a:pt x="3022" y="2677"/>
                      <a:pt x="3104" y="2742"/>
                    </a:cubicBezTo>
                    <a:cubicBezTo>
                      <a:pt x="3022" y="2368"/>
                      <a:pt x="2957" y="2043"/>
                      <a:pt x="2925" y="1880"/>
                    </a:cubicBezTo>
                    <a:cubicBezTo>
                      <a:pt x="2795" y="1491"/>
                      <a:pt x="2063" y="0"/>
                      <a:pt x="843"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6"/>
              <p:cNvSpPr/>
              <p:nvPr/>
            </p:nvSpPr>
            <p:spPr>
              <a:xfrm>
                <a:off x="5774175" y="3749625"/>
                <a:ext cx="270550" cy="719975"/>
              </a:xfrm>
              <a:custGeom>
                <a:rect b="b" l="l" r="r" t="t"/>
                <a:pathLst>
                  <a:path extrusionOk="0" h="28799" w="10822">
                    <a:moveTo>
                      <a:pt x="8162" y="1"/>
                    </a:moveTo>
                    <a:cubicBezTo>
                      <a:pt x="6158" y="1"/>
                      <a:pt x="1217" y="415"/>
                      <a:pt x="1137" y="1141"/>
                    </a:cubicBezTo>
                    <a:cubicBezTo>
                      <a:pt x="1137" y="1141"/>
                      <a:pt x="0" y="3221"/>
                      <a:pt x="0" y="5609"/>
                    </a:cubicBezTo>
                    <a:cubicBezTo>
                      <a:pt x="0" y="7575"/>
                      <a:pt x="1105" y="15098"/>
                      <a:pt x="1316" y="16983"/>
                    </a:cubicBezTo>
                    <a:cubicBezTo>
                      <a:pt x="1544" y="18900"/>
                      <a:pt x="3575" y="26862"/>
                      <a:pt x="3185" y="28730"/>
                    </a:cubicBezTo>
                    <a:cubicBezTo>
                      <a:pt x="3178" y="28776"/>
                      <a:pt x="3230" y="28799"/>
                      <a:pt x="3327" y="28799"/>
                    </a:cubicBezTo>
                    <a:cubicBezTo>
                      <a:pt x="3910" y="28799"/>
                      <a:pt x="6093" y="27993"/>
                      <a:pt x="6483" y="26780"/>
                    </a:cubicBezTo>
                    <a:cubicBezTo>
                      <a:pt x="6483" y="26780"/>
                      <a:pt x="5411" y="24278"/>
                      <a:pt x="5167" y="20492"/>
                    </a:cubicBezTo>
                    <a:cubicBezTo>
                      <a:pt x="5086" y="19225"/>
                      <a:pt x="5004" y="13424"/>
                      <a:pt x="5102" y="12336"/>
                    </a:cubicBezTo>
                    <a:cubicBezTo>
                      <a:pt x="5199" y="11231"/>
                      <a:pt x="4956" y="10354"/>
                      <a:pt x="4956" y="10354"/>
                    </a:cubicBezTo>
                    <a:lnTo>
                      <a:pt x="4956" y="10354"/>
                    </a:lnTo>
                    <a:cubicBezTo>
                      <a:pt x="4956" y="10355"/>
                      <a:pt x="6645" y="14789"/>
                      <a:pt x="6645" y="15602"/>
                    </a:cubicBezTo>
                    <a:cubicBezTo>
                      <a:pt x="6645" y="16414"/>
                      <a:pt x="7133" y="20639"/>
                      <a:pt x="6792" y="23872"/>
                    </a:cubicBezTo>
                    <a:cubicBezTo>
                      <a:pt x="8108" y="24051"/>
                      <a:pt x="9310" y="24782"/>
                      <a:pt x="10058" y="25870"/>
                    </a:cubicBezTo>
                    <a:lnTo>
                      <a:pt x="10139" y="26000"/>
                    </a:lnTo>
                    <a:cubicBezTo>
                      <a:pt x="10139" y="26000"/>
                      <a:pt x="9895" y="23888"/>
                      <a:pt x="10139" y="22263"/>
                    </a:cubicBezTo>
                    <a:cubicBezTo>
                      <a:pt x="10382" y="20622"/>
                      <a:pt x="10821" y="15001"/>
                      <a:pt x="10821" y="14367"/>
                    </a:cubicBezTo>
                    <a:cubicBezTo>
                      <a:pt x="10821" y="13733"/>
                      <a:pt x="9928" y="9233"/>
                      <a:pt x="9846" y="7721"/>
                    </a:cubicBezTo>
                    <a:cubicBezTo>
                      <a:pt x="9765" y="6194"/>
                      <a:pt x="9684" y="4001"/>
                      <a:pt x="9310" y="2587"/>
                    </a:cubicBezTo>
                    <a:cubicBezTo>
                      <a:pt x="8904" y="1157"/>
                      <a:pt x="9229" y="312"/>
                      <a:pt x="8985" y="69"/>
                    </a:cubicBezTo>
                    <a:cubicBezTo>
                      <a:pt x="8933" y="23"/>
                      <a:pt x="8627" y="1"/>
                      <a:pt x="8162" y="1"/>
                    </a:cubicBezTo>
                    <a:close/>
                  </a:path>
                </a:pathLst>
              </a:custGeom>
              <a:solidFill>
                <a:srgbClr val="BBE2F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6"/>
              <p:cNvSpPr/>
              <p:nvPr/>
            </p:nvSpPr>
            <p:spPr>
              <a:xfrm>
                <a:off x="5896025" y="4310250"/>
                <a:ext cx="40650" cy="138150"/>
              </a:xfrm>
              <a:custGeom>
                <a:rect b="b" l="l" r="r" t="t"/>
                <a:pathLst>
                  <a:path extrusionOk="0" h="5526" w="1626">
                    <a:moveTo>
                      <a:pt x="504" y="1"/>
                    </a:moveTo>
                    <a:cubicBezTo>
                      <a:pt x="407" y="423"/>
                      <a:pt x="325" y="878"/>
                      <a:pt x="244" y="1349"/>
                    </a:cubicBezTo>
                    <a:cubicBezTo>
                      <a:pt x="0" y="2731"/>
                      <a:pt x="212" y="4160"/>
                      <a:pt x="618" y="5525"/>
                    </a:cubicBezTo>
                    <a:cubicBezTo>
                      <a:pt x="1073" y="5200"/>
                      <a:pt x="1479" y="4810"/>
                      <a:pt x="1625" y="4355"/>
                    </a:cubicBezTo>
                    <a:cubicBezTo>
                      <a:pt x="1625" y="4355"/>
                      <a:pt x="894" y="2682"/>
                      <a:pt x="504"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6"/>
              <p:cNvSpPr/>
              <p:nvPr/>
            </p:nvSpPr>
            <p:spPr>
              <a:xfrm>
                <a:off x="5876525" y="3962950"/>
                <a:ext cx="27650" cy="117025"/>
              </a:xfrm>
              <a:custGeom>
                <a:rect b="b" l="l" r="r" t="t"/>
                <a:pathLst>
                  <a:path extrusionOk="0" h="4681" w="1106">
                    <a:moveTo>
                      <a:pt x="49" y="1"/>
                    </a:moveTo>
                    <a:lnTo>
                      <a:pt x="49" y="1"/>
                    </a:lnTo>
                    <a:cubicBezTo>
                      <a:pt x="1" y="797"/>
                      <a:pt x="1" y="1544"/>
                      <a:pt x="212" y="2357"/>
                    </a:cubicBezTo>
                    <a:cubicBezTo>
                      <a:pt x="407" y="3104"/>
                      <a:pt x="683" y="3900"/>
                      <a:pt x="959" y="4680"/>
                    </a:cubicBezTo>
                    <a:cubicBezTo>
                      <a:pt x="959" y="4290"/>
                      <a:pt x="992" y="3982"/>
                      <a:pt x="1008" y="3803"/>
                    </a:cubicBezTo>
                    <a:cubicBezTo>
                      <a:pt x="1105" y="2682"/>
                      <a:pt x="862" y="1837"/>
                      <a:pt x="862" y="1837"/>
                    </a:cubicBezTo>
                    <a:cubicBezTo>
                      <a:pt x="585" y="1317"/>
                      <a:pt x="407" y="943"/>
                      <a:pt x="49" y="1"/>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6"/>
              <p:cNvSpPr/>
              <p:nvPr/>
            </p:nvSpPr>
            <p:spPr>
              <a:xfrm>
                <a:off x="5794075" y="3749225"/>
                <a:ext cx="220175" cy="112625"/>
              </a:xfrm>
              <a:custGeom>
                <a:rect b="b" l="l" r="r" t="t"/>
                <a:pathLst>
                  <a:path extrusionOk="0" h="4505" w="8807">
                    <a:moveTo>
                      <a:pt x="7333" y="0"/>
                    </a:moveTo>
                    <a:cubicBezTo>
                      <a:pt x="5346" y="0"/>
                      <a:pt x="404" y="415"/>
                      <a:pt x="325" y="1141"/>
                    </a:cubicBezTo>
                    <a:cubicBezTo>
                      <a:pt x="325" y="1141"/>
                      <a:pt x="179" y="1401"/>
                      <a:pt x="0" y="1856"/>
                    </a:cubicBezTo>
                    <a:cubicBezTo>
                      <a:pt x="85" y="1681"/>
                      <a:pt x="235" y="1614"/>
                      <a:pt x="436" y="1614"/>
                    </a:cubicBezTo>
                    <a:cubicBezTo>
                      <a:pt x="1041" y="1614"/>
                      <a:pt x="2108" y="2221"/>
                      <a:pt x="3266" y="2343"/>
                    </a:cubicBezTo>
                    <a:cubicBezTo>
                      <a:pt x="5784" y="2619"/>
                      <a:pt x="8157" y="2587"/>
                      <a:pt x="8807" y="4504"/>
                    </a:cubicBezTo>
                    <a:cubicBezTo>
                      <a:pt x="8725" y="3805"/>
                      <a:pt x="8628" y="3123"/>
                      <a:pt x="8465" y="2587"/>
                    </a:cubicBezTo>
                    <a:cubicBezTo>
                      <a:pt x="8059" y="1157"/>
                      <a:pt x="8384" y="312"/>
                      <a:pt x="8140" y="68"/>
                    </a:cubicBezTo>
                    <a:cubicBezTo>
                      <a:pt x="8095" y="23"/>
                      <a:pt x="7793" y="0"/>
                      <a:pt x="7333" y="0"/>
                    </a:cubicBezTo>
                    <a:close/>
                  </a:path>
                </a:pathLst>
              </a:custGeom>
              <a:solidFill>
                <a:srgbClr val="A2D9F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6"/>
              <p:cNvSpPr/>
              <p:nvPr/>
            </p:nvSpPr>
            <p:spPr>
              <a:xfrm>
                <a:off x="5843225" y="3773675"/>
                <a:ext cx="47950" cy="15050"/>
              </a:xfrm>
              <a:custGeom>
                <a:rect b="b" l="l" r="r" t="t"/>
                <a:pathLst>
                  <a:path extrusionOk="0" h="602" w="1918">
                    <a:moveTo>
                      <a:pt x="1917" y="0"/>
                    </a:moveTo>
                    <a:cubicBezTo>
                      <a:pt x="1349" y="114"/>
                      <a:pt x="715" y="325"/>
                      <a:pt x="0" y="601"/>
                    </a:cubicBezTo>
                    <a:cubicBezTo>
                      <a:pt x="0" y="601"/>
                      <a:pt x="439" y="574"/>
                      <a:pt x="1138" y="574"/>
                    </a:cubicBezTo>
                    <a:cubicBezTo>
                      <a:pt x="1371" y="574"/>
                      <a:pt x="1633" y="577"/>
                      <a:pt x="1917" y="585"/>
                    </a:cubicBezTo>
                    <a:lnTo>
                      <a:pt x="1917" y="0"/>
                    </a:ln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6"/>
              <p:cNvSpPr/>
              <p:nvPr/>
            </p:nvSpPr>
            <p:spPr>
              <a:xfrm>
                <a:off x="5900500" y="3769100"/>
                <a:ext cx="56475" cy="25725"/>
              </a:xfrm>
              <a:custGeom>
                <a:rect b="b" l="l" r="r" t="t"/>
                <a:pathLst>
                  <a:path extrusionOk="0" h="1029" w="2259">
                    <a:moveTo>
                      <a:pt x="1257" y="1"/>
                    </a:moveTo>
                    <a:cubicBezTo>
                      <a:pt x="882" y="1"/>
                      <a:pt x="463" y="37"/>
                      <a:pt x="0" y="118"/>
                    </a:cubicBezTo>
                    <a:lnTo>
                      <a:pt x="0" y="784"/>
                    </a:lnTo>
                    <a:cubicBezTo>
                      <a:pt x="406" y="817"/>
                      <a:pt x="845" y="833"/>
                      <a:pt x="1284" y="866"/>
                    </a:cubicBezTo>
                    <a:cubicBezTo>
                      <a:pt x="1641" y="914"/>
                      <a:pt x="1966" y="979"/>
                      <a:pt x="2259" y="1028"/>
                    </a:cubicBezTo>
                    <a:lnTo>
                      <a:pt x="2259" y="102"/>
                    </a:lnTo>
                    <a:cubicBezTo>
                      <a:pt x="1966" y="37"/>
                      <a:pt x="1633" y="1"/>
                      <a:pt x="1257" y="1"/>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6"/>
              <p:cNvSpPr/>
              <p:nvPr/>
            </p:nvSpPr>
            <p:spPr>
              <a:xfrm>
                <a:off x="5971175" y="3775300"/>
                <a:ext cx="35775" cy="39025"/>
              </a:xfrm>
              <a:custGeom>
                <a:rect b="b" l="l" r="r" t="t"/>
                <a:pathLst>
                  <a:path extrusionOk="0" h="1561" w="1431">
                    <a:moveTo>
                      <a:pt x="0" y="0"/>
                    </a:moveTo>
                    <a:lnTo>
                      <a:pt x="0" y="926"/>
                    </a:lnTo>
                    <a:cubicBezTo>
                      <a:pt x="910" y="1219"/>
                      <a:pt x="1398" y="1560"/>
                      <a:pt x="1398" y="1560"/>
                    </a:cubicBezTo>
                    <a:lnTo>
                      <a:pt x="1430" y="1008"/>
                    </a:lnTo>
                    <a:cubicBezTo>
                      <a:pt x="1430" y="1008"/>
                      <a:pt x="1040" y="374"/>
                      <a:pt x="0" y="0"/>
                    </a:cubicBezTo>
                    <a:close/>
                  </a:path>
                </a:pathLst>
              </a:custGeom>
              <a:solidFill>
                <a:srgbClr val="4B2A1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6"/>
              <p:cNvSpPr/>
              <p:nvPr/>
            </p:nvSpPr>
            <p:spPr>
              <a:xfrm>
                <a:off x="5977675" y="3419825"/>
                <a:ext cx="94025" cy="76800"/>
              </a:xfrm>
              <a:custGeom>
                <a:rect b="b" l="l" r="r" t="t"/>
                <a:pathLst>
                  <a:path extrusionOk="0" h="3072" w="3761">
                    <a:moveTo>
                      <a:pt x="980" y="1"/>
                    </a:moveTo>
                    <a:cubicBezTo>
                      <a:pt x="441" y="1"/>
                      <a:pt x="33" y="30"/>
                      <a:pt x="33" y="116"/>
                    </a:cubicBezTo>
                    <a:cubicBezTo>
                      <a:pt x="33" y="360"/>
                      <a:pt x="0" y="1741"/>
                      <a:pt x="0" y="1741"/>
                    </a:cubicBezTo>
                    <a:cubicBezTo>
                      <a:pt x="0" y="1741"/>
                      <a:pt x="569" y="2326"/>
                      <a:pt x="1625" y="2846"/>
                    </a:cubicBezTo>
                    <a:cubicBezTo>
                      <a:pt x="1983" y="3011"/>
                      <a:pt x="2347" y="3071"/>
                      <a:pt x="2664" y="3071"/>
                    </a:cubicBezTo>
                    <a:cubicBezTo>
                      <a:pt x="3312" y="3071"/>
                      <a:pt x="3761" y="2819"/>
                      <a:pt x="3542" y="2699"/>
                    </a:cubicBezTo>
                    <a:cubicBezTo>
                      <a:pt x="3217" y="2537"/>
                      <a:pt x="2714" y="2196"/>
                      <a:pt x="2714" y="1920"/>
                    </a:cubicBezTo>
                    <a:cubicBezTo>
                      <a:pt x="2714" y="1660"/>
                      <a:pt x="3737" y="197"/>
                      <a:pt x="3542" y="132"/>
                    </a:cubicBezTo>
                    <a:cubicBezTo>
                      <a:pt x="3405" y="101"/>
                      <a:pt x="1972" y="1"/>
                      <a:pt x="98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6"/>
              <p:cNvSpPr/>
              <p:nvPr/>
            </p:nvSpPr>
            <p:spPr>
              <a:xfrm>
                <a:off x="5987825" y="3471875"/>
                <a:ext cx="83925" cy="24650"/>
              </a:xfrm>
              <a:custGeom>
                <a:rect b="b" l="l" r="r" t="t"/>
                <a:pathLst>
                  <a:path extrusionOk="0" h="986" w="3357">
                    <a:moveTo>
                      <a:pt x="0" y="0"/>
                    </a:moveTo>
                    <a:cubicBezTo>
                      <a:pt x="260" y="228"/>
                      <a:pt x="699" y="487"/>
                      <a:pt x="1235" y="764"/>
                    </a:cubicBezTo>
                    <a:cubicBezTo>
                      <a:pt x="1572" y="927"/>
                      <a:pt x="1924" y="986"/>
                      <a:pt x="2235" y="986"/>
                    </a:cubicBezTo>
                    <a:cubicBezTo>
                      <a:pt x="2885" y="986"/>
                      <a:pt x="3356" y="727"/>
                      <a:pt x="3136" y="617"/>
                    </a:cubicBezTo>
                    <a:cubicBezTo>
                      <a:pt x="2990" y="536"/>
                      <a:pt x="2828" y="439"/>
                      <a:pt x="2681" y="325"/>
                    </a:cubicBezTo>
                    <a:cubicBezTo>
                      <a:pt x="2410" y="408"/>
                      <a:pt x="2122" y="447"/>
                      <a:pt x="1828" y="447"/>
                    </a:cubicBezTo>
                    <a:cubicBezTo>
                      <a:pt x="1208" y="447"/>
                      <a:pt x="563" y="276"/>
                      <a:pt x="0" y="0"/>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6"/>
              <p:cNvSpPr/>
              <p:nvPr/>
            </p:nvSpPr>
            <p:spPr>
              <a:xfrm>
                <a:off x="5977675" y="3419225"/>
                <a:ext cx="93450" cy="49325"/>
              </a:xfrm>
              <a:custGeom>
                <a:rect b="b" l="l" r="r" t="t"/>
                <a:pathLst>
                  <a:path extrusionOk="0" h="1973" w="3738">
                    <a:moveTo>
                      <a:pt x="1088" y="0"/>
                    </a:moveTo>
                    <a:cubicBezTo>
                      <a:pt x="497" y="0"/>
                      <a:pt x="33" y="32"/>
                      <a:pt x="33" y="124"/>
                    </a:cubicBezTo>
                    <a:cubicBezTo>
                      <a:pt x="0" y="254"/>
                      <a:pt x="0" y="790"/>
                      <a:pt x="33" y="1196"/>
                    </a:cubicBezTo>
                    <a:cubicBezTo>
                      <a:pt x="598" y="1640"/>
                      <a:pt x="1430" y="1973"/>
                      <a:pt x="2225" y="1973"/>
                    </a:cubicBezTo>
                    <a:cubicBezTo>
                      <a:pt x="2390" y="1973"/>
                      <a:pt x="2554" y="1958"/>
                      <a:pt x="2714" y="1927"/>
                    </a:cubicBezTo>
                    <a:cubicBezTo>
                      <a:pt x="2730" y="1651"/>
                      <a:pt x="3737" y="221"/>
                      <a:pt x="3542" y="140"/>
                    </a:cubicBezTo>
                    <a:cubicBezTo>
                      <a:pt x="3410" y="89"/>
                      <a:pt x="2072" y="0"/>
                      <a:pt x="1088"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6"/>
              <p:cNvSpPr/>
              <p:nvPr/>
            </p:nvSpPr>
            <p:spPr>
              <a:xfrm>
                <a:off x="5972800" y="3310300"/>
                <a:ext cx="129200" cy="150650"/>
              </a:xfrm>
              <a:custGeom>
                <a:rect b="b" l="l" r="r" t="t"/>
                <a:pathLst>
                  <a:path extrusionOk="0" h="6026" w="5168">
                    <a:moveTo>
                      <a:pt x="2990" y="0"/>
                    </a:moveTo>
                    <a:cubicBezTo>
                      <a:pt x="2402" y="0"/>
                      <a:pt x="2113" y="419"/>
                      <a:pt x="2113" y="419"/>
                    </a:cubicBezTo>
                    <a:cubicBezTo>
                      <a:pt x="2113" y="217"/>
                      <a:pt x="1855" y="64"/>
                      <a:pt x="1541" y="64"/>
                    </a:cubicBezTo>
                    <a:cubicBezTo>
                      <a:pt x="1375" y="64"/>
                      <a:pt x="1193" y="106"/>
                      <a:pt x="1024" y="208"/>
                    </a:cubicBezTo>
                    <a:cubicBezTo>
                      <a:pt x="471" y="565"/>
                      <a:pt x="0" y="3295"/>
                      <a:pt x="17" y="3847"/>
                    </a:cubicBezTo>
                    <a:cubicBezTo>
                      <a:pt x="33" y="4400"/>
                      <a:pt x="147" y="4887"/>
                      <a:pt x="569" y="5456"/>
                    </a:cubicBezTo>
                    <a:cubicBezTo>
                      <a:pt x="991" y="6008"/>
                      <a:pt x="1723" y="6024"/>
                      <a:pt x="1723" y="6024"/>
                    </a:cubicBezTo>
                    <a:cubicBezTo>
                      <a:pt x="1748" y="6025"/>
                      <a:pt x="1773" y="6025"/>
                      <a:pt x="1798" y="6025"/>
                    </a:cubicBezTo>
                    <a:cubicBezTo>
                      <a:pt x="2953" y="6025"/>
                      <a:pt x="3599" y="5299"/>
                      <a:pt x="3949" y="4822"/>
                    </a:cubicBezTo>
                    <a:cubicBezTo>
                      <a:pt x="4306" y="4318"/>
                      <a:pt x="5167" y="2564"/>
                      <a:pt x="5167" y="1832"/>
                    </a:cubicBezTo>
                    <a:cubicBezTo>
                      <a:pt x="5167" y="1101"/>
                      <a:pt x="4355" y="370"/>
                      <a:pt x="3445" y="78"/>
                    </a:cubicBezTo>
                    <a:cubicBezTo>
                      <a:pt x="3277" y="23"/>
                      <a:pt x="3126" y="0"/>
                      <a:pt x="2990" y="0"/>
                    </a:cubicBezTo>
                    <a:close/>
                  </a:path>
                </a:pathLst>
              </a:custGeom>
              <a:solidFill>
                <a:srgbClr val="5E160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6"/>
              <p:cNvSpPr/>
              <p:nvPr/>
            </p:nvSpPr>
            <p:spPr>
              <a:xfrm>
                <a:off x="5701050" y="3324000"/>
                <a:ext cx="223425" cy="69500"/>
              </a:xfrm>
              <a:custGeom>
                <a:rect b="b" l="l" r="r" t="t"/>
                <a:pathLst>
                  <a:path extrusionOk="0" h="2780" w="8937">
                    <a:moveTo>
                      <a:pt x="244" y="1"/>
                    </a:moveTo>
                    <a:lnTo>
                      <a:pt x="0" y="1203"/>
                    </a:lnTo>
                    <a:lnTo>
                      <a:pt x="748" y="1333"/>
                    </a:lnTo>
                    <a:lnTo>
                      <a:pt x="7198" y="2487"/>
                    </a:lnTo>
                    <a:lnTo>
                      <a:pt x="7848" y="2617"/>
                    </a:lnTo>
                    <a:lnTo>
                      <a:pt x="8384" y="2714"/>
                    </a:lnTo>
                    <a:lnTo>
                      <a:pt x="8774" y="2779"/>
                    </a:lnTo>
                    <a:lnTo>
                      <a:pt x="8937" y="2016"/>
                    </a:lnTo>
                    <a:lnTo>
                      <a:pt x="7783" y="1756"/>
                    </a:lnTo>
                    <a:lnTo>
                      <a:pt x="1560" y="310"/>
                    </a:lnTo>
                    <a:lnTo>
                      <a:pt x="244" y="1"/>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6"/>
              <p:cNvSpPr/>
              <p:nvPr/>
            </p:nvSpPr>
            <p:spPr>
              <a:xfrm>
                <a:off x="5635250" y="3397025"/>
                <a:ext cx="106850" cy="164750"/>
              </a:xfrm>
              <a:custGeom>
                <a:rect b="b" l="l" r="r" t="t"/>
                <a:pathLst>
                  <a:path extrusionOk="0" h="6590" w="4274">
                    <a:moveTo>
                      <a:pt x="2826" y="0"/>
                    </a:moveTo>
                    <a:cubicBezTo>
                      <a:pt x="2641" y="0"/>
                      <a:pt x="2535" y="53"/>
                      <a:pt x="2535" y="53"/>
                    </a:cubicBezTo>
                    <a:cubicBezTo>
                      <a:pt x="2535" y="53"/>
                      <a:pt x="0" y="5512"/>
                      <a:pt x="1089" y="6309"/>
                    </a:cubicBezTo>
                    <a:cubicBezTo>
                      <a:pt x="1420" y="6543"/>
                      <a:pt x="2500" y="6589"/>
                      <a:pt x="3312" y="6589"/>
                    </a:cubicBezTo>
                    <a:cubicBezTo>
                      <a:pt x="3852" y="6589"/>
                      <a:pt x="4273" y="6569"/>
                      <a:pt x="4273" y="6569"/>
                    </a:cubicBezTo>
                    <a:cubicBezTo>
                      <a:pt x="4176" y="5902"/>
                      <a:pt x="4241" y="3774"/>
                      <a:pt x="4241" y="3774"/>
                    </a:cubicBezTo>
                    <a:cubicBezTo>
                      <a:pt x="3981" y="3774"/>
                      <a:pt x="3282" y="3790"/>
                      <a:pt x="3282" y="3790"/>
                    </a:cubicBezTo>
                    <a:cubicBezTo>
                      <a:pt x="3347" y="3222"/>
                      <a:pt x="3640" y="638"/>
                      <a:pt x="3640" y="638"/>
                    </a:cubicBezTo>
                    <a:cubicBezTo>
                      <a:pt x="3640" y="638"/>
                      <a:pt x="3705" y="297"/>
                      <a:pt x="3364" y="134"/>
                    </a:cubicBezTo>
                    <a:cubicBezTo>
                      <a:pt x="3148" y="30"/>
                      <a:pt x="2965" y="0"/>
                      <a:pt x="282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6"/>
              <p:cNvSpPr/>
              <p:nvPr/>
            </p:nvSpPr>
            <p:spPr>
              <a:xfrm>
                <a:off x="5687225" y="3315625"/>
                <a:ext cx="105650" cy="96925"/>
              </a:xfrm>
              <a:custGeom>
                <a:rect b="b" l="l" r="r" t="t"/>
                <a:pathLst>
                  <a:path extrusionOk="0" h="3877" w="4226">
                    <a:moveTo>
                      <a:pt x="2670" y="1"/>
                    </a:moveTo>
                    <a:cubicBezTo>
                      <a:pt x="2599" y="1"/>
                      <a:pt x="2532" y="4"/>
                      <a:pt x="2471" y="11"/>
                    </a:cubicBezTo>
                    <a:cubicBezTo>
                      <a:pt x="2032" y="76"/>
                      <a:pt x="1382" y="563"/>
                      <a:pt x="1252" y="937"/>
                    </a:cubicBezTo>
                    <a:cubicBezTo>
                      <a:pt x="1106" y="1294"/>
                      <a:pt x="813" y="2237"/>
                      <a:pt x="537" y="2529"/>
                    </a:cubicBezTo>
                    <a:cubicBezTo>
                      <a:pt x="1" y="3065"/>
                      <a:pt x="472" y="3293"/>
                      <a:pt x="472" y="3293"/>
                    </a:cubicBezTo>
                    <a:cubicBezTo>
                      <a:pt x="472" y="3293"/>
                      <a:pt x="580" y="3247"/>
                      <a:pt x="761" y="3247"/>
                    </a:cubicBezTo>
                    <a:cubicBezTo>
                      <a:pt x="902" y="3247"/>
                      <a:pt x="1088" y="3275"/>
                      <a:pt x="1301" y="3374"/>
                    </a:cubicBezTo>
                    <a:cubicBezTo>
                      <a:pt x="1658" y="3537"/>
                      <a:pt x="1610" y="3862"/>
                      <a:pt x="1610" y="3862"/>
                    </a:cubicBezTo>
                    <a:cubicBezTo>
                      <a:pt x="1610" y="3862"/>
                      <a:pt x="1678" y="3876"/>
                      <a:pt x="1768" y="3876"/>
                    </a:cubicBezTo>
                    <a:cubicBezTo>
                      <a:pt x="1911" y="3876"/>
                      <a:pt x="2109" y="3840"/>
                      <a:pt x="2178" y="3650"/>
                    </a:cubicBezTo>
                    <a:cubicBezTo>
                      <a:pt x="2276" y="3407"/>
                      <a:pt x="2389" y="2805"/>
                      <a:pt x="2926" y="2448"/>
                    </a:cubicBezTo>
                    <a:cubicBezTo>
                      <a:pt x="3218" y="2269"/>
                      <a:pt x="3657" y="1847"/>
                      <a:pt x="3787" y="1441"/>
                    </a:cubicBezTo>
                    <a:cubicBezTo>
                      <a:pt x="3852" y="1197"/>
                      <a:pt x="4095" y="1099"/>
                      <a:pt x="4095" y="1099"/>
                    </a:cubicBezTo>
                    <a:cubicBezTo>
                      <a:pt x="4112" y="807"/>
                      <a:pt x="4225" y="547"/>
                      <a:pt x="3965" y="336"/>
                    </a:cubicBezTo>
                    <a:cubicBezTo>
                      <a:pt x="3686" y="126"/>
                      <a:pt x="3106" y="1"/>
                      <a:pt x="2670" y="1"/>
                    </a:cubicBezTo>
                    <a:close/>
                  </a:path>
                </a:pathLst>
              </a:custGeom>
              <a:solidFill>
                <a:srgbClr val="E6E6E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6"/>
              <p:cNvSpPr/>
              <p:nvPr/>
            </p:nvSpPr>
            <p:spPr>
              <a:xfrm>
                <a:off x="5658000" y="3490950"/>
                <a:ext cx="84100" cy="70425"/>
              </a:xfrm>
              <a:custGeom>
                <a:rect b="b" l="l" r="r" t="t"/>
                <a:pathLst>
                  <a:path extrusionOk="0" h="2817" w="3364">
                    <a:moveTo>
                      <a:pt x="3331" y="1"/>
                    </a:moveTo>
                    <a:cubicBezTo>
                      <a:pt x="3152" y="1"/>
                      <a:pt x="2600" y="1"/>
                      <a:pt x="2372" y="17"/>
                    </a:cubicBezTo>
                    <a:cubicBezTo>
                      <a:pt x="2129" y="2003"/>
                      <a:pt x="907" y="2305"/>
                      <a:pt x="240" y="2305"/>
                    </a:cubicBezTo>
                    <a:cubicBezTo>
                      <a:pt x="148" y="2305"/>
                      <a:pt x="67" y="2300"/>
                      <a:pt x="0" y="2292"/>
                    </a:cubicBezTo>
                    <a:lnTo>
                      <a:pt x="0" y="2292"/>
                    </a:lnTo>
                    <a:cubicBezTo>
                      <a:pt x="33" y="2389"/>
                      <a:pt x="98" y="2470"/>
                      <a:pt x="179" y="2535"/>
                    </a:cubicBezTo>
                    <a:cubicBezTo>
                      <a:pt x="510" y="2769"/>
                      <a:pt x="1590" y="2816"/>
                      <a:pt x="2402" y="2816"/>
                    </a:cubicBezTo>
                    <a:cubicBezTo>
                      <a:pt x="2942" y="2816"/>
                      <a:pt x="3363" y="2795"/>
                      <a:pt x="3363" y="2795"/>
                    </a:cubicBezTo>
                    <a:cubicBezTo>
                      <a:pt x="3282" y="2145"/>
                      <a:pt x="3331" y="1"/>
                      <a:pt x="3331" y="1"/>
                    </a:cubicBezTo>
                    <a:close/>
                  </a:path>
                </a:pathLst>
              </a:custGeom>
              <a:solidFill>
                <a:srgbClr val="91563D"/>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6"/>
              <p:cNvSpPr/>
              <p:nvPr/>
            </p:nvSpPr>
            <p:spPr>
              <a:xfrm>
                <a:off x="5785950" y="3340650"/>
                <a:ext cx="15850" cy="24875"/>
              </a:xfrm>
              <a:custGeom>
                <a:rect b="b" l="l" r="r" t="t"/>
                <a:pathLst>
                  <a:path extrusionOk="0" h="995" w="634">
                    <a:moveTo>
                      <a:pt x="341" y="1"/>
                    </a:moveTo>
                    <a:cubicBezTo>
                      <a:pt x="244" y="1"/>
                      <a:pt x="163" y="50"/>
                      <a:pt x="146" y="147"/>
                    </a:cubicBezTo>
                    <a:lnTo>
                      <a:pt x="16" y="765"/>
                    </a:lnTo>
                    <a:cubicBezTo>
                      <a:pt x="0" y="895"/>
                      <a:pt x="81" y="992"/>
                      <a:pt x="179" y="992"/>
                    </a:cubicBezTo>
                    <a:cubicBezTo>
                      <a:pt x="189" y="994"/>
                      <a:pt x="199" y="995"/>
                      <a:pt x="209" y="995"/>
                    </a:cubicBezTo>
                    <a:cubicBezTo>
                      <a:pt x="293" y="995"/>
                      <a:pt x="361" y="935"/>
                      <a:pt x="390" y="862"/>
                    </a:cubicBezTo>
                    <a:lnTo>
                      <a:pt x="585" y="261"/>
                    </a:lnTo>
                    <a:cubicBezTo>
                      <a:pt x="634" y="131"/>
                      <a:pt x="520" y="1"/>
                      <a:pt x="390"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6"/>
              <p:cNvSpPr/>
              <p:nvPr/>
            </p:nvSpPr>
            <p:spPr>
              <a:xfrm>
                <a:off x="5796900" y="3337825"/>
                <a:ext cx="18325" cy="28450"/>
              </a:xfrm>
              <a:custGeom>
                <a:rect b="b" l="l" r="r" t="t"/>
                <a:pathLst>
                  <a:path extrusionOk="0" h="1138" w="733">
                    <a:moveTo>
                      <a:pt x="440" y="0"/>
                    </a:moveTo>
                    <a:cubicBezTo>
                      <a:pt x="326" y="0"/>
                      <a:pt x="228" y="81"/>
                      <a:pt x="212" y="195"/>
                    </a:cubicBezTo>
                    <a:lnTo>
                      <a:pt x="50" y="894"/>
                    </a:lnTo>
                    <a:cubicBezTo>
                      <a:pt x="1" y="1024"/>
                      <a:pt x="115" y="1138"/>
                      <a:pt x="245" y="1138"/>
                    </a:cubicBezTo>
                    <a:cubicBezTo>
                      <a:pt x="358" y="1138"/>
                      <a:pt x="440" y="1105"/>
                      <a:pt x="472" y="1008"/>
                    </a:cubicBezTo>
                    <a:lnTo>
                      <a:pt x="700" y="309"/>
                    </a:lnTo>
                    <a:cubicBezTo>
                      <a:pt x="732" y="163"/>
                      <a:pt x="635" y="0"/>
                      <a:pt x="472"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6"/>
              <p:cNvSpPr/>
              <p:nvPr/>
            </p:nvSpPr>
            <p:spPr>
              <a:xfrm>
                <a:off x="5810800" y="3337400"/>
                <a:ext cx="18225" cy="28500"/>
              </a:xfrm>
              <a:custGeom>
                <a:rect b="b" l="l" r="r" t="t"/>
                <a:pathLst>
                  <a:path extrusionOk="0" h="1140" w="729">
                    <a:moveTo>
                      <a:pt x="420" y="1"/>
                    </a:moveTo>
                    <a:cubicBezTo>
                      <a:pt x="322" y="1"/>
                      <a:pt x="225" y="82"/>
                      <a:pt x="192" y="180"/>
                    </a:cubicBezTo>
                    <a:lnTo>
                      <a:pt x="46" y="895"/>
                    </a:lnTo>
                    <a:cubicBezTo>
                      <a:pt x="0" y="1017"/>
                      <a:pt x="70" y="1140"/>
                      <a:pt x="214" y="1140"/>
                    </a:cubicBezTo>
                    <a:cubicBezTo>
                      <a:pt x="223" y="1140"/>
                      <a:pt x="232" y="1139"/>
                      <a:pt x="241" y="1138"/>
                    </a:cubicBezTo>
                    <a:cubicBezTo>
                      <a:pt x="339" y="1138"/>
                      <a:pt x="420" y="1090"/>
                      <a:pt x="469" y="992"/>
                    </a:cubicBezTo>
                    <a:lnTo>
                      <a:pt x="696" y="310"/>
                    </a:lnTo>
                    <a:cubicBezTo>
                      <a:pt x="729" y="163"/>
                      <a:pt x="631" y="1"/>
                      <a:pt x="469" y="1"/>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6"/>
              <p:cNvSpPr/>
              <p:nvPr/>
            </p:nvSpPr>
            <p:spPr>
              <a:xfrm>
                <a:off x="5824950" y="3337825"/>
                <a:ext cx="16675" cy="27225"/>
              </a:xfrm>
              <a:custGeom>
                <a:rect b="b" l="l" r="r" t="t"/>
                <a:pathLst>
                  <a:path extrusionOk="0" h="1089" w="667">
                    <a:moveTo>
                      <a:pt x="374" y="0"/>
                    </a:moveTo>
                    <a:cubicBezTo>
                      <a:pt x="260" y="0"/>
                      <a:pt x="179" y="65"/>
                      <a:pt x="163" y="163"/>
                    </a:cubicBezTo>
                    <a:lnTo>
                      <a:pt x="16" y="813"/>
                    </a:lnTo>
                    <a:cubicBezTo>
                      <a:pt x="0" y="943"/>
                      <a:pt x="81" y="1056"/>
                      <a:pt x="179" y="1089"/>
                    </a:cubicBezTo>
                    <a:cubicBezTo>
                      <a:pt x="260" y="1089"/>
                      <a:pt x="374" y="1024"/>
                      <a:pt x="390" y="943"/>
                    </a:cubicBezTo>
                    <a:lnTo>
                      <a:pt x="617" y="293"/>
                    </a:lnTo>
                    <a:cubicBezTo>
                      <a:pt x="666" y="146"/>
                      <a:pt x="552" y="0"/>
                      <a:pt x="406" y="0"/>
                    </a:cubicBezTo>
                    <a:close/>
                  </a:path>
                </a:pathLst>
              </a:custGeom>
              <a:solidFill>
                <a:srgbClr val="AF694C"/>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6"/>
              <p:cNvSpPr/>
              <p:nvPr/>
            </p:nvSpPr>
            <p:spPr>
              <a:xfrm>
                <a:off x="5733550" y="3455175"/>
                <a:ext cx="381450" cy="345750"/>
              </a:xfrm>
              <a:custGeom>
                <a:rect b="b" l="l" r="r" t="t"/>
                <a:pathLst>
                  <a:path extrusionOk="0" h="13830" w="15258">
                    <a:moveTo>
                      <a:pt x="9704" y="1"/>
                    </a:moveTo>
                    <a:cubicBezTo>
                      <a:pt x="9316" y="1"/>
                      <a:pt x="9099" y="636"/>
                      <a:pt x="9099" y="636"/>
                    </a:cubicBezTo>
                    <a:cubicBezTo>
                      <a:pt x="9099" y="636"/>
                      <a:pt x="8335" y="1042"/>
                      <a:pt x="7556" y="1042"/>
                    </a:cubicBezTo>
                    <a:cubicBezTo>
                      <a:pt x="6917" y="1042"/>
                      <a:pt x="5677" y="406"/>
                      <a:pt x="4747" y="406"/>
                    </a:cubicBezTo>
                    <a:cubicBezTo>
                      <a:pt x="4564" y="406"/>
                      <a:pt x="4393" y="431"/>
                      <a:pt x="4241" y="489"/>
                    </a:cubicBezTo>
                    <a:cubicBezTo>
                      <a:pt x="3678" y="715"/>
                      <a:pt x="2590" y="1086"/>
                      <a:pt x="1834" y="1086"/>
                    </a:cubicBezTo>
                    <a:cubicBezTo>
                      <a:pt x="1717" y="1086"/>
                      <a:pt x="1609" y="1078"/>
                      <a:pt x="1511" y="1058"/>
                    </a:cubicBezTo>
                    <a:cubicBezTo>
                      <a:pt x="1406" y="1036"/>
                      <a:pt x="1316" y="1027"/>
                      <a:pt x="1239" y="1027"/>
                    </a:cubicBezTo>
                    <a:cubicBezTo>
                      <a:pt x="796" y="1027"/>
                      <a:pt x="796" y="1334"/>
                      <a:pt x="796" y="1334"/>
                    </a:cubicBezTo>
                    <a:cubicBezTo>
                      <a:pt x="796" y="1334"/>
                      <a:pt x="244" y="1399"/>
                      <a:pt x="130" y="1399"/>
                    </a:cubicBezTo>
                    <a:cubicBezTo>
                      <a:pt x="130" y="1399"/>
                      <a:pt x="0" y="3349"/>
                      <a:pt x="130" y="4470"/>
                    </a:cubicBezTo>
                    <a:cubicBezTo>
                      <a:pt x="130" y="4470"/>
                      <a:pt x="634" y="4519"/>
                      <a:pt x="829" y="4519"/>
                    </a:cubicBezTo>
                    <a:cubicBezTo>
                      <a:pt x="829" y="4519"/>
                      <a:pt x="829" y="4763"/>
                      <a:pt x="1024" y="4958"/>
                    </a:cubicBezTo>
                    <a:cubicBezTo>
                      <a:pt x="1089" y="5028"/>
                      <a:pt x="1201" y="5051"/>
                      <a:pt x="1342" y="5051"/>
                    </a:cubicBezTo>
                    <a:cubicBezTo>
                      <a:pt x="1625" y="5051"/>
                      <a:pt x="2026" y="4958"/>
                      <a:pt x="2405" y="4958"/>
                    </a:cubicBezTo>
                    <a:cubicBezTo>
                      <a:pt x="2974" y="4958"/>
                      <a:pt x="2990" y="5169"/>
                      <a:pt x="2990" y="5169"/>
                    </a:cubicBezTo>
                    <a:cubicBezTo>
                      <a:pt x="2990" y="5169"/>
                      <a:pt x="3104" y="7703"/>
                      <a:pt x="2892" y="8532"/>
                    </a:cubicBezTo>
                    <a:cubicBezTo>
                      <a:pt x="2665" y="9393"/>
                      <a:pt x="1528" y="12123"/>
                      <a:pt x="2762" y="12935"/>
                    </a:cubicBezTo>
                    <a:cubicBezTo>
                      <a:pt x="3256" y="13262"/>
                      <a:pt x="3789" y="13375"/>
                      <a:pt x="4402" y="13375"/>
                    </a:cubicBezTo>
                    <a:cubicBezTo>
                      <a:pt x="5162" y="13375"/>
                      <a:pt x="6045" y="13202"/>
                      <a:pt x="7133" y="13049"/>
                    </a:cubicBezTo>
                    <a:cubicBezTo>
                      <a:pt x="7427" y="13007"/>
                      <a:pt x="7708" y="12989"/>
                      <a:pt x="7974" y="12989"/>
                    </a:cubicBezTo>
                    <a:cubicBezTo>
                      <a:pt x="9787" y="12989"/>
                      <a:pt x="10935" y="13829"/>
                      <a:pt x="10935" y="13829"/>
                    </a:cubicBezTo>
                    <a:cubicBezTo>
                      <a:pt x="10935" y="13829"/>
                      <a:pt x="10936" y="13829"/>
                      <a:pt x="10938" y="13829"/>
                    </a:cubicBezTo>
                    <a:cubicBezTo>
                      <a:pt x="10974" y="13829"/>
                      <a:pt x="11319" y="13785"/>
                      <a:pt x="11504" y="12123"/>
                    </a:cubicBezTo>
                    <a:cubicBezTo>
                      <a:pt x="11683" y="10384"/>
                      <a:pt x="12592" y="10059"/>
                      <a:pt x="13096" y="9003"/>
                    </a:cubicBezTo>
                    <a:cubicBezTo>
                      <a:pt x="13697" y="7785"/>
                      <a:pt x="15257" y="4210"/>
                      <a:pt x="15013" y="2992"/>
                    </a:cubicBezTo>
                    <a:cubicBezTo>
                      <a:pt x="14770" y="1773"/>
                      <a:pt x="13080" y="1188"/>
                      <a:pt x="13080" y="1188"/>
                    </a:cubicBezTo>
                    <a:cubicBezTo>
                      <a:pt x="13080" y="1188"/>
                      <a:pt x="13039" y="1423"/>
                      <a:pt x="12487" y="1423"/>
                    </a:cubicBezTo>
                    <a:cubicBezTo>
                      <a:pt x="12343" y="1423"/>
                      <a:pt x="12164" y="1407"/>
                      <a:pt x="11943" y="1367"/>
                    </a:cubicBezTo>
                    <a:cubicBezTo>
                      <a:pt x="10870" y="1139"/>
                      <a:pt x="10058" y="2"/>
                      <a:pt x="9733" y="2"/>
                    </a:cubicBezTo>
                    <a:cubicBezTo>
                      <a:pt x="9723" y="1"/>
                      <a:pt x="9714" y="1"/>
                      <a:pt x="9704" y="1"/>
                    </a:cubicBezTo>
                    <a:close/>
                  </a:path>
                </a:pathLst>
              </a:custGeom>
              <a:solidFill>
                <a:srgbClr val="FFDB68"/>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6"/>
              <p:cNvSpPr/>
              <p:nvPr/>
            </p:nvSpPr>
            <p:spPr>
              <a:xfrm>
                <a:off x="5733150" y="3488100"/>
                <a:ext cx="20725" cy="79250"/>
              </a:xfrm>
              <a:custGeom>
                <a:rect b="b" l="l" r="r" t="t"/>
                <a:pathLst>
                  <a:path extrusionOk="0" h="3170" w="829">
                    <a:moveTo>
                      <a:pt x="796" y="1"/>
                    </a:moveTo>
                    <a:lnTo>
                      <a:pt x="796" y="1"/>
                    </a:lnTo>
                    <a:cubicBezTo>
                      <a:pt x="796" y="1"/>
                      <a:pt x="244" y="66"/>
                      <a:pt x="114" y="66"/>
                    </a:cubicBezTo>
                    <a:cubicBezTo>
                      <a:pt x="114" y="66"/>
                      <a:pt x="0" y="2016"/>
                      <a:pt x="114" y="3137"/>
                    </a:cubicBezTo>
                    <a:cubicBezTo>
                      <a:pt x="114" y="3137"/>
                      <a:pt x="634" y="3169"/>
                      <a:pt x="829" y="3169"/>
                    </a:cubicBezTo>
                    <a:cubicBezTo>
                      <a:pt x="829" y="3169"/>
                      <a:pt x="715" y="2113"/>
                      <a:pt x="715" y="1431"/>
                    </a:cubicBezTo>
                    <a:cubicBezTo>
                      <a:pt x="731" y="732"/>
                      <a:pt x="796" y="1"/>
                      <a:pt x="796"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6"/>
              <p:cNvSpPr/>
              <p:nvPr/>
            </p:nvSpPr>
            <p:spPr>
              <a:xfrm>
                <a:off x="5895900" y="3674975"/>
                <a:ext cx="166700" cy="68650"/>
              </a:xfrm>
              <a:custGeom>
                <a:rect b="b" l="l" r="r" t="t"/>
                <a:pathLst>
                  <a:path extrusionOk="0" h="2746" w="6668">
                    <a:moveTo>
                      <a:pt x="6667" y="0"/>
                    </a:moveTo>
                    <a:cubicBezTo>
                      <a:pt x="6635" y="49"/>
                      <a:pt x="5952" y="812"/>
                      <a:pt x="2735" y="1771"/>
                    </a:cubicBezTo>
                    <a:cubicBezTo>
                      <a:pt x="2459" y="1852"/>
                      <a:pt x="639" y="2437"/>
                      <a:pt x="265" y="2583"/>
                    </a:cubicBezTo>
                    <a:cubicBezTo>
                      <a:pt x="1" y="2685"/>
                      <a:pt x="130" y="2722"/>
                      <a:pt x="441" y="2722"/>
                    </a:cubicBezTo>
                    <a:cubicBezTo>
                      <a:pt x="1122" y="2722"/>
                      <a:pt x="2675" y="2547"/>
                      <a:pt x="2865" y="2502"/>
                    </a:cubicBezTo>
                    <a:cubicBezTo>
                      <a:pt x="3406" y="2424"/>
                      <a:pt x="3909" y="2364"/>
                      <a:pt x="4298" y="2364"/>
                    </a:cubicBezTo>
                    <a:cubicBezTo>
                      <a:pt x="4799" y="2364"/>
                      <a:pt x="5111" y="2463"/>
                      <a:pt x="5075" y="2746"/>
                    </a:cubicBezTo>
                    <a:cubicBezTo>
                      <a:pt x="5384" y="1462"/>
                      <a:pt x="6131" y="1105"/>
                      <a:pt x="6586" y="163"/>
                    </a:cubicBezTo>
                    <a:cubicBezTo>
                      <a:pt x="6602" y="114"/>
                      <a:pt x="6651" y="49"/>
                      <a:pt x="6667" y="0"/>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
              <p:cNvSpPr/>
              <p:nvPr/>
            </p:nvSpPr>
            <p:spPr>
              <a:xfrm>
                <a:off x="5806250" y="3550250"/>
                <a:ext cx="56900" cy="82075"/>
              </a:xfrm>
              <a:custGeom>
                <a:rect b="b" l="l" r="r" t="t"/>
                <a:pathLst>
                  <a:path extrusionOk="0" h="3283" w="2276">
                    <a:moveTo>
                      <a:pt x="2275" y="1"/>
                    </a:moveTo>
                    <a:lnTo>
                      <a:pt x="2275" y="1"/>
                    </a:lnTo>
                    <a:cubicBezTo>
                      <a:pt x="2093" y="491"/>
                      <a:pt x="1077" y="1284"/>
                      <a:pt x="332" y="1284"/>
                    </a:cubicBezTo>
                    <a:cubicBezTo>
                      <a:pt x="213" y="1284"/>
                      <a:pt x="101" y="1264"/>
                      <a:pt x="1" y="1220"/>
                    </a:cubicBezTo>
                    <a:lnTo>
                      <a:pt x="1" y="1220"/>
                    </a:lnTo>
                    <a:cubicBezTo>
                      <a:pt x="82" y="1268"/>
                      <a:pt x="82" y="1317"/>
                      <a:pt x="82" y="1317"/>
                    </a:cubicBezTo>
                    <a:cubicBezTo>
                      <a:pt x="82" y="1317"/>
                      <a:pt x="147" y="2357"/>
                      <a:pt x="114" y="3283"/>
                    </a:cubicBezTo>
                    <a:cubicBezTo>
                      <a:pt x="261" y="2259"/>
                      <a:pt x="2145" y="992"/>
                      <a:pt x="2275" y="1"/>
                    </a:cubicBezTo>
                    <a:close/>
                  </a:path>
                </a:pathLst>
              </a:custGeom>
              <a:solidFill>
                <a:srgbClr val="FFCF0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08" name="Google Shape;608;p6"/>
          <p:cNvSpPr/>
          <p:nvPr/>
        </p:nvSpPr>
        <p:spPr>
          <a:xfrm>
            <a:off x="453251" y="7817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6"/>
          <p:cNvSpPr txBox="1"/>
          <p:nvPr>
            <p:ph type="title"/>
          </p:nvPr>
        </p:nvSpPr>
        <p:spPr>
          <a:xfrm>
            <a:off x="2286576" y="1228950"/>
            <a:ext cx="4661700" cy="841800"/>
          </a:xfrm>
          <a:prstGeom prst="rect">
            <a:avLst/>
          </a:prstGeom>
          <a:noFill/>
          <a:ln>
            <a:noFill/>
          </a:ln>
        </p:spPr>
        <p:txBody>
          <a:bodyPr anchorCtr="0" anchor="ctr" bIns="91400" lIns="91400" spcFirstLastPara="1" rIns="91400" wrap="square" tIns="91400">
            <a:noAutofit/>
          </a:bodyPr>
          <a:lstStyle/>
          <a:p>
            <a:pPr indent="0" lvl="0" marL="0" rtl="0" algn="l">
              <a:lnSpc>
                <a:spcPct val="100000"/>
              </a:lnSpc>
              <a:spcBef>
                <a:spcPts val="0"/>
              </a:spcBef>
              <a:spcAft>
                <a:spcPts val="0"/>
              </a:spcAft>
              <a:buSzPts val="3600"/>
              <a:buNone/>
            </a:pPr>
            <a:r>
              <a:rPr lang="en" sz="1500">
                <a:latin typeface="Arial"/>
                <a:ea typeface="Arial"/>
                <a:cs typeface="Arial"/>
                <a:sym typeface="Arial"/>
              </a:rPr>
              <a:t>프로젝트 개요</a:t>
            </a:r>
            <a:endParaRPr sz="1500">
              <a:latin typeface="Arial"/>
              <a:ea typeface="Arial"/>
              <a:cs typeface="Arial"/>
              <a:sym typeface="Arial"/>
            </a:endParaRPr>
          </a:p>
        </p:txBody>
      </p:sp>
      <p:sp>
        <p:nvSpPr>
          <p:cNvPr id="610" name="Google Shape;610;p6"/>
          <p:cNvSpPr txBox="1"/>
          <p:nvPr>
            <p:ph idx="2" type="title"/>
          </p:nvPr>
        </p:nvSpPr>
        <p:spPr>
          <a:xfrm>
            <a:off x="1277375" y="1456100"/>
            <a:ext cx="1009200" cy="8418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6000"/>
              <a:buNone/>
            </a:pPr>
            <a:r>
              <a:rPr lang="en"/>
              <a:t>01</a:t>
            </a:r>
            <a:endParaRPr/>
          </a:p>
        </p:txBody>
      </p:sp>
      <p:sp>
        <p:nvSpPr>
          <p:cNvPr id="611" name="Google Shape;611;p6"/>
          <p:cNvSpPr txBox="1"/>
          <p:nvPr>
            <p:ph idx="1" type="subTitle"/>
          </p:nvPr>
        </p:nvSpPr>
        <p:spPr>
          <a:xfrm>
            <a:off x="2231050" y="1845650"/>
            <a:ext cx="3702000" cy="606900"/>
          </a:xfrm>
          <a:prstGeom prst="rect">
            <a:avLst/>
          </a:prstGeom>
          <a:solidFill>
            <a:srgbClr val="B6D7A8"/>
          </a:solid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SzPts val="1400"/>
              <a:buNone/>
            </a:pPr>
            <a:r>
              <a:rPr b="1" lang="en" sz="2000">
                <a:solidFill>
                  <a:srgbClr val="434343"/>
                </a:solidFill>
                <a:latin typeface="Arial"/>
                <a:ea typeface="Arial"/>
                <a:cs typeface="Arial"/>
                <a:sym typeface="Arial"/>
              </a:rPr>
              <a:t>주제 선정 및 수행 개요</a:t>
            </a:r>
            <a:endParaRPr b="1" sz="2000">
              <a:solidFill>
                <a:srgbClr val="434343"/>
              </a:solidFill>
              <a:latin typeface="Arial"/>
              <a:ea typeface="Arial"/>
              <a:cs typeface="Arial"/>
              <a:sym typeface="Aria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4" name="Shape 2504"/>
        <p:cNvGrpSpPr/>
        <p:nvPr/>
      </p:nvGrpSpPr>
      <p:grpSpPr>
        <a:xfrm>
          <a:off x="0" y="0"/>
          <a:ext cx="0" cy="0"/>
          <a:chOff x="0" y="0"/>
          <a:chExt cx="0" cy="0"/>
        </a:xfrm>
      </p:grpSpPr>
      <p:sp>
        <p:nvSpPr>
          <p:cNvPr id="2505" name="Google Shape;2505;p60"/>
          <p:cNvSpPr txBox="1"/>
          <p:nvPr>
            <p:ph idx="1" type="subTitle"/>
          </p:nvPr>
        </p:nvSpPr>
        <p:spPr>
          <a:xfrm>
            <a:off x="720073" y="1275325"/>
            <a:ext cx="7125600" cy="238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grpSp>
        <p:nvGrpSpPr>
          <p:cNvPr id="2506" name="Google Shape;2506;p60"/>
          <p:cNvGrpSpPr/>
          <p:nvPr/>
        </p:nvGrpSpPr>
        <p:grpSpPr>
          <a:xfrm>
            <a:off x="3563898" y="3764281"/>
            <a:ext cx="812572" cy="923314"/>
            <a:chOff x="2002625" y="2409050"/>
            <a:chExt cx="1378175" cy="1566000"/>
          </a:xfrm>
        </p:grpSpPr>
        <p:sp>
          <p:nvSpPr>
            <p:cNvPr id="2507" name="Google Shape;2507;p60"/>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60"/>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p60"/>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p60"/>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1" name="Google Shape;2511;p60"/>
          <p:cNvGrpSpPr/>
          <p:nvPr/>
        </p:nvGrpSpPr>
        <p:grpSpPr>
          <a:xfrm flipH="1">
            <a:off x="6228848" y="3858425"/>
            <a:ext cx="303581" cy="923325"/>
            <a:chOff x="1427625" y="3252675"/>
            <a:chExt cx="385500" cy="1172625"/>
          </a:xfrm>
        </p:grpSpPr>
        <p:sp>
          <p:nvSpPr>
            <p:cNvPr id="2512" name="Google Shape;2512;p60"/>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cubicBezTo>
                    <a:pt x="3787" y="18394"/>
                    <a:pt x="3787" y="18394"/>
                    <a:pt x="3803" y="18410"/>
                  </a:cubic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13" name="Google Shape;2513;p60"/>
            <p:cNvGrpSpPr/>
            <p:nvPr/>
          </p:nvGrpSpPr>
          <p:grpSpPr>
            <a:xfrm>
              <a:off x="1427625" y="3252675"/>
              <a:ext cx="385500" cy="1172625"/>
              <a:chOff x="4431675" y="3269575"/>
              <a:chExt cx="385500" cy="1172625"/>
            </a:xfrm>
          </p:grpSpPr>
          <p:sp>
            <p:nvSpPr>
              <p:cNvPr id="2514" name="Google Shape;2514;p60"/>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5" name="Google Shape;2515;p60"/>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60"/>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60"/>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60"/>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60"/>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60"/>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60"/>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60"/>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60"/>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60"/>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60"/>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60"/>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60"/>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60"/>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60"/>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60"/>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60"/>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60"/>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60"/>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60"/>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60"/>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60"/>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60"/>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60"/>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60"/>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60"/>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60"/>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60"/>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60"/>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60"/>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60"/>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p60"/>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p60"/>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60"/>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p60"/>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p60"/>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1" name="Google Shape;2551;p60"/>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2" name="Google Shape;2552;p60"/>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60"/>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4" name="Google Shape;2554;p60"/>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5" name="Google Shape;2555;p60"/>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6" name="Google Shape;2556;p60"/>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7" name="Google Shape;2557;p60"/>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8" name="Google Shape;2558;p60"/>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9" name="Google Shape;2559;p60"/>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560" name="Google Shape;2560;p60"/>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1" name="Google Shape;2561;p60"/>
          <p:cNvSpPr txBox="1"/>
          <p:nvPr>
            <p:ph type="title"/>
          </p:nvPr>
        </p:nvSpPr>
        <p:spPr>
          <a:xfrm>
            <a:off x="2029950" y="1915200"/>
            <a:ext cx="5084100" cy="13131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sz="4000"/>
              <a:t>감사합니다</a:t>
            </a:r>
            <a:endParaRPr sz="4000"/>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5" name="Shape 2565"/>
        <p:cNvGrpSpPr/>
        <p:nvPr/>
      </p:nvGrpSpPr>
      <p:grpSpPr>
        <a:xfrm>
          <a:off x="0" y="0"/>
          <a:ext cx="0" cy="0"/>
          <a:chOff x="0" y="0"/>
          <a:chExt cx="0" cy="0"/>
        </a:xfrm>
      </p:grpSpPr>
      <p:grpSp>
        <p:nvGrpSpPr>
          <p:cNvPr id="2566" name="Google Shape;2566;p61"/>
          <p:cNvGrpSpPr/>
          <p:nvPr/>
        </p:nvGrpSpPr>
        <p:grpSpPr>
          <a:xfrm>
            <a:off x="3563898" y="3764281"/>
            <a:ext cx="812572" cy="923314"/>
            <a:chOff x="2002625" y="2409050"/>
            <a:chExt cx="1378175" cy="1566000"/>
          </a:xfrm>
        </p:grpSpPr>
        <p:sp>
          <p:nvSpPr>
            <p:cNvPr id="2567" name="Google Shape;2567;p61"/>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61"/>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61"/>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61"/>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71" name="Google Shape;2571;p61"/>
          <p:cNvGrpSpPr/>
          <p:nvPr/>
        </p:nvGrpSpPr>
        <p:grpSpPr>
          <a:xfrm flipH="1">
            <a:off x="6228848" y="3858425"/>
            <a:ext cx="303581" cy="923325"/>
            <a:chOff x="1427625" y="3252675"/>
            <a:chExt cx="385500" cy="1172625"/>
          </a:xfrm>
        </p:grpSpPr>
        <p:sp>
          <p:nvSpPr>
            <p:cNvPr id="2572" name="Google Shape;2572;p61"/>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73" name="Google Shape;2573;p61"/>
            <p:cNvGrpSpPr/>
            <p:nvPr/>
          </p:nvGrpSpPr>
          <p:grpSpPr>
            <a:xfrm>
              <a:off x="1427625" y="3252675"/>
              <a:ext cx="385500" cy="1172625"/>
              <a:chOff x="4431675" y="3269575"/>
              <a:chExt cx="385500" cy="1172625"/>
            </a:xfrm>
          </p:grpSpPr>
          <p:sp>
            <p:nvSpPr>
              <p:cNvPr id="2574" name="Google Shape;2574;p61"/>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61"/>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61"/>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61"/>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61"/>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61"/>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61"/>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61"/>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61"/>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61"/>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61"/>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61"/>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61"/>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61"/>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61"/>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61"/>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61"/>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61"/>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61"/>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61"/>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61"/>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61"/>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61"/>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61"/>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61"/>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61"/>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61"/>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61"/>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61"/>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61"/>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61"/>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61"/>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61"/>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61"/>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61"/>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61"/>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61"/>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61"/>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61"/>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61"/>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61"/>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61"/>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61"/>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61"/>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61"/>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61"/>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620" name="Google Shape;2620;p61"/>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61"/>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22" name="Google Shape;2622;p61"/>
          <p:cNvPicPr preferRelativeResize="0"/>
          <p:nvPr/>
        </p:nvPicPr>
        <p:blipFill rotWithShape="1">
          <a:blip r:embed="rId3">
            <a:alphaModFix/>
          </a:blip>
          <a:srcRect b="0" l="0" r="0" t="0"/>
          <a:stretch/>
        </p:blipFill>
        <p:spPr>
          <a:xfrm>
            <a:off x="-113125" y="670337"/>
            <a:ext cx="9370250" cy="3773774"/>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6" name="Shape 2626"/>
        <p:cNvGrpSpPr/>
        <p:nvPr/>
      </p:nvGrpSpPr>
      <p:grpSpPr>
        <a:xfrm>
          <a:off x="0" y="0"/>
          <a:ext cx="0" cy="0"/>
          <a:chOff x="0" y="0"/>
          <a:chExt cx="0" cy="0"/>
        </a:xfrm>
      </p:grpSpPr>
      <p:grpSp>
        <p:nvGrpSpPr>
          <p:cNvPr id="2627" name="Google Shape;2627;p62"/>
          <p:cNvGrpSpPr/>
          <p:nvPr/>
        </p:nvGrpSpPr>
        <p:grpSpPr>
          <a:xfrm>
            <a:off x="3563898" y="3764281"/>
            <a:ext cx="812572" cy="923314"/>
            <a:chOff x="2002625" y="2409050"/>
            <a:chExt cx="1378175" cy="1566000"/>
          </a:xfrm>
        </p:grpSpPr>
        <p:sp>
          <p:nvSpPr>
            <p:cNvPr id="2628" name="Google Shape;2628;p62"/>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62"/>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62"/>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62"/>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32" name="Google Shape;2632;p62"/>
          <p:cNvGrpSpPr/>
          <p:nvPr/>
        </p:nvGrpSpPr>
        <p:grpSpPr>
          <a:xfrm flipH="1">
            <a:off x="6228848" y="3858425"/>
            <a:ext cx="303581" cy="923325"/>
            <a:chOff x="1427625" y="3252675"/>
            <a:chExt cx="385500" cy="1172625"/>
          </a:xfrm>
        </p:grpSpPr>
        <p:sp>
          <p:nvSpPr>
            <p:cNvPr id="2633" name="Google Shape;2633;p62"/>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34" name="Google Shape;2634;p62"/>
            <p:cNvGrpSpPr/>
            <p:nvPr/>
          </p:nvGrpSpPr>
          <p:grpSpPr>
            <a:xfrm>
              <a:off x="1427625" y="3252675"/>
              <a:ext cx="385500" cy="1172625"/>
              <a:chOff x="4431675" y="3269575"/>
              <a:chExt cx="385500" cy="1172625"/>
            </a:xfrm>
          </p:grpSpPr>
          <p:sp>
            <p:nvSpPr>
              <p:cNvPr id="2635" name="Google Shape;2635;p62"/>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62"/>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62"/>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62"/>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62"/>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62"/>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62"/>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62"/>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p62"/>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p62"/>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p62"/>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6" name="Google Shape;2646;p62"/>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7" name="Google Shape;2647;p62"/>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62"/>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62"/>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62"/>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62"/>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62"/>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62"/>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62"/>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62"/>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62"/>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62"/>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62"/>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62"/>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62"/>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62"/>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62"/>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62"/>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62"/>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62"/>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62"/>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62"/>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62"/>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62"/>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62"/>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62"/>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62"/>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62"/>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62"/>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62"/>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p62"/>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p62"/>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8" name="Google Shape;2678;p62"/>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9" name="Google Shape;2679;p62"/>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62"/>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681" name="Google Shape;2681;p62"/>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62"/>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83" name="Google Shape;2683;p62"/>
          <p:cNvPicPr preferRelativeResize="0"/>
          <p:nvPr/>
        </p:nvPicPr>
        <p:blipFill rotWithShape="1">
          <a:blip r:embed="rId3">
            <a:alphaModFix/>
          </a:blip>
          <a:srcRect b="0" l="0" r="0" t="0"/>
          <a:stretch/>
        </p:blipFill>
        <p:spPr>
          <a:xfrm>
            <a:off x="0" y="634025"/>
            <a:ext cx="9143999" cy="3875451"/>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7" name="Shape 2687"/>
        <p:cNvGrpSpPr/>
        <p:nvPr/>
      </p:nvGrpSpPr>
      <p:grpSpPr>
        <a:xfrm>
          <a:off x="0" y="0"/>
          <a:ext cx="0" cy="0"/>
          <a:chOff x="0" y="0"/>
          <a:chExt cx="0" cy="0"/>
        </a:xfrm>
      </p:grpSpPr>
      <p:grpSp>
        <p:nvGrpSpPr>
          <p:cNvPr id="2688" name="Google Shape;2688;p63"/>
          <p:cNvGrpSpPr/>
          <p:nvPr/>
        </p:nvGrpSpPr>
        <p:grpSpPr>
          <a:xfrm>
            <a:off x="3563898" y="3764281"/>
            <a:ext cx="812572" cy="923314"/>
            <a:chOff x="2002625" y="2409050"/>
            <a:chExt cx="1378175" cy="1566000"/>
          </a:xfrm>
        </p:grpSpPr>
        <p:sp>
          <p:nvSpPr>
            <p:cNvPr id="2689" name="Google Shape;2689;p63"/>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p63"/>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p63"/>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p63"/>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93" name="Google Shape;2693;p63"/>
          <p:cNvGrpSpPr/>
          <p:nvPr/>
        </p:nvGrpSpPr>
        <p:grpSpPr>
          <a:xfrm flipH="1">
            <a:off x="6228848" y="3858425"/>
            <a:ext cx="303581" cy="923325"/>
            <a:chOff x="1427625" y="3252675"/>
            <a:chExt cx="385500" cy="1172625"/>
          </a:xfrm>
        </p:grpSpPr>
        <p:sp>
          <p:nvSpPr>
            <p:cNvPr id="2694" name="Google Shape;2694;p63"/>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95" name="Google Shape;2695;p63"/>
            <p:cNvGrpSpPr/>
            <p:nvPr/>
          </p:nvGrpSpPr>
          <p:grpSpPr>
            <a:xfrm>
              <a:off x="1427625" y="3252675"/>
              <a:ext cx="385500" cy="1172625"/>
              <a:chOff x="4431675" y="3269575"/>
              <a:chExt cx="385500" cy="1172625"/>
            </a:xfrm>
          </p:grpSpPr>
          <p:sp>
            <p:nvSpPr>
              <p:cNvPr id="2696" name="Google Shape;2696;p63"/>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p63"/>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8" name="Google Shape;2698;p63"/>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9" name="Google Shape;2699;p63"/>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0" name="Google Shape;2700;p63"/>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1" name="Google Shape;2701;p63"/>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2" name="Google Shape;2702;p63"/>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63"/>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63"/>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63"/>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63"/>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63"/>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63"/>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63"/>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63"/>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63"/>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2" name="Google Shape;2712;p63"/>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p63"/>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4" name="Google Shape;2714;p63"/>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63"/>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63"/>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63"/>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8" name="Google Shape;2718;p63"/>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9" name="Google Shape;2719;p63"/>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63"/>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63"/>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63"/>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63"/>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63"/>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63"/>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p63"/>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p63"/>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63"/>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63"/>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63"/>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63"/>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63"/>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63"/>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63"/>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63"/>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p63"/>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p63"/>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p63"/>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63"/>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63"/>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63"/>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742" name="Google Shape;2742;p63"/>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63"/>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44" name="Google Shape;2744;p63"/>
          <p:cNvPicPr preferRelativeResize="0"/>
          <p:nvPr/>
        </p:nvPicPr>
        <p:blipFill rotWithShape="1">
          <a:blip r:embed="rId3">
            <a:alphaModFix/>
          </a:blip>
          <a:srcRect b="0" l="0" r="0" t="0"/>
          <a:stretch/>
        </p:blipFill>
        <p:spPr>
          <a:xfrm>
            <a:off x="0" y="767677"/>
            <a:ext cx="9144000" cy="360814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8" name="Shape 2748"/>
        <p:cNvGrpSpPr/>
        <p:nvPr/>
      </p:nvGrpSpPr>
      <p:grpSpPr>
        <a:xfrm>
          <a:off x="0" y="0"/>
          <a:ext cx="0" cy="0"/>
          <a:chOff x="0" y="0"/>
          <a:chExt cx="0" cy="0"/>
        </a:xfrm>
      </p:grpSpPr>
      <p:grpSp>
        <p:nvGrpSpPr>
          <p:cNvPr id="2749" name="Google Shape;2749;p64"/>
          <p:cNvGrpSpPr/>
          <p:nvPr/>
        </p:nvGrpSpPr>
        <p:grpSpPr>
          <a:xfrm>
            <a:off x="3563898" y="3764281"/>
            <a:ext cx="812572" cy="923314"/>
            <a:chOff x="2002625" y="2409050"/>
            <a:chExt cx="1378175" cy="1566000"/>
          </a:xfrm>
        </p:grpSpPr>
        <p:sp>
          <p:nvSpPr>
            <p:cNvPr id="2750" name="Google Shape;2750;p64"/>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64"/>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64"/>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64"/>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54" name="Google Shape;2754;p64"/>
          <p:cNvGrpSpPr/>
          <p:nvPr/>
        </p:nvGrpSpPr>
        <p:grpSpPr>
          <a:xfrm flipH="1">
            <a:off x="6228848" y="3858425"/>
            <a:ext cx="303581" cy="923325"/>
            <a:chOff x="1427625" y="3252675"/>
            <a:chExt cx="385500" cy="1172625"/>
          </a:xfrm>
        </p:grpSpPr>
        <p:sp>
          <p:nvSpPr>
            <p:cNvPr id="2755" name="Google Shape;2755;p64"/>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56" name="Google Shape;2756;p64"/>
            <p:cNvGrpSpPr/>
            <p:nvPr/>
          </p:nvGrpSpPr>
          <p:grpSpPr>
            <a:xfrm>
              <a:off x="1427625" y="3252675"/>
              <a:ext cx="385500" cy="1172625"/>
              <a:chOff x="4431675" y="3269575"/>
              <a:chExt cx="385500" cy="1172625"/>
            </a:xfrm>
          </p:grpSpPr>
          <p:sp>
            <p:nvSpPr>
              <p:cNvPr id="2757" name="Google Shape;2757;p64"/>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64"/>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64"/>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64"/>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1" name="Google Shape;2761;p64"/>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64"/>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64"/>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64"/>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64"/>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64"/>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64"/>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64"/>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64"/>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64"/>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64"/>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64"/>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64"/>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64"/>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64"/>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64"/>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64"/>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64"/>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64"/>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64"/>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64"/>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64"/>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64"/>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64"/>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64"/>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64"/>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64"/>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64"/>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64"/>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64"/>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64"/>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64"/>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64"/>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64"/>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64"/>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64"/>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64"/>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64"/>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64"/>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64"/>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64"/>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p64"/>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803" name="Google Shape;2803;p64"/>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64"/>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805" name="Google Shape;2805;p64"/>
          <p:cNvPicPr preferRelativeResize="0"/>
          <p:nvPr/>
        </p:nvPicPr>
        <p:blipFill rotWithShape="1">
          <a:blip r:embed="rId3">
            <a:alphaModFix/>
          </a:blip>
          <a:srcRect b="0" l="0" r="0" t="0"/>
          <a:stretch/>
        </p:blipFill>
        <p:spPr>
          <a:xfrm>
            <a:off x="0" y="385838"/>
            <a:ext cx="9143998" cy="4371824"/>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9" name="Shape 2809"/>
        <p:cNvGrpSpPr/>
        <p:nvPr/>
      </p:nvGrpSpPr>
      <p:grpSpPr>
        <a:xfrm>
          <a:off x="0" y="0"/>
          <a:ext cx="0" cy="0"/>
          <a:chOff x="0" y="0"/>
          <a:chExt cx="0" cy="0"/>
        </a:xfrm>
      </p:grpSpPr>
      <p:grpSp>
        <p:nvGrpSpPr>
          <p:cNvPr id="2810" name="Google Shape;2810;p65"/>
          <p:cNvGrpSpPr/>
          <p:nvPr/>
        </p:nvGrpSpPr>
        <p:grpSpPr>
          <a:xfrm>
            <a:off x="3563898" y="3764281"/>
            <a:ext cx="812572" cy="923314"/>
            <a:chOff x="2002625" y="2409050"/>
            <a:chExt cx="1378175" cy="1566000"/>
          </a:xfrm>
        </p:grpSpPr>
        <p:sp>
          <p:nvSpPr>
            <p:cNvPr id="2811" name="Google Shape;2811;p65"/>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65"/>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65"/>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65"/>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15" name="Google Shape;2815;p65"/>
          <p:cNvGrpSpPr/>
          <p:nvPr/>
        </p:nvGrpSpPr>
        <p:grpSpPr>
          <a:xfrm flipH="1">
            <a:off x="6228848" y="3858425"/>
            <a:ext cx="303581" cy="923325"/>
            <a:chOff x="1427625" y="3252675"/>
            <a:chExt cx="385500" cy="1172625"/>
          </a:xfrm>
        </p:grpSpPr>
        <p:sp>
          <p:nvSpPr>
            <p:cNvPr id="2816" name="Google Shape;2816;p65"/>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17" name="Google Shape;2817;p65"/>
            <p:cNvGrpSpPr/>
            <p:nvPr/>
          </p:nvGrpSpPr>
          <p:grpSpPr>
            <a:xfrm>
              <a:off x="1427625" y="3252675"/>
              <a:ext cx="385500" cy="1172625"/>
              <a:chOff x="4431675" y="3269575"/>
              <a:chExt cx="385500" cy="1172625"/>
            </a:xfrm>
          </p:grpSpPr>
          <p:sp>
            <p:nvSpPr>
              <p:cNvPr id="2818" name="Google Shape;2818;p65"/>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65"/>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65"/>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65"/>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65"/>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65"/>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65"/>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65"/>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65"/>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65"/>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65"/>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65"/>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65"/>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65"/>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65"/>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65"/>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65"/>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65"/>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65"/>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65"/>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65"/>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65"/>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65"/>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65"/>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65"/>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65"/>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65"/>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65"/>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65"/>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65"/>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65"/>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p65"/>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65"/>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p65"/>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65"/>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65"/>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65"/>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65"/>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65"/>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65"/>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65"/>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65"/>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65"/>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65"/>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65"/>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p65"/>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864" name="Google Shape;2864;p65"/>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65"/>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866" name="Google Shape;2866;p65"/>
          <p:cNvPicPr preferRelativeResize="0"/>
          <p:nvPr/>
        </p:nvPicPr>
        <p:blipFill rotWithShape="1">
          <a:blip r:embed="rId3">
            <a:alphaModFix/>
          </a:blip>
          <a:srcRect b="0" l="0" r="0" t="0"/>
          <a:stretch/>
        </p:blipFill>
        <p:spPr>
          <a:xfrm>
            <a:off x="-145500" y="558968"/>
            <a:ext cx="9289500" cy="3934881"/>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0" name="Shape 2870"/>
        <p:cNvGrpSpPr/>
        <p:nvPr/>
      </p:nvGrpSpPr>
      <p:grpSpPr>
        <a:xfrm>
          <a:off x="0" y="0"/>
          <a:ext cx="0" cy="0"/>
          <a:chOff x="0" y="0"/>
          <a:chExt cx="0" cy="0"/>
        </a:xfrm>
      </p:grpSpPr>
      <p:grpSp>
        <p:nvGrpSpPr>
          <p:cNvPr id="2871" name="Google Shape;2871;p66"/>
          <p:cNvGrpSpPr/>
          <p:nvPr/>
        </p:nvGrpSpPr>
        <p:grpSpPr>
          <a:xfrm>
            <a:off x="3563898" y="3764281"/>
            <a:ext cx="812572" cy="923314"/>
            <a:chOff x="2002625" y="2409050"/>
            <a:chExt cx="1378175" cy="1566000"/>
          </a:xfrm>
        </p:grpSpPr>
        <p:sp>
          <p:nvSpPr>
            <p:cNvPr id="2872" name="Google Shape;2872;p66"/>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66"/>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66"/>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66"/>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76" name="Google Shape;2876;p66"/>
          <p:cNvGrpSpPr/>
          <p:nvPr/>
        </p:nvGrpSpPr>
        <p:grpSpPr>
          <a:xfrm flipH="1">
            <a:off x="6228848" y="3858425"/>
            <a:ext cx="303581" cy="923325"/>
            <a:chOff x="1427625" y="3252675"/>
            <a:chExt cx="385500" cy="1172625"/>
          </a:xfrm>
        </p:grpSpPr>
        <p:sp>
          <p:nvSpPr>
            <p:cNvPr id="2877" name="Google Shape;2877;p66"/>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78" name="Google Shape;2878;p66"/>
            <p:cNvGrpSpPr/>
            <p:nvPr/>
          </p:nvGrpSpPr>
          <p:grpSpPr>
            <a:xfrm>
              <a:off x="1427625" y="3252675"/>
              <a:ext cx="385500" cy="1172625"/>
              <a:chOff x="4431675" y="3269575"/>
              <a:chExt cx="385500" cy="1172625"/>
            </a:xfrm>
          </p:grpSpPr>
          <p:sp>
            <p:nvSpPr>
              <p:cNvPr id="2879" name="Google Shape;2879;p66"/>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66"/>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66"/>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66"/>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66"/>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66"/>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66"/>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66"/>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66"/>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8" name="Google Shape;2888;p66"/>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p66"/>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66"/>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66"/>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66"/>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66"/>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p66"/>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66"/>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66"/>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66"/>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66"/>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66"/>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66"/>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66"/>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66"/>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66"/>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66"/>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66"/>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66"/>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66"/>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66"/>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66"/>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66"/>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66"/>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66"/>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66"/>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66"/>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66"/>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66"/>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66"/>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66"/>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66"/>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66"/>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66"/>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66"/>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66"/>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66"/>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925" name="Google Shape;2925;p66"/>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66"/>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27" name="Google Shape;2927;p66"/>
          <p:cNvPicPr preferRelativeResize="0"/>
          <p:nvPr/>
        </p:nvPicPr>
        <p:blipFill rotWithShape="1">
          <a:blip r:embed="rId3">
            <a:alphaModFix/>
          </a:blip>
          <a:srcRect b="0" l="0" r="0" t="0"/>
          <a:stretch/>
        </p:blipFill>
        <p:spPr>
          <a:xfrm>
            <a:off x="-1673800" y="777825"/>
            <a:ext cx="11768375" cy="3175376"/>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1" name="Shape 2931"/>
        <p:cNvGrpSpPr/>
        <p:nvPr/>
      </p:nvGrpSpPr>
      <p:grpSpPr>
        <a:xfrm>
          <a:off x="0" y="0"/>
          <a:ext cx="0" cy="0"/>
          <a:chOff x="0" y="0"/>
          <a:chExt cx="0" cy="0"/>
        </a:xfrm>
      </p:grpSpPr>
      <p:grpSp>
        <p:nvGrpSpPr>
          <p:cNvPr id="2932" name="Google Shape;2932;p67"/>
          <p:cNvGrpSpPr/>
          <p:nvPr/>
        </p:nvGrpSpPr>
        <p:grpSpPr>
          <a:xfrm>
            <a:off x="3563898" y="3764281"/>
            <a:ext cx="812572" cy="923314"/>
            <a:chOff x="2002625" y="2409050"/>
            <a:chExt cx="1378175" cy="1566000"/>
          </a:xfrm>
        </p:grpSpPr>
        <p:sp>
          <p:nvSpPr>
            <p:cNvPr id="2933" name="Google Shape;2933;p67"/>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4" name="Google Shape;2934;p67"/>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67"/>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67"/>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37" name="Google Shape;2937;p67"/>
          <p:cNvGrpSpPr/>
          <p:nvPr/>
        </p:nvGrpSpPr>
        <p:grpSpPr>
          <a:xfrm flipH="1">
            <a:off x="6228848" y="3858425"/>
            <a:ext cx="303581" cy="923325"/>
            <a:chOff x="1427625" y="3252675"/>
            <a:chExt cx="385500" cy="1172625"/>
          </a:xfrm>
        </p:grpSpPr>
        <p:sp>
          <p:nvSpPr>
            <p:cNvPr id="2938" name="Google Shape;2938;p67"/>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39" name="Google Shape;2939;p67"/>
            <p:cNvGrpSpPr/>
            <p:nvPr/>
          </p:nvGrpSpPr>
          <p:grpSpPr>
            <a:xfrm>
              <a:off x="1427625" y="3252675"/>
              <a:ext cx="385500" cy="1172625"/>
              <a:chOff x="4431675" y="3269575"/>
              <a:chExt cx="385500" cy="1172625"/>
            </a:xfrm>
          </p:grpSpPr>
          <p:sp>
            <p:nvSpPr>
              <p:cNvPr id="2940" name="Google Shape;2940;p67"/>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1" name="Google Shape;2941;p67"/>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67"/>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67"/>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67"/>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67"/>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67"/>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67"/>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67"/>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67"/>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67"/>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67"/>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67"/>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p67"/>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4" name="Google Shape;2954;p67"/>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5" name="Google Shape;2955;p67"/>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67"/>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67"/>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67"/>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67"/>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67"/>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67"/>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67"/>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67"/>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67"/>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67"/>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67"/>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67"/>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67"/>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67"/>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67"/>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67"/>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67"/>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67"/>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67"/>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67"/>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67"/>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67"/>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8" name="Google Shape;2978;p67"/>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9" name="Google Shape;2979;p67"/>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0" name="Google Shape;2980;p67"/>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1" name="Google Shape;2981;p67"/>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2" name="Google Shape;2982;p67"/>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3" name="Google Shape;2983;p67"/>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4" name="Google Shape;2984;p67"/>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p67"/>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986" name="Google Shape;2986;p67"/>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7" name="Google Shape;2987;p67"/>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88" name="Google Shape;2988;p67"/>
          <p:cNvPicPr preferRelativeResize="0"/>
          <p:nvPr/>
        </p:nvPicPr>
        <p:blipFill rotWithShape="1">
          <a:blip r:embed="rId3">
            <a:alphaModFix/>
          </a:blip>
          <a:srcRect b="0" l="0" r="0" t="0"/>
          <a:stretch/>
        </p:blipFill>
        <p:spPr>
          <a:xfrm>
            <a:off x="-145300" y="772270"/>
            <a:ext cx="9144001" cy="3398259"/>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2" name="Shape 2992"/>
        <p:cNvGrpSpPr/>
        <p:nvPr/>
      </p:nvGrpSpPr>
      <p:grpSpPr>
        <a:xfrm>
          <a:off x="0" y="0"/>
          <a:ext cx="0" cy="0"/>
          <a:chOff x="0" y="0"/>
          <a:chExt cx="0" cy="0"/>
        </a:xfrm>
      </p:grpSpPr>
      <p:grpSp>
        <p:nvGrpSpPr>
          <p:cNvPr id="2993" name="Google Shape;2993;p68"/>
          <p:cNvGrpSpPr/>
          <p:nvPr/>
        </p:nvGrpSpPr>
        <p:grpSpPr>
          <a:xfrm>
            <a:off x="3563898" y="3764281"/>
            <a:ext cx="812572" cy="923314"/>
            <a:chOff x="2002625" y="2409050"/>
            <a:chExt cx="1378175" cy="1566000"/>
          </a:xfrm>
        </p:grpSpPr>
        <p:sp>
          <p:nvSpPr>
            <p:cNvPr id="2994" name="Google Shape;2994;p68"/>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p68"/>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68"/>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p68"/>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98" name="Google Shape;2998;p68"/>
          <p:cNvGrpSpPr/>
          <p:nvPr/>
        </p:nvGrpSpPr>
        <p:grpSpPr>
          <a:xfrm flipH="1">
            <a:off x="6228848" y="3858425"/>
            <a:ext cx="303581" cy="923325"/>
            <a:chOff x="1427625" y="3252675"/>
            <a:chExt cx="385500" cy="1172625"/>
          </a:xfrm>
        </p:grpSpPr>
        <p:sp>
          <p:nvSpPr>
            <p:cNvPr id="2999" name="Google Shape;2999;p68"/>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00" name="Google Shape;3000;p68"/>
            <p:cNvGrpSpPr/>
            <p:nvPr/>
          </p:nvGrpSpPr>
          <p:grpSpPr>
            <a:xfrm>
              <a:off x="1427625" y="3252675"/>
              <a:ext cx="385500" cy="1172625"/>
              <a:chOff x="4431675" y="3269575"/>
              <a:chExt cx="385500" cy="1172625"/>
            </a:xfrm>
          </p:grpSpPr>
          <p:sp>
            <p:nvSpPr>
              <p:cNvPr id="3001" name="Google Shape;3001;p68"/>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p68"/>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3" name="Google Shape;3003;p68"/>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68"/>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p68"/>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p68"/>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68"/>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68"/>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p68"/>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p68"/>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p68"/>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2" name="Google Shape;3012;p68"/>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3" name="Google Shape;3013;p68"/>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68"/>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68"/>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68"/>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p68"/>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p68"/>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68"/>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68"/>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68"/>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p68"/>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3" name="Google Shape;3023;p68"/>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4" name="Google Shape;3024;p68"/>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5" name="Google Shape;3025;p68"/>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6" name="Google Shape;3026;p68"/>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7" name="Google Shape;3027;p68"/>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p68"/>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9" name="Google Shape;3029;p68"/>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p68"/>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68"/>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68"/>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3" name="Google Shape;3033;p68"/>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4" name="Google Shape;3034;p68"/>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68"/>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68"/>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7" name="Google Shape;3037;p68"/>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8" name="Google Shape;3038;p68"/>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9" name="Google Shape;3039;p68"/>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0" name="Google Shape;3040;p68"/>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68"/>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2" name="Google Shape;3042;p68"/>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3" name="Google Shape;3043;p68"/>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4" name="Google Shape;3044;p68"/>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5" name="Google Shape;3045;p68"/>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68"/>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047" name="Google Shape;3047;p68"/>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68"/>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49" name="Google Shape;3049;p68"/>
          <p:cNvPicPr preferRelativeResize="0"/>
          <p:nvPr/>
        </p:nvPicPr>
        <p:blipFill rotWithShape="1">
          <a:blip r:embed="rId3">
            <a:alphaModFix/>
          </a:blip>
          <a:srcRect b="0" l="0" r="0" t="0"/>
          <a:stretch/>
        </p:blipFill>
        <p:spPr>
          <a:xfrm>
            <a:off x="442670" y="0"/>
            <a:ext cx="8258660" cy="5143501"/>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3" name="Shape 3053"/>
        <p:cNvGrpSpPr/>
        <p:nvPr/>
      </p:nvGrpSpPr>
      <p:grpSpPr>
        <a:xfrm>
          <a:off x="0" y="0"/>
          <a:ext cx="0" cy="0"/>
          <a:chOff x="0" y="0"/>
          <a:chExt cx="0" cy="0"/>
        </a:xfrm>
      </p:grpSpPr>
      <p:grpSp>
        <p:nvGrpSpPr>
          <p:cNvPr id="3054" name="Google Shape;3054;p69"/>
          <p:cNvGrpSpPr/>
          <p:nvPr/>
        </p:nvGrpSpPr>
        <p:grpSpPr>
          <a:xfrm>
            <a:off x="3563898" y="3764281"/>
            <a:ext cx="812572" cy="923314"/>
            <a:chOff x="2002625" y="2409050"/>
            <a:chExt cx="1378175" cy="1566000"/>
          </a:xfrm>
        </p:grpSpPr>
        <p:sp>
          <p:nvSpPr>
            <p:cNvPr id="3055" name="Google Shape;3055;p69"/>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69"/>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7" name="Google Shape;3057;p69"/>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8" name="Google Shape;3058;p69"/>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59" name="Google Shape;3059;p69"/>
          <p:cNvGrpSpPr/>
          <p:nvPr/>
        </p:nvGrpSpPr>
        <p:grpSpPr>
          <a:xfrm flipH="1">
            <a:off x="6228848" y="3858425"/>
            <a:ext cx="303581" cy="923325"/>
            <a:chOff x="1427625" y="3252675"/>
            <a:chExt cx="385500" cy="1172625"/>
          </a:xfrm>
        </p:grpSpPr>
        <p:sp>
          <p:nvSpPr>
            <p:cNvPr id="3060" name="Google Shape;3060;p69"/>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61" name="Google Shape;3061;p69"/>
            <p:cNvGrpSpPr/>
            <p:nvPr/>
          </p:nvGrpSpPr>
          <p:grpSpPr>
            <a:xfrm>
              <a:off x="1427625" y="3252675"/>
              <a:ext cx="385500" cy="1172625"/>
              <a:chOff x="4431675" y="3269575"/>
              <a:chExt cx="385500" cy="1172625"/>
            </a:xfrm>
          </p:grpSpPr>
          <p:sp>
            <p:nvSpPr>
              <p:cNvPr id="3062" name="Google Shape;3062;p69"/>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3" name="Google Shape;3063;p69"/>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4" name="Google Shape;3064;p69"/>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5" name="Google Shape;3065;p69"/>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6" name="Google Shape;3066;p69"/>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7" name="Google Shape;3067;p69"/>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8" name="Google Shape;3068;p69"/>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9" name="Google Shape;3069;p69"/>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0" name="Google Shape;3070;p69"/>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1" name="Google Shape;3071;p69"/>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2" name="Google Shape;3072;p69"/>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69"/>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4" name="Google Shape;3074;p69"/>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5" name="Google Shape;3075;p69"/>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69"/>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7" name="Google Shape;3077;p69"/>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8" name="Google Shape;3078;p69"/>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9" name="Google Shape;3079;p69"/>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0" name="Google Shape;3080;p69"/>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1" name="Google Shape;3081;p69"/>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2" name="Google Shape;3082;p69"/>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3" name="Google Shape;3083;p69"/>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4" name="Google Shape;3084;p69"/>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5" name="Google Shape;3085;p69"/>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69"/>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7" name="Google Shape;3087;p69"/>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69"/>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69"/>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69"/>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69"/>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2" name="Google Shape;3092;p69"/>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69"/>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69"/>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69"/>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69"/>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69"/>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69"/>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69"/>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0" name="Google Shape;3100;p69"/>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69"/>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69"/>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3" name="Google Shape;3103;p69"/>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69"/>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69"/>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69"/>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7" name="Google Shape;3107;p69"/>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108" name="Google Shape;3108;p69"/>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9" name="Google Shape;3109;p69"/>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10" name="Google Shape;3110;p69"/>
          <p:cNvPicPr preferRelativeResize="0"/>
          <p:nvPr/>
        </p:nvPicPr>
        <p:blipFill rotWithShape="1">
          <a:blip r:embed="rId3">
            <a:alphaModFix/>
          </a:blip>
          <a:srcRect b="0" l="0" r="0" t="0"/>
          <a:stretch/>
        </p:blipFill>
        <p:spPr>
          <a:xfrm>
            <a:off x="0" y="270160"/>
            <a:ext cx="9144000" cy="460317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7"/>
          <p:cNvSpPr txBox="1"/>
          <p:nvPr>
            <p:ph type="title"/>
          </p:nvPr>
        </p:nvSpPr>
        <p:spPr>
          <a:xfrm>
            <a:off x="0" y="350075"/>
            <a:ext cx="8915400" cy="4200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프로젝트 개요 </a:t>
            </a:r>
            <a:r>
              <a:rPr lang="en" sz="2000">
                <a:latin typeface="Arial"/>
                <a:ea typeface="Arial"/>
                <a:cs typeface="Arial"/>
                <a:sym typeface="Arial"/>
              </a:rPr>
              <a:t>주제 선정</a:t>
            </a:r>
            <a:endParaRPr b="1" sz="2000">
              <a:latin typeface="Arial"/>
              <a:ea typeface="Arial"/>
              <a:cs typeface="Arial"/>
              <a:sym typeface="Arial"/>
            </a:endParaRPr>
          </a:p>
        </p:txBody>
      </p:sp>
      <p:grpSp>
        <p:nvGrpSpPr>
          <p:cNvPr id="617" name="Google Shape;617;p7"/>
          <p:cNvGrpSpPr/>
          <p:nvPr/>
        </p:nvGrpSpPr>
        <p:grpSpPr>
          <a:xfrm>
            <a:off x="226051" y="1391550"/>
            <a:ext cx="8691899" cy="2737750"/>
            <a:chOff x="147301" y="1328650"/>
            <a:chExt cx="8691899" cy="2737750"/>
          </a:xfrm>
        </p:grpSpPr>
        <p:pic>
          <p:nvPicPr>
            <p:cNvPr id="618" name="Google Shape;618;p7" title="체육활동_중단이유.png"/>
            <p:cNvPicPr preferRelativeResize="0"/>
            <p:nvPr/>
          </p:nvPicPr>
          <p:blipFill rotWithShape="1">
            <a:blip r:embed="rId3">
              <a:alphaModFix/>
            </a:blip>
            <a:srcRect b="0" l="0" r="0" t="0"/>
            <a:stretch/>
          </p:blipFill>
          <p:spPr>
            <a:xfrm>
              <a:off x="147301" y="1328650"/>
              <a:ext cx="4836699" cy="2737750"/>
            </a:xfrm>
            <a:prstGeom prst="rect">
              <a:avLst/>
            </a:prstGeom>
            <a:noFill/>
            <a:ln>
              <a:noFill/>
            </a:ln>
          </p:spPr>
        </p:pic>
        <p:pic>
          <p:nvPicPr>
            <p:cNvPr id="619" name="Google Shape;619;p7" title="금전적_여유_희망종목.png"/>
            <p:cNvPicPr preferRelativeResize="0"/>
            <p:nvPr/>
          </p:nvPicPr>
          <p:blipFill rotWithShape="1">
            <a:blip r:embed="rId4">
              <a:alphaModFix/>
            </a:blip>
            <a:srcRect b="0" l="0" r="0" t="0"/>
            <a:stretch/>
          </p:blipFill>
          <p:spPr>
            <a:xfrm>
              <a:off x="4983991" y="1328650"/>
              <a:ext cx="3855209" cy="2737750"/>
            </a:xfrm>
            <a:prstGeom prst="rect">
              <a:avLst/>
            </a:prstGeom>
            <a:noFill/>
            <a:ln>
              <a:noFill/>
            </a:ln>
          </p:spPr>
        </p:pic>
      </p:grpSp>
      <p:sp>
        <p:nvSpPr>
          <p:cNvPr id="620" name="Google Shape;620;p7"/>
          <p:cNvSpPr txBox="1"/>
          <p:nvPr/>
        </p:nvSpPr>
        <p:spPr>
          <a:xfrm>
            <a:off x="226050" y="4129300"/>
            <a:ext cx="5167200" cy="4200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출처 : 문화체육관광부 - 2024년 국민 생활체육 조사</a:t>
            </a:r>
            <a:endParaRPr b="0" i="0" sz="1000" u="none" cap="none" strike="noStrike">
              <a:solidFill>
                <a:schemeClr val="dk1"/>
              </a:solidFill>
              <a:latin typeface="Arial"/>
              <a:ea typeface="Arial"/>
              <a:cs typeface="Arial"/>
              <a:sym typeface="Arial"/>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4" name="Shape 3114"/>
        <p:cNvGrpSpPr/>
        <p:nvPr/>
      </p:nvGrpSpPr>
      <p:grpSpPr>
        <a:xfrm>
          <a:off x="0" y="0"/>
          <a:ext cx="0" cy="0"/>
          <a:chOff x="0" y="0"/>
          <a:chExt cx="0" cy="0"/>
        </a:xfrm>
      </p:grpSpPr>
      <p:grpSp>
        <p:nvGrpSpPr>
          <p:cNvPr id="3115" name="Google Shape;3115;g35f180e8d1f_0_0"/>
          <p:cNvGrpSpPr/>
          <p:nvPr/>
        </p:nvGrpSpPr>
        <p:grpSpPr>
          <a:xfrm>
            <a:off x="3563898" y="3764280"/>
            <a:ext cx="812572" cy="923314"/>
            <a:chOff x="2002625" y="2409050"/>
            <a:chExt cx="1378175" cy="1566000"/>
          </a:xfrm>
        </p:grpSpPr>
        <p:sp>
          <p:nvSpPr>
            <p:cNvPr id="3116" name="Google Shape;3116;g35f180e8d1f_0_0"/>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7" name="Google Shape;3117;g35f180e8d1f_0_0"/>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8" name="Google Shape;3118;g35f180e8d1f_0_0"/>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g35f180e8d1f_0_0"/>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20" name="Google Shape;3120;g35f180e8d1f_0_0"/>
          <p:cNvGrpSpPr/>
          <p:nvPr/>
        </p:nvGrpSpPr>
        <p:grpSpPr>
          <a:xfrm flipH="1">
            <a:off x="6228847" y="3858425"/>
            <a:ext cx="303581" cy="923325"/>
            <a:chOff x="1427625" y="3252675"/>
            <a:chExt cx="385500" cy="1172625"/>
          </a:xfrm>
        </p:grpSpPr>
        <p:sp>
          <p:nvSpPr>
            <p:cNvPr id="3121" name="Google Shape;3121;g35f180e8d1f_0_0"/>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22" name="Google Shape;3122;g35f180e8d1f_0_0"/>
            <p:cNvGrpSpPr/>
            <p:nvPr/>
          </p:nvGrpSpPr>
          <p:grpSpPr>
            <a:xfrm>
              <a:off x="1427625" y="3252675"/>
              <a:ext cx="385500" cy="1172625"/>
              <a:chOff x="4431675" y="3269575"/>
              <a:chExt cx="385500" cy="1172625"/>
            </a:xfrm>
          </p:grpSpPr>
          <p:sp>
            <p:nvSpPr>
              <p:cNvPr id="3123" name="Google Shape;3123;g35f180e8d1f_0_0"/>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4" name="Google Shape;3124;g35f180e8d1f_0_0"/>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5" name="Google Shape;3125;g35f180e8d1f_0_0"/>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6" name="Google Shape;3126;g35f180e8d1f_0_0"/>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7" name="Google Shape;3127;g35f180e8d1f_0_0"/>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g35f180e8d1f_0_0"/>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9" name="Google Shape;3129;g35f180e8d1f_0_0"/>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0" name="Google Shape;3130;g35f180e8d1f_0_0"/>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g35f180e8d1f_0_0"/>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g35f180e8d1f_0_0"/>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3" name="Google Shape;3133;g35f180e8d1f_0_0"/>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4" name="Google Shape;3134;g35f180e8d1f_0_0"/>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g35f180e8d1f_0_0"/>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g35f180e8d1f_0_0"/>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g35f180e8d1f_0_0"/>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8" name="Google Shape;3138;g35f180e8d1f_0_0"/>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9" name="Google Shape;3139;g35f180e8d1f_0_0"/>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0" name="Google Shape;3140;g35f180e8d1f_0_0"/>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g35f180e8d1f_0_0"/>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g35f180e8d1f_0_0"/>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3" name="Google Shape;3143;g35f180e8d1f_0_0"/>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g35f180e8d1f_0_0"/>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g35f180e8d1f_0_0"/>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6" name="Google Shape;3146;g35f180e8d1f_0_0"/>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g35f180e8d1f_0_0"/>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g35f180e8d1f_0_0"/>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g35f180e8d1f_0_0"/>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0" name="Google Shape;3150;g35f180e8d1f_0_0"/>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1" name="Google Shape;3151;g35f180e8d1f_0_0"/>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g35f180e8d1f_0_0"/>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3" name="Google Shape;3153;g35f180e8d1f_0_0"/>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4" name="Google Shape;3154;g35f180e8d1f_0_0"/>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5" name="Google Shape;3155;g35f180e8d1f_0_0"/>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6" name="Google Shape;3156;g35f180e8d1f_0_0"/>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7" name="Google Shape;3157;g35f180e8d1f_0_0"/>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8" name="Google Shape;3158;g35f180e8d1f_0_0"/>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9" name="Google Shape;3159;g35f180e8d1f_0_0"/>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0" name="Google Shape;3160;g35f180e8d1f_0_0"/>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1" name="Google Shape;3161;g35f180e8d1f_0_0"/>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2" name="Google Shape;3162;g35f180e8d1f_0_0"/>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3" name="Google Shape;3163;g35f180e8d1f_0_0"/>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4" name="Google Shape;3164;g35f180e8d1f_0_0"/>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5" name="Google Shape;3165;g35f180e8d1f_0_0"/>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6" name="Google Shape;3166;g35f180e8d1f_0_0"/>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7" name="Google Shape;3167;g35f180e8d1f_0_0"/>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8" name="Google Shape;3168;g35f180e8d1f_0_0"/>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169" name="Google Shape;3169;g35f180e8d1f_0_0"/>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g35f180e8d1f_0_0"/>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71" name="Google Shape;3171;g35f180e8d1f_0_0"/>
          <p:cNvPicPr preferRelativeResize="0"/>
          <p:nvPr/>
        </p:nvPicPr>
        <p:blipFill>
          <a:blip r:embed="rId3">
            <a:alphaModFix/>
          </a:blip>
          <a:stretch>
            <a:fillRect/>
          </a:stretch>
        </p:blipFill>
        <p:spPr>
          <a:xfrm>
            <a:off x="0" y="242280"/>
            <a:ext cx="9144002" cy="4658941"/>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5" name="Shape 3175"/>
        <p:cNvGrpSpPr/>
        <p:nvPr/>
      </p:nvGrpSpPr>
      <p:grpSpPr>
        <a:xfrm>
          <a:off x="0" y="0"/>
          <a:ext cx="0" cy="0"/>
          <a:chOff x="0" y="0"/>
          <a:chExt cx="0" cy="0"/>
        </a:xfrm>
      </p:grpSpPr>
      <p:grpSp>
        <p:nvGrpSpPr>
          <p:cNvPr id="3176" name="Google Shape;3176;p70"/>
          <p:cNvGrpSpPr/>
          <p:nvPr/>
        </p:nvGrpSpPr>
        <p:grpSpPr>
          <a:xfrm>
            <a:off x="3563898" y="3764281"/>
            <a:ext cx="812572" cy="923314"/>
            <a:chOff x="2002625" y="2409050"/>
            <a:chExt cx="1378175" cy="1566000"/>
          </a:xfrm>
        </p:grpSpPr>
        <p:sp>
          <p:nvSpPr>
            <p:cNvPr id="3177" name="Google Shape;3177;p70"/>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8" name="Google Shape;3178;p70"/>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9" name="Google Shape;3179;p70"/>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0" name="Google Shape;3180;p70"/>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81" name="Google Shape;3181;p70"/>
          <p:cNvGrpSpPr/>
          <p:nvPr/>
        </p:nvGrpSpPr>
        <p:grpSpPr>
          <a:xfrm flipH="1">
            <a:off x="6228848" y="3858425"/>
            <a:ext cx="303581" cy="923325"/>
            <a:chOff x="1427625" y="3252675"/>
            <a:chExt cx="385500" cy="1172625"/>
          </a:xfrm>
        </p:grpSpPr>
        <p:sp>
          <p:nvSpPr>
            <p:cNvPr id="3182" name="Google Shape;3182;p70"/>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83" name="Google Shape;3183;p70"/>
            <p:cNvGrpSpPr/>
            <p:nvPr/>
          </p:nvGrpSpPr>
          <p:grpSpPr>
            <a:xfrm>
              <a:off x="1427625" y="3252675"/>
              <a:ext cx="385500" cy="1172625"/>
              <a:chOff x="4431675" y="3269575"/>
              <a:chExt cx="385500" cy="1172625"/>
            </a:xfrm>
          </p:grpSpPr>
          <p:sp>
            <p:nvSpPr>
              <p:cNvPr id="3184" name="Google Shape;3184;p70"/>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5" name="Google Shape;3185;p70"/>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6" name="Google Shape;3186;p70"/>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7" name="Google Shape;3187;p70"/>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8" name="Google Shape;3188;p70"/>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9" name="Google Shape;3189;p70"/>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0" name="Google Shape;3190;p70"/>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70"/>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70"/>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70"/>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70"/>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70"/>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p70"/>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p70"/>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p70"/>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9" name="Google Shape;3199;p70"/>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0" name="Google Shape;3200;p70"/>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1" name="Google Shape;3201;p70"/>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2" name="Google Shape;3202;p70"/>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3" name="Google Shape;3203;p70"/>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70"/>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5" name="Google Shape;3205;p70"/>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p70"/>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7" name="Google Shape;3207;p70"/>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8" name="Google Shape;3208;p70"/>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9" name="Google Shape;3209;p70"/>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0" name="Google Shape;3210;p70"/>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1" name="Google Shape;3211;p70"/>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70"/>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3" name="Google Shape;3213;p70"/>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4" name="Google Shape;3214;p70"/>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70"/>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70"/>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70"/>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8" name="Google Shape;3218;p70"/>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9" name="Google Shape;3219;p70"/>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70"/>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1" name="Google Shape;3221;p70"/>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2" name="Google Shape;3222;p70"/>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70"/>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70"/>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70"/>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70"/>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7" name="Google Shape;3227;p70"/>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8" name="Google Shape;3228;p70"/>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9" name="Google Shape;3229;p70"/>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230" name="Google Shape;3230;p70"/>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1" name="Google Shape;3231;p70"/>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232" name="Google Shape;3232;p70"/>
          <p:cNvPicPr preferRelativeResize="0"/>
          <p:nvPr/>
        </p:nvPicPr>
        <p:blipFill>
          <a:blip r:embed="rId3">
            <a:alphaModFix/>
          </a:blip>
          <a:stretch>
            <a:fillRect/>
          </a:stretch>
        </p:blipFill>
        <p:spPr>
          <a:xfrm>
            <a:off x="0" y="379393"/>
            <a:ext cx="9143998" cy="4384712"/>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6" name="Shape 3236"/>
        <p:cNvGrpSpPr/>
        <p:nvPr/>
      </p:nvGrpSpPr>
      <p:grpSpPr>
        <a:xfrm>
          <a:off x="0" y="0"/>
          <a:ext cx="0" cy="0"/>
          <a:chOff x="0" y="0"/>
          <a:chExt cx="0" cy="0"/>
        </a:xfrm>
      </p:grpSpPr>
      <p:grpSp>
        <p:nvGrpSpPr>
          <p:cNvPr id="3237" name="Google Shape;3237;g35f180e8d1f_0_63"/>
          <p:cNvGrpSpPr/>
          <p:nvPr/>
        </p:nvGrpSpPr>
        <p:grpSpPr>
          <a:xfrm>
            <a:off x="3563898" y="3764280"/>
            <a:ext cx="812572" cy="923314"/>
            <a:chOff x="2002625" y="2409050"/>
            <a:chExt cx="1378175" cy="1566000"/>
          </a:xfrm>
        </p:grpSpPr>
        <p:sp>
          <p:nvSpPr>
            <p:cNvPr id="3238" name="Google Shape;3238;g35f180e8d1f_0_63"/>
            <p:cNvSpPr/>
            <p:nvPr/>
          </p:nvSpPr>
          <p:spPr>
            <a:xfrm>
              <a:off x="2002625" y="3527950"/>
              <a:ext cx="1378175" cy="447100"/>
            </a:xfrm>
            <a:custGeom>
              <a:rect b="b" l="l" r="r" t="t"/>
              <a:pathLst>
                <a:path extrusionOk="0" h="17884" w="55127">
                  <a:moveTo>
                    <a:pt x="27563" y="0"/>
                  </a:moveTo>
                  <a:cubicBezTo>
                    <a:pt x="12335" y="0"/>
                    <a:pt x="0" y="4001"/>
                    <a:pt x="0" y="8942"/>
                  </a:cubicBezTo>
                  <a:cubicBezTo>
                    <a:pt x="0" y="13883"/>
                    <a:pt x="12335" y="17883"/>
                    <a:pt x="27563" y="17883"/>
                  </a:cubicBezTo>
                  <a:cubicBezTo>
                    <a:pt x="42779" y="17883"/>
                    <a:pt x="55126" y="13883"/>
                    <a:pt x="55126" y="8942"/>
                  </a:cubicBezTo>
                  <a:cubicBezTo>
                    <a:pt x="55126" y="4001"/>
                    <a:pt x="42779" y="0"/>
                    <a:pt x="27563" y="0"/>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9" name="Google Shape;3239;g35f180e8d1f_0_63"/>
            <p:cNvSpPr/>
            <p:nvPr/>
          </p:nvSpPr>
          <p:spPr>
            <a:xfrm>
              <a:off x="2630975" y="3773225"/>
              <a:ext cx="154800" cy="79775"/>
            </a:xfrm>
            <a:custGeom>
              <a:rect b="b" l="l" r="r" t="t"/>
              <a:pathLst>
                <a:path extrusionOk="0" h="3191" w="6192">
                  <a:moveTo>
                    <a:pt x="3096" y="0"/>
                  </a:moveTo>
                  <a:cubicBezTo>
                    <a:pt x="1381" y="0"/>
                    <a:pt x="0" y="714"/>
                    <a:pt x="0" y="1595"/>
                  </a:cubicBezTo>
                  <a:cubicBezTo>
                    <a:pt x="0" y="2477"/>
                    <a:pt x="1381" y="3191"/>
                    <a:pt x="3096" y="3191"/>
                  </a:cubicBezTo>
                  <a:cubicBezTo>
                    <a:pt x="4799" y="3191"/>
                    <a:pt x="6192" y="2477"/>
                    <a:pt x="6192" y="1595"/>
                  </a:cubicBezTo>
                  <a:cubicBezTo>
                    <a:pt x="6192" y="714"/>
                    <a:pt x="4799" y="0"/>
                    <a:pt x="3096"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0" name="Google Shape;3240;g35f180e8d1f_0_63"/>
            <p:cNvSpPr/>
            <p:nvPr/>
          </p:nvSpPr>
          <p:spPr>
            <a:xfrm>
              <a:off x="2246100" y="2409050"/>
              <a:ext cx="436700" cy="326250"/>
            </a:xfrm>
            <a:custGeom>
              <a:rect b="b" l="l" r="r" t="t"/>
              <a:pathLst>
                <a:path extrusionOk="0" h="13050" w="17468">
                  <a:moveTo>
                    <a:pt x="17467" y="1"/>
                  </a:moveTo>
                  <a:lnTo>
                    <a:pt x="1" y="5204"/>
                  </a:lnTo>
                  <a:lnTo>
                    <a:pt x="17467" y="13050"/>
                  </a:lnTo>
                  <a:lnTo>
                    <a:pt x="17467" y="1"/>
                  </a:ln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1" name="Google Shape;3241;g35f180e8d1f_0_63"/>
            <p:cNvSpPr/>
            <p:nvPr/>
          </p:nvSpPr>
          <p:spPr>
            <a:xfrm>
              <a:off x="2682775" y="2409050"/>
              <a:ext cx="49425" cy="1443950"/>
            </a:xfrm>
            <a:custGeom>
              <a:rect b="b" l="l" r="r" t="t"/>
              <a:pathLst>
                <a:path extrusionOk="0" h="57758" w="1977">
                  <a:moveTo>
                    <a:pt x="0" y="1"/>
                  </a:moveTo>
                  <a:lnTo>
                    <a:pt x="0" y="57758"/>
                  </a:lnTo>
                  <a:lnTo>
                    <a:pt x="1976" y="57758"/>
                  </a:lnTo>
                  <a:lnTo>
                    <a:pt x="1976"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42" name="Google Shape;3242;g35f180e8d1f_0_63"/>
          <p:cNvGrpSpPr/>
          <p:nvPr/>
        </p:nvGrpSpPr>
        <p:grpSpPr>
          <a:xfrm flipH="1">
            <a:off x="6228847" y="3858425"/>
            <a:ext cx="303581" cy="923325"/>
            <a:chOff x="1427625" y="3252675"/>
            <a:chExt cx="385500" cy="1172625"/>
          </a:xfrm>
        </p:grpSpPr>
        <p:sp>
          <p:nvSpPr>
            <p:cNvPr id="3243" name="Google Shape;3243;g35f180e8d1f_0_63"/>
            <p:cNvSpPr/>
            <p:nvPr/>
          </p:nvSpPr>
          <p:spPr>
            <a:xfrm>
              <a:off x="1427825" y="3253025"/>
              <a:ext cx="385100" cy="1171925"/>
            </a:xfrm>
            <a:custGeom>
              <a:rect b="b" l="l" r="r" t="t"/>
              <a:pathLst>
                <a:path extrusionOk="0" h="46877" w="15404">
                  <a:moveTo>
                    <a:pt x="7670" y="1"/>
                  </a:moveTo>
                  <a:cubicBezTo>
                    <a:pt x="6321" y="1"/>
                    <a:pt x="5801" y="959"/>
                    <a:pt x="5639" y="1414"/>
                  </a:cubicBezTo>
                  <a:cubicBezTo>
                    <a:pt x="5281" y="2308"/>
                    <a:pt x="5428" y="3364"/>
                    <a:pt x="5590" y="3787"/>
                  </a:cubicBezTo>
                  <a:cubicBezTo>
                    <a:pt x="5590" y="3787"/>
                    <a:pt x="5704" y="5249"/>
                    <a:pt x="6013" y="5899"/>
                  </a:cubicBezTo>
                  <a:cubicBezTo>
                    <a:pt x="6013" y="5915"/>
                    <a:pt x="6029" y="5948"/>
                    <a:pt x="6029" y="5948"/>
                  </a:cubicBezTo>
                  <a:cubicBezTo>
                    <a:pt x="5964" y="5980"/>
                    <a:pt x="5915" y="6045"/>
                    <a:pt x="5866" y="6094"/>
                  </a:cubicBezTo>
                  <a:cubicBezTo>
                    <a:pt x="5785" y="6175"/>
                    <a:pt x="5704" y="6403"/>
                    <a:pt x="5671" y="6662"/>
                  </a:cubicBezTo>
                  <a:cubicBezTo>
                    <a:pt x="4989" y="7036"/>
                    <a:pt x="4323" y="7507"/>
                    <a:pt x="3803" y="8011"/>
                  </a:cubicBezTo>
                  <a:cubicBezTo>
                    <a:pt x="2844" y="8970"/>
                    <a:pt x="2276" y="9376"/>
                    <a:pt x="2535" y="11017"/>
                  </a:cubicBezTo>
                  <a:cubicBezTo>
                    <a:pt x="2763" y="12430"/>
                    <a:pt x="3429" y="14039"/>
                    <a:pt x="3478" y="14738"/>
                  </a:cubicBezTo>
                  <a:lnTo>
                    <a:pt x="3478" y="14819"/>
                  </a:lnTo>
                  <a:lnTo>
                    <a:pt x="3478" y="14900"/>
                  </a:lnTo>
                  <a:lnTo>
                    <a:pt x="3478" y="14933"/>
                  </a:lnTo>
                  <a:cubicBezTo>
                    <a:pt x="3478" y="14949"/>
                    <a:pt x="3445" y="14998"/>
                    <a:pt x="3429" y="15014"/>
                  </a:cubicBezTo>
                  <a:lnTo>
                    <a:pt x="3884" y="15014"/>
                  </a:lnTo>
                  <a:cubicBezTo>
                    <a:pt x="3884" y="15014"/>
                    <a:pt x="3998" y="15388"/>
                    <a:pt x="4160" y="15924"/>
                  </a:cubicBezTo>
                  <a:cubicBezTo>
                    <a:pt x="4209" y="16070"/>
                    <a:pt x="4242" y="16216"/>
                    <a:pt x="4307" y="16379"/>
                  </a:cubicBezTo>
                  <a:cubicBezTo>
                    <a:pt x="4290" y="16460"/>
                    <a:pt x="4258" y="16525"/>
                    <a:pt x="4242" y="16606"/>
                  </a:cubicBezTo>
                  <a:lnTo>
                    <a:pt x="4128" y="16850"/>
                  </a:lnTo>
                  <a:cubicBezTo>
                    <a:pt x="4047" y="17029"/>
                    <a:pt x="3933" y="17224"/>
                    <a:pt x="3868" y="17435"/>
                  </a:cubicBezTo>
                  <a:cubicBezTo>
                    <a:pt x="3868" y="17451"/>
                    <a:pt x="3835" y="17484"/>
                    <a:pt x="3835" y="17484"/>
                  </a:cubicBezTo>
                  <a:cubicBezTo>
                    <a:pt x="3819" y="17532"/>
                    <a:pt x="3803" y="17597"/>
                    <a:pt x="3787" y="17679"/>
                  </a:cubicBezTo>
                  <a:cubicBezTo>
                    <a:pt x="3754" y="17727"/>
                    <a:pt x="3754" y="17760"/>
                    <a:pt x="3754" y="17809"/>
                  </a:cubicBezTo>
                  <a:lnTo>
                    <a:pt x="3754" y="17841"/>
                  </a:lnTo>
                  <a:cubicBezTo>
                    <a:pt x="3754" y="17890"/>
                    <a:pt x="3754" y="17906"/>
                    <a:pt x="3738" y="17939"/>
                  </a:cubicBezTo>
                  <a:lnTo>
                    <a:pt x="3738" y="17987"/>
                  </a:lnTo>
                  <a:lnTo>
                    <a:pt x="3738" y="18101"/>
                  </a:lnTo>
                  <a:cubicBezTo>
                    <a:pt x="3738" y="18150"/>
                    <a:pt x="3738" y="18182"/>
                    <a:pt x="3754" y="18231"/>
                  </a:cubicBezTo>
                  <a:lnTo>
                    <a:pt x="3754" y="18264"/>
                  </a:lnTo>
                  <a:cubicBezTo>
                    <a:pt x="3754" y="18312"/>
                    <a:pt x="3787" y="18329"/>
                    <a:pt x="3787" y="18377"/>
                  </a:cubicBezTo>
                  <a:quadBezTo>
                    <a:pt x="3787" y="18394"/>
                    <a:pt x="3803" y="18410"/>
                  </a:quadBezTo>
                  <a:lnTo>
                    <a:pt x="3868" y="18540"/>
                  </a:lnTo>
                  <a:cubicBezTo>
                    <a:pt x="3900" y="18621"/>
                    <a:pt x="3965" y="18718"/>
                    <a:pt x="4063" y="18800"/>
                  </a:cubicBezTo>
                  <a:cubicBezTo>
                    <a:pt x="4079" y="18816"/>
                    <a:pt x="4112" y="18832"/>
                    <a:pt x="4128" y="18832"/>
                  </a:cubicBezTo>
                  <a:cubicBezTo>
                    <a:pt x="3819" y="19645"/>
                    <a:pt x="3202" y="21399"/>
                    <a:pt x="2942" y="23122"/>
                  </a:cubicBezTo>
                  <a:cubicBezTo>
                    <a:pt x="2552" y="25494"/>
                    <a:pt x="2373" y="31148"/>
                    <a:pt x="2113" y="32464"/>
                  </a:cubicBezTo>
                  <a:cubicBezTo>
                    <a:pt x="1853" y="33813"/>
                    <a:pt x="911" y="42960"/>
                    <a:pt x="911" y="44179"/>
                  </a:cubicBezTo>
                  <a:cubicBezTo>
                    <a:pt x="911" y="44292"/>
                    <a:pt x="939" y="44332"/>
                    <a:pt x="1002" y="44332"/>
                  </a:cubicBezTo>
                  <a:cubicBezTo>
                    <a:pt x="1074" y="44332"/>
                    <a:pt x="1192" y="44280"/>
                    <a:pt x="1366" y="44228"/>
                  </a:cubicBezTo>
                  <a:lnTo>
                    <a:pt x="1366" y="44228"/>
                  </a:lnTo>
                  <a:cubicBezTo>
                    <a:pt x="1122" y="44406"/>
                    <a:pt x="764" y="44715"/>
                    <a:pt x="488" y="45024"/>
                  </a:cubicBezTo>
                  <a:cubicBezTo>
                    <a:pt x="245" y="45284"/>
                    <a:pt x="50" y="45528"/>
                    <a:pt x="17" y="45723"/>
                  </a:cubicBezTo>
                  <a:cubicBezTo>
                    <a:pt x="1" y="45804"/>
                    <a:pt x="66" y="45918"/>
                    <a:pt x="163" y="46015"/>
                  </a:cubicBezTo>
                  <a:cubicBezTo>
                    <a:pt x="163" y="46015"/>
                    <a:pt x="163" y="46129"/>
                    <a:pt x="293" y="46275"/>
                  </a:cubicBezTo>
                  <a:cubicBezTo>
                    <a:pt x="407" y="46421"/>
                    <a:pt x="1203" y="46616"/>
                    <a:pt x="2048" y="46616"/>
                  </a:cubicBezTo>
                  <a:cubicBezTo>
                    <a:pt x="2909" y="46616"/>
                    <a:pt x="3705" y="46210"/>
                    <a:pt x="3835" y="45966"/>
                  </a:cubicBezTo>
                  <a:cubicBezTo>
                    <a:pt x="3868" y="45934"/>
                    <a:pt x="3884" y="45804"/>
                    <a:pt x="3884" y="45723"/>
                  </a:cubicBezTo>
                  <a:lnTo>
                    <a:pt x="3884" y="45706"/>
                  </a:lnTo>
                  <a:cubicBezTo>
                    <a:pt x="3884" y="45690"/>
                    <a:pt x="3900" y="45674"/>
                    <a:pt x="3900" y="45674"/>
                  </a:cubicBezTo>
                  <a:cubicBezTo>
                    <a:pt x="3917" y="45560"/>
                    <a:pt x="3965" y="45430"/>
                    <a:pt x="3965" y="45284"/>
                  </a:cubicBezTo>
                  <a:lnTo>
                    <a:pt x="3965" y="45235"/>
                  </a:lnTo>
                  <a:lnTo>
                    <a:pt x="3965" y="45121"/>
                  </a:lnTo>
                  <a:lnTo>
                    <a:pt x="3965" y="45040"/>
                  </a:lnTo>
                  <a:lnTo>
                    <a:pt x="3965" y="44943"/>
                  </a:lnTo>
                  <a:cubicBezTo>
                    <a:pt x="3965" y="44878"/>
                    <a:pt x="3965" y="44829"/>
                    <a:pt x="3949" y="44780"/>
                  </a:cubicBezTo>
                  <a:cubicBezTo>
                    <a:pt x="3949" y="44748"/>
                    <a:pt x="3949" y="44731"/>
                    <a:pt x="3917" y="44715"/>
                  </a:cubicBezTo>
                  <a:cubicBezTo>
                    <a:pt x="3917" y="44666"/>
                    <a:pt x="3900" y="44634"/>
                    <a:pt x="3900" y="44585"/>
                  </a:cubicBezTo>
                  <a:cubicBezTo>
                    <a:pt x="3900" y="44569"/>
                    <a:pt x="3884" y="44553"/>
                    <a:pt x="3884" y="44536"/>
                  </a:cubicBezTo>
                  <a:lnTo>
                    <a:pt x="3884" y="44504"/>
                  </a:lnTo>
                  <a:cubicBezTo>
                    <a:pt x="4030" y="44553"/>
                    <a:pt x="4144" y="44585"/>
                    <a:pt x="4209" y="44618"/>
                  </a:cubicBezTo>
                  <a:cubicBezTo>
                    <a:pt x="4216" y="44620"/>
                    <a:pt x="4223" y="44621"/>
                    <a:pt x="4230" y="44621"/>
                  </a:cubicBezTo>
                  <a:cubicBezTo>
                    <a:pt x="4473" y="44621"/>
                    <a:pt x="4545" y="43220"/>
                    <a:pt x="4924" y="40897"/>
                  </a:cubicBezTo>
                  <a:cubicBezTo>
                    <a:pt x="5330" y="38492"/>
                    <a:pt x="5606" y="31473"/>
                    <a:pt x="6305" y="29702"/>
                  </a:cubicBezTo>
                  <a:cubicBezTo>
                    <a:pt x="6630" y="28825"/>
                    <a:pt x="7150" y="27509"/>
                    <a:pt x="7621" y="26371"/>
                  </a:cubicBezTo>
                  <a:cubicBezTo>
                    <a:pt x="7654" y="26258"/>
                    <a:pt x="7702" y="26144"/>
                    <a:pt x="7767" y="26046"/>
                  </a:cubicBezTo>
                  <a:lnTo>
                    <a:pt x="7767" y="26046"/>
                  </a:lnTo>
                  <a:cubicBezTo>
                    <a:pt x="8044" y="27167"/>
                    <a:pt x="7735" y="27964"/>
                    <a:pt x="8174" y="28565"/>
                  </a:cubicBezTo>
                  <a:cubicBezTo>
                    <a:pt x="8450" y="28955"/>
                    <a:pt x="9148" y="29182"/>
                    <a:pt x="9148" y="29182"/>
                  </a:cubicBezTo>
                  <a:lnTo>
                    <a:pt x="9181" y="29182"/>
                  </a:lnTo>
                  <a:lnTo>
                    <a:pt x="8628" y="43757"/>
                  </a:lnTo>
                  <a:cubicBezTo>
                    <a:pt x="8596" y="43757"/>
                    <a:pt x="8547" y="43773"/>
                    <a:pt x="8547" y="43838"/>
                  </a:cubicBezTo>
                  <a:lnTo>
                    <a:pt x="8515" y="44244"/>
                  </a:lnTo>
                  <a:lnTo>
                    <a:pt x="8466" y="45268"/>
                  </a:lnTo>
                  <a:cubicBezTo>
                    <a:pt x="8450" y="45511"/>
                    <a:pt x="8531" y="45755"/>
                    <a:pt x="8661" y="45950"/>
                  </a:cubicBezTo>
                  <a:cubicBezTo>
                    <a:pt x="8677" y="45966"/>
                    <a:pt x="8677" y="45999"/>
                    <a:pt x="8693" y="46015"/>
                  </a:cubicBezTo>
                  <a:cubicBezTo>
                    <a:pt x="8710" y="46031"/>
                    <a:pt x="8742" y="46080"/>
                    <a:pt x="8758" y="46096"/>
                  </a:cubicBezTo>
                  <a:lnTo>
                    <a:pt x="8823" y="46161"/>
                  </a:lnTo>
                  <a:lnTo>
                    <a:pt x="8872" y="46210"/>
                  </a:lnTo>
                  <a:cubicBezTo>
                    <a:pt x="8905" y="46243"/>
                    <a:pt x="8937" y="46259"/>
                    <a:pt x="8953" y="46275"/>
                  </a:cubicBezTo>
                  <a:cubicBezTo>
                    <a:pt x="8986" y="46291"/>
                    <a:pt x="9002" y="46291"/>
                    <a:pt x="9018" y="46324"/>
                  </a:cubicBezTo>
                  <a:cubicBezTo>
                    <a:pt x="9067" y="46356"/>
                    <a:pt x="9116" y="46372"/>
                    <a:pt x="9181" y="46405"/>
                  </a:cubicBezTo>
                  <a:lnTo>
                    <a:pt x="10042" y="46779"/>
                  </a:lnTo>
                  <a:cubicBezTo>
                    <a:pt x="10123" y="46827"/>
                    <a:pt x="10221" y="46844"/>
                    <a:pt x="10318" y="46860"/>
                  </a:cubicBezTo>
                  <a:cubicBezTo>
                    <a:pt x="10383" y="46876"/>
                    <a:pt x="10448" y="46876"/>
                    <a:pt x="10529" y="46876"/>
                  </a:cubicBezTo>
                  <a:lnTo>
                    <a:pt x="10578" y="46876"/>
                  </a:lnTo>
                  <a:cubicBezTo>
                    <a:pt x="10627" y="46876"/>
                    <a:pt x="10659" y="46876"/>
                    <a:pt x="10708" y="46860"/>
                  </a:cubicBezTo>
                  <a:cubicBezTo>
                    <a:pt x="10741" y="46860"/>
                    <a:pt x="10773" y="46844"/>
                    <a:pt x="10806" y="46827"/>
                  </a:cubicBezTo>
                  <a:cubicBezTo>
                    <a:pt x="10806" y="46827"/>
                    <a:pt x="10822" y="46827"/>
                    <a:pt x="10822" y="46795"/>
                  </a:cubicBezTo>
                  <a:lnTo>
                    <a:pt x="10887" y="46746"/>
                  </a:lnTo>
                  <a:cubicBezTo>
                    <a:pt x="10903" y="46714"/>
                    <a:pt x="10936" y="46697"/>
                    <a:pt x="10936" y="46665"/>
                  </a:cubicBezTo>
                  <a:cubicBezTo>
                    <a:pt x="10936" y="46665"/>
                    <a:pt x="10936" y="46632"/>
                    <a:pt x="10952" y="46632"/>
                  </a:cubicBezTo>
                  <a:cubicBezTo>
                    <a:pt x="10968" y="46600"/>
                    <a:pt x="10968" y="46551"/>
                    <a:pt x="10968" y="46519"/>
                  </a:cubicBezTo>
                  <a:lnTo>
                    <a:pt x="10968" y="46454"/>
                  </a:lnTo>
                  <a:cubicBezTo>
                    <a:pt x="10984" y="46178"/>
                    <a:pt x="10789" y="45901"/>
                    <a:pt x="10481" y="45853"/>
                  </a:cubicBezTo>
                  <a:lnTo>
                    <a:pt x="9165" y="45609"/>
                  </a:lnTo>
                  <a:cubicBezTo>
                    <a:pt x="9148" y="45609"/>
                    <a:pt x="9100" y="45576"/>
                    <a:pt x="9083" y="45576"/>
                  </a:cubicBezTo>
                  <a:cubicBezTo>
                    <a:pt x="8937" y="45528"/>
                    <a:pt x="8840" y="45381"/>
                    <a:pt x="8840" y="45203"/>
                  </a:cubicBezTo>
                  <a:lnTo>
                    <a:pt x="8872" y="44244"/>
                  </a:lnTo>
                  <a:lnTo>
                    <a:pt x="8872" y="43838"/>
                  </a:lnTo>
                  <a:cubicBezTo>
                    <a:pt x="8872" y="43789"/>
                    <a:pt x="8840" y="43757"/>
                    <a:pt x="8791" y="43757"/>
                  </a:cubicBezTo>
                  <a:lnTo>
                    <a:pt x="8823" y="43757"/>
                  </a:lnTo>
                  <a:lnTo>
                    <a:pt x="9506" y="29166"/>
                  </a:lnTo>
                  <a:lnTo>
                    <a:pt x="9555" y="29166"/>
                  </a:lnTo>
                  <a:lnTo>
                    <a:pt x="9555" y="29150"/>
                  </a:lnTo>
                  <a:cubicBezTo>
                    <a:pt x="9571" y="29133"/>
                    <a:pt x="9587" y="29133"/>
                    <a:pt x="9603" y="29117"/>
                  </a:cubicBezTo>
                  <a:cubicBezTo>
                    <a:pt x="9636" y="29198"/>
                    <a:pt x="9636" y="29280"/>
                    <a:pt x="9652" y="29361"/>
                  </a:cubicBezTo>
                  <a:cubicBezTo>
                    <a:pt x="9652" y="29393"/>
                    <a:pt x="9668" y="29442"/>
                    <a:pt x="9668" y="29475"/>
                  </a:cubicBezTo>
                  <a:cubicBezTo>
                    <a:pt x="9668" y="29523"/>
                    <a:pt x="9685" y="29572"/>
                    <a:pt x="9685" y="29621"/>
                  </a:cubicBezTo>
                  <a:cubicBezTo>
                    <a:pt x="9685" y="29670"/>
                    <a:pt x="9717" y="29702"/>
                    <a:pt x="9717" y="29751"/>
                  </a:cubicBezTo>
                  <a:cubicBezTo>
                    <a:pt x="9717" y="29783"/>
                    <a:pt x="9733" y="29816"/>
                    <a:pt x="9733" y="29881"/>
                  </a:cubicBezTo>
                  <a:cubicBezTo>
                    <a:pt x="9733" y="29930"/>
                    <a:pt x="9750" y="29962"/>
                    <a:pt x="9750" y="30011"/>
                  </a:cubicBezTo>
                  <a:cubicBezTo>
                    <a:pt x="9847" y="30758"/>
                    <a:pt x="9912" y="31343"/>
                    <a:pt x="9912" y="31587"/>
                  </a:cubicBezTo>
                  <a:cubicBezTo>
                    <a:pt x="9912" y="32562"/>
                    <a:pt x="10318" y="36510"/>
                    <a:pt x="10481" y="37534"/>
                  </a:cubicBezTo>
                  <a:cubicBezTo>
                    <a:pt x="10643" y="38573"/>
                    <a:pt x="10968" y="44504"/>
                    <a:pt x="11066" y="44601"/>
                  </a:cubicBezTo>
                  <a:cubicBezTo>
                    <a:pt x="11080" y="44616"/>
                    <a:pt x="11106" y="44622"/>
                    <a:pt x="11141" y="44622"/>
                  </a:cubicBezTo>
                  <a:cubicBezTo>
                    <a:pt x="11221" y="44622"/>
                    <a:pt x="11351" y="44592"/>
                    <a:pt x="11521" y="44569"/>
                  </a:cubicBezTo>
                  <a:lnTo>
                    <a:pt x="11521" y="44569"/>
                  </a:lnTo>
                  <a:cubicBezTo>
                    <a:pt x="11521" y="44601"/>
                    <a:pt x="11504" y="44634"/>
                    <a:pt x="11504" y="44666"/>
                  </a:cubicBezTo>
                  <a:cubicBezTo>
                    <a:pt x="11504" y="44683"/>
                    <a:pt x="11504" y="44715"/>
                    <a:pt x="11472" y="44731"/>
                  </a:cubicBezTo>
                  <a:cubicBezTo>
                    <a:pt x="11472" y="44796"/>
                    <a:pt x="11456" y="44829"/>
                    <a:pt x="11456" y="44894"/>
                  </a:cubicBezTo>
                  <a:lnTo>
                    <a:pt x="11456" y="44991"/>
                  </a:lnTo>
                  <a:lnTo>
                    <a:pt x="11456" y="45073"/>
                  </a:lnTo>
                  <a:lnTo>
                    <a:pt x="11456" y="45203"/>
                  </a:lnTo>
                  <a:lnTo>
                    <a:pt x="11456" y="45235"/>
                  </a:lnTo>
                  <a:cubicBezTo>
                    <a:pt x="11472" y="45381"/>
                    <a:pt x="11504" y="45528"/>
                    <a:pt x="11521" y="45625"/>
                  </a:cubicBezTo>
                  <a:cubicBezTo>
                    <a:pt x="11521" y="45641"/>
                    <a:pt x="11537" y="45658"/>
                    <a:pt x="11537" y="45658"/>
                  </a:cubicBezTo>
                  <a:lnTo>
                    <a:pt x="11537" y="45690"/>
                  </a:lnTo>
                  <a:cubicBezTo>
                    <a:pt x="11537" y="45771"/>
                    <a:pt x="11537" y="45885"/>
                    <a:pt x="11586" y="45934"/>
                  </a:cubicBezTo>
                  <a:cubicBezTo>
                    <a:pt x="11699" y="46145"/>
                    <a:pt x="12495" y="46584"/>
                    <a:pt x="13373" y="46584"/>
                  </a:cubicBezTo>
                  <a:cubicBezTo>
                    <a:pt x="14234" y="46584"/>
                    <a:pt x="15030" y="46372"/>
                    <a:pt x="15128" y="46226"/>
                  </a:cubicBezTo>
                  <a:cubicBezTo>
                    <a:pt x="15258" y="46096"/>
                    <a:pt x="15258" y="45966"/>
                    <a:pt x="15258" y="45966"/>
                  </a:cubicBezTo>
                  <a:cubicBezTo>
                    <a:pt x="15355" y="45869"/>
                    <a:pt x="15404" y="45788"/>
                    <a:pt x="15404" y="45690"/>
                  </a:cubicBezTo>
                  <a:cubicBezTo>
                    <a:pt x="15290" y="45593"/>
                    <a:pt x="15095" y="45316"/>
                    <a:pt x="14835" y="45056"/>
                  </a:cubicBezTo>
                  <a:cubicBezTo>
                    <a:pt x="14559" y="44796"/>
                    <a:pt x="14234" y="44504"/>
                    <a:pt x="14023" y="44325"/>
                  </a:cubicBezTo>
                  <a:lnTo>
                    <a:pt x="14023" y="44325"/>
                  </a:lnTo>
                  <a:cubicBezTo>
                    <a:pt x="14333" y="44371"/>
                    <a:pt x="14586" y="44417"/>
                    <a:pt x="14708" y="44417"/>
                  </a:cubicBezTo>
                  <a:cubicBezTo>
                    <a:pt x="14759" y="44417"/>
                    <a:pt x="14786" y="44409"/>
                    <a:pt x="14786" y="44390"/>
                  </a:cubicBezTo>
                  <a:cubicBezTo>
                    <a:pt x="14786" y="44260"/>
                    <a:pt x="14461" y="41076"/>
                    <a:pt x="14461" y="40409"/>
                  </a:cubicBezTo>
                  <a:cubicBezTo>
                    <a:pt x="14461" y="39711"/>
                    <a:pt x="13649" y="33114"/>
                    <a:pt x="13568" y="32692"/>
                  </a:cubicBezTo>
                  <a:cubicBezTo>
                    <a:pt x="13487" y="32302"/>
                    <a:pt x="13568" y="27167"/>
                    <a:pt x="13568" y="24584"/>
                  </a:cubicBezTo>
                  <a:cubicBezTo>
                    <a:pt x="13568" y="24162"/>
                    <a:pt x="13373" y="23008"/>
                    <a:pt x="13080" y="21741"/>
                  </a:cubicBezTo>
                  <a:lnTo>
                    <a:pt x="13080" y="21724"/>
                  </a:lnTo>
                  <a:lnTo>
                    <a:pt x="13015" y="21416"/>
                  </a:lnTo>
                  <a:lnTo>
                    <a:pt x="13015" y="21399"/>
                  </a:lnTo>
                  <a:cubicBezTo>
                    <a:pt x="12999" y="21286"/>
                    <a:pt x="12983" y="21188"/>
                    <a:pt x="12934" y="21091"/>
                  </a:cubicBezTo>
                  <a:lnTo>
                    <a:pt x="12934" y="21074"/>
                  </a:lnTo>
                  <a:cubicBezTo>
                    <a:pt x="12853" y="20749"/>
                    <a:pt x="12772" y="20424"/>
                    <a:pt x="12690" y="20116"/>
                  </a:cubicBezTo>
                  <a:lnTo>
                    <a:pt x="12690" y="20100"/>
                  </a:lnTo>
                  <a:cubicBezTo>
                    <a:pt x="12674" y="19986"/>
                    <a:pt x="12658" y="19905"/>
                    <a:pt x="12609" y="19823"/>
                  </a:cubicBezTo>
                  <a:cubicBezTo>
                    <a:pt x="12609" y="19807"/>
                    <a:pt x="12593" y="19791"/>
                    <a:pt x="12593" y="19775"/>
                  </a:cubicBezTo>
                  <a:cubicBezTo>
                    <a:pt x="12577" y="19693"/>
                    <a:pt x="12560" y="19628"/>
                    <a:pt x="12528" y="19547"/>
                  </a:cubicBezTo>
                  <a:cubicBezTo>
                    <a:pt x="12528" y="19531"/>
                    <a:pt x="12512" y="19498"/>
                    <a:pt x="12512" y="19466"/>
                  </a:cubicBezTo>
                  <a:lnTo>
                    <a:pt x="12447" y="19287"/>
                  </a:lnTo>
                  <a:cubicBezTo>
                    <a:pt x="12528" y="18995"/>
                    <a:pt x="12593" y="18702"/>
                    <a:pt x="12658" y="18394"/>
                  </a:cubicBezTo>
                  <a:cubicBezTo>
                    <a:pt x="12658" y="18377"/>
                    <a:pt x="12674" y="18345"/>
                    <a:pt x="12674" y="18329"/>
                  </a:cubicBezTo>
                  <a:cubicBezTo>
                    <a:pt x="12674" y="18312"/>
                    <a:pt x="12690" y="18312"/>
                    <a:pt x="12690" y="18296"/>
                  </a:cubicBezTo>
                  <a:cubicBezTo>
                    <a:pt x="12707" y="18247"/>
                    <a:pt x="12707" y="18231"/>
                    <a:pt x="12739" y="18182"/>
                  </a:cubicBezTo>
                  <a:lnTo>
                    <a:pt x="12739" y="18150"/>
                  </a:lnTo>
                  <a:cubicBezTo>
                    <a:pt x="12739" y="18101"/>
                    <a:pt x="12755" y="18069"/>
                    <a:pt x="12755" y="18020"/>
                  </a:cubicBezTo>
                  <a:lnTo>
                    <a:pt x="12755" y="17857"/>
                  </a:lnTo>
                  <a:lnTo>
                    <a:pt x="12755" y="17841"/>
                  </a:lnTo>
                  <a:cubicBezTo>
                    <a:pt x="12820" y="17500"/>
                    <a:pt x="12869" y="17126"/>
                    <a:pt x="12950" y="16769"/>
                  </a:cubicBezTo>
                  <a:cubicBezTo>
                    <a:pt x="13194" y="15696"/>
                    <a:pt x="13487" y="13487"/>
                    <a:pt x="13552" y="13032"/>
                  </a:cubicBezTo>
                  <a:cubicBezTo>
                    <a:pt x="13552" y="12967"/>
                    <a:pt x="13568" y="12950"/>
                    <a:pt x="13568" y="12950"/>
                  </a:cubicBezTo>
                  <a:lnTo>
                    <a:pt x="14640" y="12950"/>
                  </a:lnTo>
                  <a:cubicBezTo>
                    <a:pt x="14640" y="12950"/>
                    <a:pt x="14575" y="12869"/>
                    <a:pt x="14526" y="12690"/>
                  </a:cubicBezTo>
                  <a:cubicBezTo>
                    <a:pt x="14413" y="12414"/>
                    <a:pt x="14315" y="11894"/>
                    <a:pt x="14380" y="11033"/>
                  </a:cubicBezTo>
                  <a:cubicBezTo>
                    <a:pt x="14478" y="9571"/>
                    <a:pt x="14543" y="7816"/>
                    <a:pt x="13877" y="7117"/>
                  </a:cubicBezTo>
                  <a:cubicBezTo>
                    <a:pt x="13454" y="6695"/>
                    <a:pt x="12122" y="5899"/>
                    <a:pt x="10432" y="5655"/>
                  </a:cubicBezTo>
                  <a:cubicBezTo>
                    <a:pt x="10221" y="5509"/>
                    <a:pt x="9977" y="5411"/>
                    <a:pt x="9766" y="5330"/>
                  </a:cubicBezTo>
                  <a:cubicBezTo>
                    <a:pt x="9912" y="4420"/>
                    <a:pt x="9847" y="3657"/>
                    <a:pt x="9847" y="3657"/>
                  </a:cubicBezTo>
                  <a:cubicBezTo>
                    <a:pt x="9847" y="3657"/>
                    <a:pt x="9993" y="3039"/>
                    <a:pt x="9912" y="2064"/>
                  </a:cubicBezTo>
                  <a:cubicBezTo>
                    <a:pt x="9831" y="1089"/>
                    <a:pt x="9035" y="1"/>
                    <a:pt x="767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44" name="Google Shape;3244;g35f180e8d1f_0_63"/>
            <p:cNvGrpSpPr/>
            <p:nvPr/>
          </p:nvGrpSpPr>
          <p:grpSpPr>
            <a:xfrm>
              <a:off x="1427625" y="3252675"/>
              <a:ext cx="385500" cy="1172625"/>
              <a:chOff x="4431675" y="3269575"/>
              <a:chExt cx="385500" cy="1172625"/>
            </a:xfrm>
          </p:grpSpPr>
          <p:sp>
            <p:nvSpPr>
              <p:cNvPr id="3245" name="Google Shape;3245;g35f180e8d1f_0_63"/>
              <p:cNvSpPr/>
              <p:nvPr/>
            </p:nvSpPr>
            <p:spPr>
              <a:xfrm>
                <a:off x="4435325" y="4409025"/>
                <a:ext cx="93050" cy="26375"/>
              </a:xfrm>
              <a:custGeom>
                <a:rect b="b" l="l" r="r" t="t"/>
                <a:pathLst>
                  <a:path extrusionOk="0" h="1055" w="3722">
                    <a:moveTo>
                      <a:pt x="2684" y="1"/>
                    </a:moveTo>
                    <a:cubicBezTo>
                      <a:pt x="1635" y="1"/>
                      <a:pt x="147" y="165"/>
                      <a:pt x="1" y="437"/>
                    </a:cubicBezTo>
                    <a:cubicBezTo>
                      <a:pt x="1" y="437"/>
                      <a:pt x="1" y="567"/>
                      <a:pt x="114" y="697"/>
                    </a:cubicBezTo>
                    <a:cubicBezTo>
                      <a:pt x="244" y="843"/>
                      <a:pt x="1041" y="1054"/>
                      <a:pt x="1886" y="1054"/>
                    </a:cubicBezTo>
                    <a:cubicBezTo>
                      <a:pt x="2747" y="1054"/>
                      <a:pt x="3527" y="648"/>
                      <a:pt x="3673" y="404"/>
                    </a:cubicBezTo>
                    <a:cubicBezTo>
                      <a:pt x="3689" y="356"/>
                      <a:pt x="3722" y="242"/>
                      <a:pt x="3722" y="161"/>
                    </a:cubicBezTo>
                    <a:cubicBezTo>
                      <a:pt x="3710" y="51"/>
                      <a:pt x="3264" y="1"/>
                      <a:pt x="26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6" name="Google Shape;3246;g35f180e8d1f_0_63"/>
              <p:cNvSpPr/>
              <p:nvPr/>
            </p:nvSpPr>
            <p:spPr>
              <a:xfrm>
                <a:off x="4431675" y="4368500"/>
                <a:ext cx="100750" cy="60700"/>
              </a:xfrm>
              <a:custGeom>
                <a:rect b="b" l="l" r="r" t="t"/>
                <a:pathLst>
                  <a:path extrusionOk="0" h="2428" w="4030">
                    <a:moveTo>
                      <a:pt x="2184" y="1"/>
                    </a:moveTo>
                    <a:cubicBezTo>
                      <a:pt x="1934" y="1"/>
                      <a:pt x="1726" y="33"/>
                      <a:pt x="1625" y="108"/>
                    </a:cubicBezTo>
                    <a:cubicBezTo>
                      <a:pt x="1625" y="108"/>
                      <a:pt x="82" y="1245"/>
                      <a:pt x="17" y="1798"/>
                    </a:cubicBezTo>
                    <a:cubicBezTo>
                      <a:pt x="1" y="1993"/>
                      <a:pt x="293" y="2285"/>
                      <a:pt x="1105" y="2383"/>
                    </a:cubicBezTo>
                    <a:cubicBezTo>
                      <a:pt x="1376" y="2415"/>
                      <a:pt x="1629" y="2428"/>
                      <a:pt x="1853" y="2428"/>
                    </a:cubicBezTo>
                    <a:cubicBezTo>
                      <a:pt x="2302" y="2428"/>
                      <a:pt x="2638" y="2377"/>
                      <a:pt x="2779" y="2334"/>
                    </a:cubicBezTo>
                    <a:cubicBezTo>
                      <a:pt x="3006" y="2285"/>
                      <a:pt x="3770" y="2058"/>
                      <a:pt x="3884" y="1717"/>
                    </a:cubicBezTo>
                    <a:cubicBezTo>
                      <a:pt x="3981" y="1359"/>
                      <a:pt x="4030" y="628"/>
                      <a:pt x="3721" y="352"/>
                    </a:cubicBezTo>
                    <a:cubicBezTo>
                      <a:pt x="3508" y="161"/>
                      <a:pt x="2743" y="1"/>
                      <a:pt x="2184"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7" name="Google Shape;3247;g35f180e8d1f_0_63"/>
              <p:cNvSpPr/>
              <p:nvPr/>
            </p:nvSpPr>
            <p:spPr>
              <a:xfrm>
                <a:off x="4720075" y="4409025"/>
                <a:ext cx="93050" cy="26375"/>
              </a:xfrm>
              <a:custGeom>
                <a:rect b="b" l="l" r="r" t="t"/>
                <a:pathLst>
                  <a:path extrusionOk="0" h="1055" w="3722">
                    <a:moveTo>
                      <a:pt x="1045" y="1"/>
                    </a:moveTo>
                    <a:cubicBezTo>
                      <a:pt x="466" y="1"/>
                      <a:pt x="18" y="51"/>
                      <a:pt x="1" y="161"/>
                    </a:cubicBezTo>
                    <a:cubicBezTo>
                      <a:pt x="1" y="242"/>
                      <a:pt x="17" y="356"/>
                      <a:pt x="49" y="404"/>
                    </a:cubicBezTo>
                    <a:cubicBezTo>
                      <a:pt x="179" y="648"/>
                      <a:pt x="975" y="1054"/>
                      <a:pt x="1837" y="1054"/>
                    </a:cubicBezTo>
                    <a:cubicBezTo>
                      <a:pt x="2681" y="1054"/>
                      <a:pt x="3478" y="843"/>
                      <a:pt x="3591" y="697"/>
                    </a:cubicBezTo>
                    <a:cubicBezTo>
                      <a:pt x="3721" y="567"/>
                      <a:pt x="3721" y="437"/>
                      <a:pt x="3721" y="437"/>
                    </a:cubicBezTo>
                    <a:cubicBezTo>
                      <a:pt x="3575" y="165"/>
                      <a:pt x="2094" y="1"/>
                      <a:pt x="1045"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8" name="Google Shape;3248;g35f180e8d1f_0_63"/>
              <p:cNvSpPr/>
              <p:nvPr/>
            </p:nvSpPr>
            <p:spPr>
              <a:xfrm>
                <a:off x="4716425" y="4368500"/>
                <a:ext cx="100750" cy="60700"/>
              </a:xfrm>
              <a:custGeom>
                <a:rect b="b" l="l" r="r" t="t"/>
                <a:pathLst>
                  <a:path extrusionOk="0" h="2428" w="4030">
                    <a:moveTo>
                      <a:pt x="1846" y="1"/>
                    </a:moveTo>
                    <a:cubicBezTo>
                      <a:pt x="1287" y="1"/>
                      <a:pt x="522" y="161"/>
                      <a:pt x="309" y="352"/>
                    </a:cubicBezTo>
                    <a:cubicBezTo>
                      <a:pt x="0" y="628"/>
                      <a:pt x="49" y="1359"/>
                      <a:pt x="147" y="1717"/>
                    </a:cubicBezTo>
                    <a:cubicBezTo>
                      <a:pt x="244" y="2058"/>
                      <a:pt x="1024" y="2285"/>
                      <a:pt x="1251" y="2334"/>
                    </a:cubicBezTo>
                    <a:cubicBezTo>
                      <a:pt x="1392" y="2377"/>
                      <a:pt x="1728" y="2428"/>
                      <a:pt x="2177" y="2428"/>
                    </a:cubicBezTo>
                    <a:cubicBezTo>
                      <a:pt x="2401" y="2428"/>
                      <a:pt x="2654" y="2415"/>
                      <a:pt x="2925" y="2383"/>
                    </a:cubicBezTo>
                    <a:cubicBezTo>
                      <a:pt x="3737" y="2285"/>
                      <a:pt x="4030" y="1993"/>
                      <a:pt x="4014" y="1798"/>
                    </a:cubicBezTo>
                    <a:cubicBezTo>
                      <a:pt x="3949" y="1245"/>
                      <a:pt x="2405" y="108"/>
                      <a:pt x="2405" y="108"/>
                    </a:cubicBezTo>
                    <a:cubicBezTo>
                      <a:pt x="2305" y="33"/>
                      <a:pt x="2096" y="1"/>
                      <a:pt x="184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g35f180e8d1f_0_63"/>
              <p:cNvSpPr/>
              <p:nvPr/>
            </p:nvSpPr>
            <p:spPr>
              <a:xfrm>
                <a:off x="4454425" y="3708900"/>
                <a:ext cx="348950" cy="677250"/>
              </a:xfrm>
              <a:custGeom>
                <a:rect b="b" l="l" r="r" t="t"/>
                <a:pathLst>
                  <a:path extrusionOk="0" h="27090" w="13958">
                    <a:moveTo>
                      <a:pt x="8658" y="1"/>
                    </a:moveTo>
                    <a:cubicBezTo>
                      <a:pt x="6626" y="1"/>
                      <a:pt x="3986" y="240"/>
                      <a:pt x="3412" y="804"/>
                    </a:cubicBezTo>
                    <a:cubicBezTo>
                      <a:pt x="3412" y="804"/>
                      <a:pt x="2421" y="3192"/>
                      <a:pt x="2031" y="5581"/>
                    </a:cubicBezTo>
                    <a:cubicBezTo>
                      <a:pt x="1658" y="7953"/>
                      <a:pt x="1463" y="13591"/>
                      <a:pt x="1203" y="14923"/>
                    </a:cubicBezTo>
                    <a:cubicBezTo>
                      <a:pt x="943" y="16256"/>
                      <a:pt x="0" y="25420"/>
                      <a:pt x="0" y="26638"/>
                    </a:cubicBezTo>
                    <a:cubicBezTo>
                      <a:pt x="0" y="26742"/>
                      <a:pt x="26" y="26778"/>
                      <a:pt x="84" y="26778"/>
                    </a:cubicBezTo>
                    <a:cubicBezTo>
                      <a:pt x="215" y="26778"/>
                      <a:pt x="514" y="26590"/>
                      <a:pt x="1057" y="26590"/>
                    </a:cubicBezTo>
                    <a:cubicBezTo>
                      <a:pt x="1869" y="26590"/>
                      <a:pt x="3039" y="26979"/>
                      <a:pt x="3282" y="27061"/>
                    </a:cubicBezTo>
                    <a:cubicBezTo>
                      <a:pt x="3289" y="27063"/>
                      <a:pt x="3296" y="27064"/>
                      <a:pt x="3302" y="27064"/>
                    </a:cubicBezTo>
                    <a:cubicBezTo>
                      <a:pt x="3531" y="27064"/>
                      <a:pt x="3618" y="25678"/>
                      <a:pt x="3981" y="23340"/>
                    </a:cubicBezTo>
                    <a:cubicBezTo>
                      <a:pt x="4387" y="20951"/>
                      <a:pt x="4680" y="13916"/>
                      <a:pt x="5362" y="12161"/>
                    </a:cubicBezTo>
                    <a:cubicBezTo>
                      <a:pt x="6061" y="10390"/>
                      <a:pt x="7507" y="6670"/>
                      <a:pt x="7718" y="6475"/>
                    </a:cubicBezTo>
                    <a:cubicBezTo>
                      <a:pt x="7721" y="6472"/>
                      <a:pt x="7725" y="6470"/>
                      <a:pt x="7728" y="6470"/>
                    </a:cubicBezTo>
                    <a:cubicBezTo>
                      <a:pt x="7974" y="6470"/>
                      <a:pt x="8969" y="13101"/>
                      <a:pt x="8969" y="14062"/>
                    </a:cubicBezTo>
                    <a:cubicBezTo>
                      <a:pt x="8969" y="15037"/>
                      <a:pt x="9375" y="18985"/>
                      <a:pt x="9538" y="20009"/>
                    </a:cubicBezTo>
                    <a:cubicBezTo>
                      <a:pt x="9700" y="21049"/>
                      <a:pt x="10025" y="26979"/>
                      <a:pt x="10123" y="27077"/>
                    </a:cubicBezTo>
                    <a:cubicBezTo>
                      <a:pt x="10131" y="27085"/>
                      <a:pt x="10152" y="27089"/>
                      <a:pt x="10182" y="27089"/>
                    </a:cubicBezTo>
                    <a:cubicBezTo>
                      <a:pt x="10505" y="27089"/>
                      <a:pt x="11971" y="26655"/>
                      <a:pt x="12268" y="26655"/>
                    </a:cubicBezTo>
                    <a:cubicBezTo>
                      <a:pt x="12935" y="26655"/>
                      <a:pt x="13602" y="26806"/>
                      <a:pt x="13853" y="26806"/>
                    </a:cubicBezTo>
                    <a:cubicBezTo>
                      <a:pt x="13920" y="26806"/>
                      <a:pt x="13957" y="26796"/>
                      <a:pt x="13957" y="26768"/>
                    </a:cubicBezTo>
                    <a:cubicBezTo>
                      <a:pt x="13957" y="26655"/>
                      <a:pt x="13632" y="23470"/>
                      <a:pt x="13632" y="22788"/>
                    </a:cubicBezTo>
                    <a:cubicBezTo>
                      <a:pt x="13632" y="22105"/>
                      <a:pt x="12820" y="15508"/>
                      <a:pt x="12739" y="15070"/>
                    </a:cubicBezTo>
                    <a:cubicBezTo>
                      <a:pt x="12658" y="14696"/>
                      <a:pt x="12739" y="9545"/>
                      <a:pt x="12739" y="6978"/>
                    </a:cubicBezTo>
                    <a:cubicBezTo>
                      <a:pt x="12739" y="5938"/>
                      <a:pt x="11536" y="690"/>
                      <a:pt x="11098" y="252"/>
                    </a:cubicBezTo>
                    <a:cubicBezTo>
                      <a:pt x="10925" y="91"/>
                      <a:pt x="9906" y="1"/>
                      <a:pt x="8658" y="1"/>
                    </a:cubicBezTo>
                    <a:close/>
                  </a:path>
                </a:pathLst>
              </a:custGeom>
              <a:solidFill>
                <a:schemeClr val="accent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0" name="Google Shape;3250;g35f180e8d1f_0_63"/>
              <p:cNvSpPr/>
              <p:nvPr/>
            </p:nvSpPr>
            <p:spPr>
              <a:xfrm>
                <a:off x="4516575" y="3541725"/>
                <a:ext cx="241300" cy="243425"/>
              </a:xfrm>
              <a:custGeom>
                <a:rect b="b" l="l" r="r" t="t"/>
                <a:pathLst>
                  <a:path extrusionOk="0" h="9737" w="9652">
                    <a:moveTo>
                      <a:pt x="7903" y="1"/>
                    </a:moveTo>
                    <a:cubicBezTo>
                      <a:pt x="7894" y="1"/>
                      <a:pt x="7882" y="16"/>
                      <a:pt x="7864" y="49"/>
                    </a:cubicBezTo>
                    <a:cubicBezTo>
                      <a:pt x="7669" y="439"/>
                      <a:pt x="7377" y="2145"/>
                      <a:pt x="6922" y="2893"/>
                    </a:cubicBezTo>
                    <a:cubicBezTo>
                      <a:pt x="6207" y="4111"/>
                      <a:pt x="6532" y="5086"/>
                      <a:pt x="6126" y="6451"/>
                    </a:cubicBezTo>
                    <a:cubicBezTo>
                      <a:pt x="5996" y="6922"/>
                      <a:pt x="6110" y="7735"/>
                      <a:pt x="5557" y="7881"/>
                    </a:cubicBezTo>
                    <a:cubicBezTo>
                      <a:pt x="5539" y="7885"/>
                      <a:pt x="5521" y="7887"/>
                      <a:pt x="5502" y="7887"/>
                    </a:cubicBezTo>
                    <a:cubicBezTo>
                      <a:pt x="4925" y="7887"/>
                      <a:pt x="3967" y="6123"/>
                      <a:pt x="4298" y="6123"/>
                    </a:cubicBezTo>
                    <a:cubicBezTo>
                      <a:pt x="4317" y="6123"/>
                      <a:pt x="4342" y="6129"/>
                      <a:pt x="4371" y="6142"/>
                    </a:cubicBezTo>
                    <a:cubicBezTo>
                      <a:pt x="4625" y="6265"/>
                      <a:pt x="4776" y="6320"/>
                      <a:pt x="4849" y="6320"/>
                    </a:cubicBezTo>
                    <a:cubicBezTo>
                      <a:pt x="5181" y="6320"/>
                      <a:pt x="3908" y="5190"/>
                      <a:pt x="3575" y="4258"/>
                    </a:cubicBezTo>
                    <a:cubicBezTo>
                      <a:pt x="3428" y="3843"/>
                      <a:pt x="3083" y="2526"/>
                      <a:pt x="2983" y="2526"/>
                    </a:cubicBezTo>
                    <a:cubicBezTo>
                      <a:pt x="2962" y="2526"/>
                      <a:pt x="2952" y="2587"/>
                      <a:pt x="2957" y="2730"/>
                    </a:cubicBezTo>
                    <a:cubicBezTo>
                      <a:pt x="2990" y="3169"/>
                      <a:pt x="3331" y="4144"/>
                      <a:pt x="3006" y="4144"/>
                    </a:cubicBezTo>
                    <a:cubicBezTo>
                      <a:pt x="2421" y="4144"/>
                      <a:pt x="1625" y="4599"/>
                      <a:pt x="1056" y="4599"/>
                    </a:cubicBezTo>
                    <a:cubicBezTo>
                      <a:pt x="1056" y="4924"/>
                      <a:pt x="1040" y="5363"/>
                      <a:pt x="894" y="5720"/>
                    </a:cubicBezTo>
                    <a:cubicBezTo>
                      <a:pt x="634" y="6370"/>
                      <a:pt x="0" y="7247"/>
                      <a:pt x="667" y="7913"/>
                    </a:cubicBezTo>
                    <a:cubicBezTo>
                      <a:pt x="1501" y="8748"/>
                      <a:pt x="3025" y="9736"/>
                      <a:pt x="4943" y="9736"/>
                    </a:cubicBezTo>
                    <a:cubicBezTo>
                      <a:pt x="5190" y="9736"/>
                      <a:pt x="5444" y="9720"/>
                      <a:pt x="5703" y="9684"/>
                    </a:cubicBezTo>
                    <a:cubicBezTo>
                      <a:pt x="7978" y="9376"/>
                      <a:pt x="9440" y="7832"/>
                      <a:pt x="9440" y="7182"/>
                    </a:cubicBezTo>
                    <a:cubicBezTo>
                      <a:pt x="9457" y="6532"/>
                      <a:pt x="9034" y="6256"/>
                      <a:pt x="9099" y="4924"/>
                    </a:cubicBezTo>
                    <a:cubicBezTo>
                      <a:pt x="9132" y="4111"/>
                      <a:pt x="9440" y="3202"/>
                      <a:pt x="9652" y="2633"/>
                    </a:cubicBezTo>
                    <a:lnTo>
                      <a:pt x="9652" y="2633"/>
                    </a:lnTo>
                    <a:cubicBezTo>
                      <a:pt x="9538" y="2747"/>
                      <a:pt x="9391" y="2823"/>
                      <a:pt x="9241" y="2823"/>
                    </a:cubicBezTo>
                    <a:cubicBezTo>
                      <a:pt x="9113" y="2823"/>
                      <a:pt x="8984" y="2768"/>
                      <a:pt x="8872" y="2633"/>
                    </a:cubicBezTo>
                    <a:cubicBezTo>
                      <a:pt x="8612" y="2357"/>
                      <a:pt x="7978" y="2438"/>
                      <a:pt x="7832" y="2064"/>
                    </a:cubicBezTo>
                    <a:cubicBezTo>
                      <a:pt x="7654" y="1605"/>
                      <a:pt x="7989" y="1"/>
                      <a:pt x="7903"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1" name="Google Shape;3251;g35f180e8d1f_0_63"/>
              <p:cNvSpPr/>
              <p:nvPr/>
            </p:nvSpPr>
            <p:spPr>
              <a:xfrm>
                <a:off x="4536875" y="3685125"/>
                <a:ext cx="2875" cy="6100"/>
              </a:xfrm>
              <a:custGeom>
                <a:rect b="b" l="l" r="r" t="t"/>
                <a:pathLst>
                  <a:path extrusionOk="0" h="244" w="115">
                    <a:moveTo>
                      <a:pt x="114" y="0"/>
                    </a:moveTo>
                    <a:cubicBezTo>
                      <a:pt x="82" y="65"/>
                      <a:pt x="33" y="146"/>
                      <a:pt x="1" y="244"/>
                    </a:cubicBezTo>
                    <a:lnTo>
                      <a:pt x="114"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g35f180e8d1f_0_63"/>
              <p:cNvSpPr/>
              <p:nvPr/>
            </p:nvSpPr>
            <p:spPr>
              <a:xfrm>
                <a:off x="4541750" y="3675775"/>
                <a:ext cx="850" cy="2475"/>
              </a:xfrm>
              <a:custGeom>
                <a:rect b="b" l="l" r="r" t="t"/>
                <a:pathLst>
                  <a:path extrusionOk="0" h="99" w="34">
                    <a:moveTo>
                      <a:pt x="33" y="1"/>
                    </a:moveTo>
                    <a:cubicBezTo>
                      <a:pt x="1" y="33"/>
                      <a:pt x="1" y="82"/>
                      <a:pt x="1" y="98"/>
                    </a:cubicBezTo>
                    <a:cubicBezTo>
                      <a:pt x="1" y="49"/>
                      <a:pt x="33" y="33"/>
                      <a:pt x="3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g35f180e8d1f_0_63"/>
              <p:cNvSpPr/>
              <p:nvPr/>
            </p:nvSpPr>
            <p:spPr>
              <a:xfrm>
                <a:off x="4689200" y="3769200"/>
                <a:ext cx="17075" cy="7350"/>
              </a:xfrm>
              <a:custGeom>
                <a:rect b="b" l="l" r="r" t="t"/>
                <a:pathLst>
                  <a:path extrusionOk="0" h="294" w="683">
                    <a:moveTo>
                      <a:pt x="683" y="1"/>
                    </a:moveTo>
                    <a:lnTo>
                      <a:pt x="683" y="1"/>
                    </a:lnTo>
                    <a:cubicBezTo>
                      <a:pt x="488" y="98"/>
                      <a:pt x="244" y="196"/>
                      <a:pt x="1" y="293"/>
                    </a:cubicBezTo>
                    <a:cubicBezTo>
                      <a:pt x="261" y="196"/>
                      <a:pt x="488" y="98"/>
                      <a:pt x="683"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4" name="Google Shape;3254;g35f180e8d1f_0_63"/>
              <p:cNvSpPr/>
              <p:nvPr/>
            </p:nvSpPr>
            <p:spPr>
              <a:xfrm>
                <a:off x="4628675" y="3784225"/>
                <a:ext cx="10175" cy="425"/>
              </a:xfrm>
              <a:custGeom>
                <a:rect b="b" l="l" r="r" t="t"/>
                <a:pathLst>
                  <a:path extrusionOk="0" h="17" w="407">
                    <a:moveTo>
                      <a:pt x="1" y="1"/>
                    </a:moveTo>
                    <a:lnTo>
                      <a:pt x="1" y="1"/>
                    </a:lnTo>
                    <a:cubicBezTo>
                      <a:pt x="147" y="17"/>
                      <a:pt x="261" y="17"/>
                      <a:pt x="407" y="17"/>
                    </a:cubicBezTo>
                    <a:cubicBezTo>
                      <a:pt x="293" y="17"/>
                      <a:pt x="147" y="17"/>
                      <a:pt x="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5" name="Google Shape;3255;g35f180e8d1f_0_63"/>
              <p:cNvSpPr/>
              <p:nvPr/>
            </p:nvSpPr>
            <p:spPr>
              <a:xfrm>
                <a:off x="4592125" y="3776100"/>
                <a:ext cx="17900" cy="5300"/>
              </a:xfrm>
              <a:custGeom>
                <a:rect b="b" l="l" r="r" t="t"/>
                <a:pathLst>
                  <a:path extrusionOk="0" h="212" w="716">
                    <a:moveTo>
                      <a:pt x="0" y="1"/>
                    </a:moveTo>
                    <a:cubicBezTo>
                      <a:pt x="57" y="21"/>
                      <a:pt x="115" y="40"/>
                      <a:pt x="174" y="59"/>
                    </a:cubicBezTo>
                    <a:lnTo>
                      <a:pt x="174" y="59"/>
                    </a:lnTo>
                    <a:cubicBezTo>
                      <a:pt x="117" y="40"/>
                      <a:pt x="59" y="20"/>
                      <a:pt x="0" y="1"/>
                    </a:cubicBezTo>
                    <a:close/>
                    <a:moveTo>
                      <a:pt x="174" y="59"/>
                    </a:moveTo>
                    <a:cubicBezTo>
                      <a:pt x="355" y="119"/>
                      <a:pt x="530" y="175"/>
                      <a:pt x="715" y="212"/>
                    </a:cubicBezTo>
                    <a:cubicBezTo>
                      <a:pt x="533" y="163"/>
                      <a:pt x="350" y="115"/>
                      <a:pt x="174" y="59"/>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g35f180e8d1f_0_63"/>
              <p:cNvSpPr/>
              <p:nvPr/>
            </p:nvSpPr>
            <p:spPr>
              <a:xfrm>
                <a:off x="4528350" y="3701375"/>
                <a:ext cx="4075" cy="10975"/>
              </a:xfrm>
              <a:custGeom>
                <a:rect b="b" l="l" r="r" t="t"/>
                <a:pathLst>
                  <a:path extrusionOk="0" h="439" w="163">
                    <a:moveTo>
                      <a:pt x="163" y="0"/>
                    </a:moveTo>
                    <a:lnTo>
                      <a:pt x="163" y="0"/>
                    </a:lnTo>
                    <a:cubicBezTo>
                      <a:pt x="82" y="146"/>
                      <a:pt x="33" y="293"/>
                      <a:pt x="1" y="439"/>
                    </a:cubicBezTo>
                    <a:cubicBezTo>
                      <a:pt x="33" y="293"/>
                      <a:pt x="98" y="146"/>
                      <a:pt x="163" y="0"/>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g35f180e8d1f_0_63"/>
              <p:cNvSpPr/>
              <p:nvPr/>
            </p:nvSpPr>
            <p:spPr>
              <a:xfrm>
                <a:off x="4531600" y="3694450"/>
                <a:ext cx="3275" cy="6950"/>
              </a:xfrm>
              <a:custGeom>
                <a:rect b="b" l="l" r="r" t="t"/>
                <a:pathLst>
                  <a:path extrusionOk="0" h="278" w="131">
                    <a:moveTo>
                      <a:pt x="131" y="1"/>
                    </a:moveTo>
                    <a:lnTo>
                      <a:pt x="131" y="1"/>
                    </a:lnTo>
                    <a:cubicBezTo>
                      <a:pt x="82" y="98"/>
                      <a:pt x="49" y="180"/>
                      <a:pt x="1" y="277"/>
                    </a:cubicBezTo>
                    <a:cubicBezTo>
                      <a:pt x="49" y="180"/>
                      <a:pt x="114" y="98"/>
                      <a:pt x="131" y="1"/>
                    </a:cubicBez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g35f180e8d1f_0_63"/>
              <p:cNvSpPr/>
              <p:nvPr/>
            </p:nvSpPr>
            <p:spPr>
              <a:xfrm>
                <a:off x="4542975" y="3668875"/>
                <a:ext cx="25" cy="2050"/>
              </a:xfrm>
              <a:custGeom>
                <a:rect b="b" l="l" r="r" t="t"/>
                <a:pathLst>
                  <a:path extrusionOk="0" h="82" w="1">
                    <a:moveTo>
                      <a:pt x="0" y="82"/>
                    </a:moveTo>
                    <a:lnTo>
                      <a:pt x="0" y="0"/>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g35f180e8d1f_0_63"/>
              <p:cNvSpPr/>
              <p:nvPr/>
            </p:nvSpPr>
            <p:spPr>
              <a:xfrm>
                <a:off x="4543375" y="3662775"/>
                <a:ext cx="25" cy="1250"/>
              </a:xfrm>
              <a:custGeom>
                <a:rect b="b" l="l" r="r" t="t"/>
                <a:pathLst>
                  <a:path extrusionOk="0" h="50" w="1">
                    <a:moveTo>
                      <a:pt x="1" y="49"/>
                    </a:moveTo>
                    <a:lnTo>
                      <a:pt x="1" y="1"/>
                    </a:lnTo>
                    <a:close/>
                  </a:path>
                </a:pathLst>
              </a:custGeom>
              <a:solidFill>
                <a:srgbClr val="3AB7B0"/>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g35f180e8d1f_0_63"/>
              <p:cNvSpPr/>
              <p:nvPr/>
            </p:nvSpPr>
            <p:spPr>
              <a:xfrm>
                <a:off x="4539325" y="3678225"/>
                <a:ext cx="2050" cy="6500"/>
              </a:xfrm>
              <a:custGeom>
                <a:rect b="b" l="l" r="r" t="t"/>
                <a:pathLst>
                  <a:path extrusionOk="0" h="260" w="82">
                    <a:moveTo>
                      <a:pt x="81" y="0"/>
                    </a:moveTo>
                    <a:cubicBezTo>
                      <a:pt x="65" y="81"/>
                      <a:pt x="49" y="179"/>
                      <a:pt x="0" y="260"/>
                    </a:cubicBezTo>
                    <a:cubicBezTo>
                      <a:pt x="49" y="179"/>
                      <a:pt x="65" y="98"/>
                      <a:pt x="81"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g35f180e8d1f_0_63"/>
              <p:cNvSpPr/>
              <p:nvPr/>
            </p:nvSpPr>
            <p:spPr>
              <a:xfrm>
                <a:off x="4541750" y="3670900"/>
                <a:ext cx="1250" cy="4900"/>
              </a:xfrm>
              <a:custGeom>
                <a:rect b="b" l="l" r="r" t="t"/>
                <a:pathLst>
                  <a:path extrusionOk="0" h="196" w="50">
                    <a:moveTo>
                      <a:pt x="49" y="1"/>
                    </a:moveTo>
                    <a:lnTo>
                      <a:pt x="49" y="1"/>
                    </a:lnTo>
                    <a:cubicBezTo>
                      <a:pt x="33" y="66"/>
                      <a:pt x="33" y="131"/>
                      <a:pt x="1" y="196"/>
                    </a:cubicBezTo>
                    <a:cubicBezTo>
                      <a:pt x="33" y="131"/>
                      <a:pt x="49" y="66"/>
                      <a:pt x="49"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2" name="Google Shape;3262;g35f180e8d1f_0_63"/>
              <p:cNvSpPr/>
              <p:nvPr/>
            </p:nvSpPr>
            <p:spPr>
              <a:xfrm>
                <a:off x="4543375" y="3664000"/>
                <a:ext cx="425" cy="4900"/>
              </a:xfrm>
              <a:custGeom>
                <a:rect b="b" l="l" r="r" t="t"/>
                <a:pathLst>
                  <a:path extrusionOk="0" h="196" w="17">
                    <a:moveTo>
                      <a:pt x="17" y="0"/>
                    </a:moveTo>
                    <a:lnTo>
                      <a:pt x="17" y="0"/>
                    </a:lnTo>
                    <a:cubicBezTo>
                      <a:pt x="1" y="65"/>
                      <a:pt x="1" y="147"/>
                      <a:pt x="1" y="195"/>
                    </a:cubicBezTo>
                    <a:cubicBezTo>
                      <a:pt x="1" y="147"/>
                      <a:pt x="17" y="65"/>
                      <a:pt x="17"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g35f180e8d1f_0_63"/>
              <p:cNvSpPr/>
              <p:nvPr/>
            </p:nvSpPr>
            <p:spPr>
              <a:xfrm>
                <a:off x="4638825" y="3784625"/>
                <a:ext cx="10200" cy="400"/>
              </a:xfrm>
              <a:custGeom>
                <a:rect b="b" l="l" r="r" t="t"/>
                <a:pathLst>
                  <a:path extrusionOk="0" h="16" w="408">
                    <a:moveTo>
                      <a:pt x="1" y="1"/>
                    </a:moveTo>
                    <a:cubicBezTo>
                      <a:pt x="44" y="12"/>
                      <a:pt x="88" y="15"/>
                      <a:pt x="132" y="15"/>
                    </a:cubicBezTo>
                    <a:cubicBezTo>
                      <a:pt x="219" y="15"/>
                      <a:pt x="310" y="1"/>
                      <a:pt x="407" y="1"/>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g35f180e8d1f_0_63"/>
              <p:cNvSpPr/>
              <p:nvPr/>
            </p:nvSpPr>
            <p:spPr>
              <a:xfrm>
                <a:off x="4721700" y="3750925"/>
                <a:ext cx="12200" cy="9375"/>
              </a:xfrm>
              <a:custGeom>
                <a:rect b="b" l="l" r="r" t="t"/>
                <a:pathLst>
                  <a:path extrusionOk="0" h="375" w="488">
                    <a:moveTo>
                      <a:pt x="488" y="0"/>
                    </a:moveTo>
                    <a:lnTo>
                      <a:pt x="488" y="0"/>
                    </a:lnTo>
                    <a:cubicBezTo>
                      <a:pt x="326" y="114"/>
                      <a:pt x="163" y="260"/>
                      <a:pt x="1" y="374"/>
                    </a:cubicBezTo>
                    <a:cubicBezTo>
                      <a:pt x="179" y="260"/>
                      <a:pt x="342" y="114"/>
                      <a:pt x="488"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g35f180e8d1f_0_63"/>
              <p:cNvSpPr/>
              <p:nvPr/>
            </p:nvSpPr>
            <p:spPr>
              <a:xfrm>
                <a:off x="4534450" y="3739550"/>
                <a:ext cx="27650" cy="22375"/>
              </a:xfrm>
              <a:custGeom>
                <a:rect b="b" l="l" r="r" t="t"/>
                <a:pathLst>
                  <a:path extrusionOk="0" h="895" w="1106">
                    <a:moveTo>
                      <a:pt x="0" y="0"/>
                    </a:moveTo>
                    <a:lnTo>
                      <a:pt x="0" y="0"/>
                    </a:lnTo>
                    <a:cubicBezTo>
                      <a:pt x="276" y="309"/>
                      <a:pt x="666" y="602"/>
                      <a:pt x="1105" y="894"/>
                    </a:cubicBezTo>
                    <a:cubicBezTo>
                      <a:pt x="666" y="602"/>
                      <a:pt x="276" y="277"/>
                      <a:pt x="0" y="0"/>
                    </a:cubicBez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g35f180e8d1f_0_63"/>
              <p:cNvSpPr/>
              <p:nvPr/>
            </p:nvSpPr>
            <p:spPr>
              <a:xfrm>
                <a:off x="4543775" y="3657500"/>
                <a:ext cx="25" cy="5300"/>
              </a:xfrm>
              <a:custGeom>
                <a:rect b="b" l="l" r="r" t="t"/>
                <a:pathLst>
                  <a:path extrusionOk="0" h="212" w="1">
                    <a:moveTo>
                      <a:pt x="1" y="0"/>
                    </a:moveTo>
                    <a:lnTo>
                      <a:pt x="1" y="212"/>
                    </a:lnTo>
                    <a:close/>
                  </a:path>
                </a:pathLst>
              </a:custGeom>
              <a:solidFill>
                <a:srgbClr val="C7C6C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g35f180e8d1f_0_63"/>
              <p:cNvSpPr/>
              <p:nvPr/>
            </p:nvSpPr>
            <p:spPr>
              <a:xfrm>
                <a:off x="4490575" y="3409275"/>
                <a:ext cx="308725" cy="375350"/>
              </a:xfrm>
              <a:custGeom>
                <a:rect b="b" l="l" r="r" t="t"/>
                <a:pathLst>
                  <a:path extrusionOk="0" h="15014" w="12349">
                    <a:moveTo>
                      <a:pt x="7148" y="1"/>
                    </a:moveTo>
                    <a:cubicBezTo>
                      <a:pt x="6444" y="1"/>
                      <a:pt x="5698" y="108"/>
                      <a:pt x="4940" y="376"/>
                    </a:cubicBezTo>
                    <a:cubicBezTo>
                      <a:pt x="3997" y="701"/>
                      <a:pt x="2486" y="1464"/>
                      <a:pt x="1528" y="2407"/>
                    </a:cubicBezTo>
                    <a:cubicBezTo>
                      <a:pt x="569" y="3365"/>
                      <a:pt x="0" y="3771"/>
                      <a:pt x="260" y="5412"/>
                    </a:cubicBezTo>
                    <a:cubicBezTo>
                      <a:pt x="537" y="7086"/>
                      <a:pt x="1398" y="9003"/>
                      <a:pt x="1138" y="9409"/>
                    </a:cubicBezTo>
                    <a:lnTo>
                      <a:pt x="2080" y="9409"/>
                    </a:lnTo>
                    <a:cubicBezTo>
                      <a:pt x="2080" y="9409"/>
                      <a:pt x="2210" y="10352"/>
                      <a:pt x="1934" y="11002"/>
                    </a:cubicBezTo>
                    <a:cubicBezTo>
                      <a:pt x="1674" y="11652"/>
                      <a:pt x="1040" y="12529"/>
                      <a:pt x="1707" y="13195"/>
                    </a:cubicBezTo>
                    <a:cubicBezTo>
                      <a:pt x="2532" y="14020"/>
                      <a:pt x="4079" y="15013"/>
                      <a:pt x="6015" y="15013"/>
                    </a:cubicBezTo>
                    <a:cubicBezTo>
                      <a:pt x="6252" y="15013"/>
                      <a:pt x="6495" y="14998"/>
                      <a:pt x="6743" y="14966"/>
                    </a:cubicBezTo>
                    <a:cubicBezTo>
                      <a:pt x="9018" y="14658"/>
                      <a:pt x="10480" y="13114"/>
                      <a:pt x="10480" y="12464"/>
                    </a:cubicBezTo>
                    <a:cubicBezTo>
                      <a:pt x="10480" y="11814"/>
                      <a:pt x="10025" y="11522"/>
                      <a:pt x="10107" y="10206"/>
                    </a:cubicBezTo>
                    <a:cubicBezTo>
                      <a:pt x="10188" y="8890"/>
                      <a:pt x="10903" y="7362"/>
                      <a:pt x="10903" y="7362"/>
                    </a:cubicBezTo>
                    <a:lnTo>
                      <a:pt x="12349" y="7362"/>
                    </a:lnTo>
                    <a:cubicBezTo>
                      <a:pt x="12349" y="7362"/>
                      <a:pt x="11975" y="6907"/>
                      <a:pt x="12089" y="5461"/>
                    </a:cubicBezTo>
                    <a:cubicBezTo>
                      <a:pt x="12186" y="3983"/>
                      <a:pt x="12251" y="2228"/>
                      <a:pt x="11569" y="1529"/>
                    </a:cubicBezTo>
                    <a:cubicBezTo>
                      <a:pt x="11067" y="1014"/>
                      <a:pt x="9307" y="1"/>
                      <a:pt x="7148"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8" name="Google Shape;3268;g35f180e8d1f_0_63"/>
              <p:cNvSpPr/>
              <p:nvPr/>
            </p:nvSpPr>
            <p:spPr>
              <a:xfrm>
                <a:off x="4519425" y="3638000"/>
                <a:ext cx="76775" cy="18700"/>
              </a:xfrm>
              <a:custGeom>
                <a:rect b="b" l="l" r="r" t="t"/>
                <a:pathLst>
                  <a:path extrusionOk="0" h="748" w="3071">
                    <a:moveTo>
                      <a:pt x="49" y="0"/>
                    </a:moveTo>
                    <a:cubicBezTo>
                      <a:pt x="49" y="130"/>
                      <a:pt x="49" y="228"/>
                      <a:pt x="0" y="293"/>
                    </a:cubicBezTo>
                    <a:lnTo>
                      <a:pt x="942" y="293"/>
                    </a:lnTo>
                    <a:cubicBezTo>
                      <a:pt x="942" y="293"/>
                      <a:pt x="959" y="488"/>
                      <a:pt x="975" y="748"/>
                    </a:cubicBezTo>
                    <a:cubicBezTo>
                      <a:pt x="1544" y="748"/>
                      <a:pt x="2340" y="293"/>
                      <a:pt x="2925" y="293"/>
                    </a:cubicBezTo>
                    <a:cubicBezTo>
                      <a:pt x="3038" y="293"/>
                      <a:pt x="3071" y="163"/>
                      <a:pt x="3055" y="0"/>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g35f180e8d1f_0_63"/>
              <p:cNvSpPr/>
              <p:nvPr/>
            </p:nvSpPr>
            <p:spPr>
              <a:xfrm>
                <a:off x="4711550" y="3587225"/>
                <a:ext cx="87750" cy="24900"/>
              </a:xfrm>
              <a:custGeom>
                <a:rect b="b" l="l" r="r" t="t"/>
                <a:pathLst>
                  <a:path extrusionOk="0" h="996" w="3510">
                    <a:moveTo>
                      <a:pt x="0" y="0"/>
                    </a:moveTo>
                    <a:lnTo>
                      <a:pt x="0" y="17"/>
                    </a:lnTo>
                    <a:lnTo>
                      <a:pt x="1" y="17"/>
                    </a:lnTo>
                    <a:cubicBezTo>
                      <a:pt x="0" y="11"/>
                      <a:pt x="0" y="6"/>
                      <a:pt x="0" y="0"/>
                    </a:cubicBezTo>
                    <a:close/>
                    <a:moveTo>
                      <a:pt x="1" y="17"/>
                    </a:moveTo>
                    <a:lnTo>
                      <a:pt x="1" y="17"/>
                    </a:lnTo>
                    <a:cubicBezTo>
                      <a:pt x="2" y="110"/>
                      <a:pt x="18" y="214"/>
                      <a:pt x="33" y="260"/>
                    </a:cubicBezTo>
                    <a:cubicBezTo>
                      <a:pt x="179" y="634"/>
                      <a:pt x="813" y="553"/>
                      <a:pt x="1073" y="829"/>
                    </a:cubicBezTo>
                    <a:cubicBezTo>
                      <a:pt x="1184" y="947"/>
                      <a:pt x="1315" y="995"/>
                      <a:pt x="1443" y="995"/>
                    </a:cubicBezTo>
                    <a:cubicBezTo>
                      <a:pt x="1597" y="995"/>
                      <a:pt x="1746" y="927"/>
                      <a:pt x="1853" y="829"/>
                    </a:cubicBezTo>
                    <a:cubicBezTo>
                      <a:pt x="1966" y="488"/>
                      <a:pt x="2064" y="277"/>
                      <a:pt x="2064" y="277"/>
                    </a:cubicBezTo>
                    <a:lnTo>
                      <a:pt x="3510" y="277"/>
                    </a:lnTo>
                    <a:cubicBezTo>
                      <a:pt x="3510" y="277"/>
                      <a:pt x="3445" y="195"/>
                      <a:pt x="3396" y="17"/>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0" name="Google Shape;3270;g35f180e8d1f_0_63"/>
              <p:cNvSpPr/>
              <p:nvPr/>
            </p:nvSpPr>
            <p:spPr>
              <a:xfrm>
                <a:off x="4570600" y="3397925"/>
                <a:ext cx="139750" cy="105250"/>
              </a:xfrm>
              <a:custGeom>
                <a:rect b="b" l="l" r="r" t="t"/>
                <a:pathLst>
                  <a:path extrusionOk="0" h="4210" w="5590">
                    <a:moveTo>
                      <a:pt x="3786" y="1"/>
                    </a:moveTo>
                    <a:cubicBezTo>
                      <a:pt x="3786" y="1"/>
                      <a:pt x="2064" y="180"/>
                      <a:pt x="1576" y="310"/>
                    </a:cubicBezTo>
                    <a:cubicBezTo>
                      <a:pt x="1089" y="423"/>
                      <a:pt x="683" y="683"/>
                      <a:pt x="390" y="976"/>
                    </a:cubicBezTo>
                    <a:cubicBezTo>
                      <a:pt x="195" y="1155"/>
                      <a:pt x="0" y="2259"/>
                      <a:pt x="82" y="2519"/>
                    </a:cubicBezTo>
                    <a:cubicBezTo>
                      <a:pt x="163" y="2779"/>
                      <a:pt x="1528" y="4209"/>
                      <a:pt x="1528" y="4209"/>
                    </a:cubicBezTo>
                    <a:cubicBezTo>
                      <a:pt x="1528" y="4209"/>
                      <a:pt x="1463" y="3754"/>
                      <a:pt x="1576" y="3657"/>
                    </a:cubicBezTo>
                    <a:cubicBezTo>
                      <a:pt x="1596" y="3634"/>
                      <a:pt x="1650" y="3625"/>
                      <a:pt x="1724" y="3625"/>
                    </a:cubicBezTo>
                    <a:cubicBezTo>
                      <a:pt x="2019" y="3625"/>
                      <a:pt x="2632" y="3770"/>
                      <a:pt x="2632" y="3770"/>
                    </a:cubicBezTo>
                    <a:cubicBezTo>
                      <a:pt x="2890" y="3513"/>
                      <a:pt x="3117" y="3407"/>
                      <a:pt x="3321" y="3407"/>
                    </a:cubicBezTo>
                    <a:cubicBezTo>
                      <a:pt x="3452" y="3407"/>
                      <a:pt x="3574" y="3451"/>
                      <a:pt x="3689" y="3527"/>
                    </a:cubicBezTo>
                    <a:cubicBezTo>
                      <a:pt x="4053" y="3148"/>
                      <a:pt x="4757" y="2560"/>
                      <a:pt x="5016" y="2560"/>
                    </a:cubicBezTo>
                    <a:cubicBezTo>
                      <a:pt x="5045" y="2560"/>
                      <a:pt x="5069" y="2568"/>
                      <a:pt x="5086" y="2584"/>
                    </a:cubicBezTo>
                    <a:cubicBezTo>
                      <a:pt x="5265" y="2747"/>
                      <a:pt x="5151" y="3121"/>
                      <a:pt x="5037" y="3413"/>
                    </a:cubicBezTo>
                    <a:cubicBezTo>
                      <a:pt x="5118" y="3332"/>
                      <a:pt x="5590" y="2552"/>
                      <a:pt x="5590" y="2292"/>
                    </a:cubicBezTo>
                    <a:cubicBezTo>
                      <a:pt x="5590" y="2032"/>
                      <a:pt x="5525" y="911"/>
                      <a:pt x="5037" y="586"/>
                    </a:cubicBezTo>
                    <a:cubicBezTo>
                      <a:pt x="4501" y="228"/>
                      <a:pt x="3786" y="1"/>
                      <a:pt x="3786"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1" name="Google Shape;3271;g35f180e8d1f_0_63"/>
              <p:cNvSpPr/>
              <p:nvPr/>
            </p:nvSpPr>
            <p:spPr>
              <a:xfrm>
                <a:off x="4583600" y="3406250"/>
                <a:ext cx="102375" cy="91625"/>
              </a:xfrm>
              <a:custGeom>
                <a:rect b="b" l="l" r="r" t="t"/>
                <a:pathLst>
                  <a:path extrusionOk="0" h="3665" w="4095">
                    <a:moveTo>
                      <a:pt x="2659" y="1"/>
                    </a:moveTo>
                    <a:cubicBezTo>
                      <a:pt x="1872" y="1"/>
                      <a:pt x="854" y="154"/>
                      <a:pt x="341" y="724"/>
                    </a:cubicBezTo>
                    <a:cubicBezTo>
                      <a:pt x="341" y="724"/>
                      <a:pt x="0" y="1536"/>
                      <a:pt x="341" y="2040"/>
                    </a:cubicBezTo>
                    <a:cubicBezTo>
                      <a:pt x="683" y="2544"/>
                      <a:pt x="2340" y="3665"/>
                      <a:pt x="2665" y="3665"/>
                    </a:cubicBezTo>
                    <a:cubicBezTo>
                      <a:pt x="2990" y="3665"/>
                      <a:pt x="3916" y="2138"/>
                      <a:pt x="3997" y="1764"/>
                    </a:cubicBezTo>
                    <a:cubicBezTo>
                      <a:pt x="4095" y="1358"/>
                      <a:pt x="3851" y="269"/>
                      <a:pt x="3721" y="139"/>
                    </a:cubicBezTo>
                    <a:cubicBezTo>
                      <a:pt x="3660" y="78"/>
                      <a:pt x="3218" y="1"/>
                      <a:pt x="2659" y="1"/>
                    </a:cubicBezTo>
                    <a:close/>
                  </a:path>
                </a:pathLst>
              </a:custGeom>
              <a:solidFill>
                <a:srgbClr val="F1C2A9"/>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2" name="Google Shape;3272;g35f180e8d1f_0_63"/>
              <p:cNvSpPr/>
              <p:nvPr/>
            </p:nvSpPr>
            <p:spPr>
              <a:xfrm>
                <a:off x="4582825" y="3364375"/>
                <a:ext cx="96650" cy="98200"/>
              </a:xfrm>
              <a:custGeom>
                <a:rect b="b" l="l" r="r" t="t"/>
                <a:pathLst>
                  <a:path extrusionOk="0" h="3928" w="3866">
                    <a:moveTo>
                      <a:pt x="2581" y="0"/>
                    </a:moveTo>
                    <a:cubicBezTo>
                      <a:pt x="1468" y="0"/>
                      <a:pt x="1" y="150"/>
                      <a:pt x="31" y="466"/>
                    </a:cubicBezTo>
                    <a:cubicBezTo>
                      <a:pt x="112" y="1359"/>
                      <a:pt x="291" y="2302"/>
                      <a:pt x="535" y="2821"/>
                    </a:cubicBezTo>
                    <a:cubicBezTo>
                      <a:pt x="741" y="3266"/>
                      <a:pt x="1537" y="3927"/>
                      <a:pt x="2013" y="3927"/>
                    </a:cubicBezTo>
                    <a:cubicBezTo>
                      <a:pt x="2024" y="3927"/>
                      <a:pt x="2035" y="3927"/>
                      <a:pt x="2046" y="3926"/>
                    </a:cubicBezTo>
                    <a:cubicBezTo>
                      <a:pt x="2598" y="3861"/>
                      <a:pt x="3443" y="3000"/>
                      <a:pt x="3590" y="2594"/>
                    </a:cubicBezTo>
                    <a:cubicBezTo>
                      <a:pt x="3768" y="2107"/>
                      <a:pt x="3866" y="644"/>
                      <a:pt x="3801" y="157"/>
                    </a:cubicBezTo>
                    <a:cubicBezTo>
                      <a:pt x="3783" y="54"/>
                      <a:pt x="3245" y="0"/>
                      <a:pt x="2581" y="0"/>
                    </a:cubicBezTo>
                    <a:close/>
                  </a:path>
                </a:pathLst>
              </a:custGeom>
              <a:solidFill>
                <a:srgbClr val="FBD4B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3" name="Google Shape;3273;g35f180e8d1f_0_63"/>
              <p:cNvSpPr/>
              <p:nvPr/>
            </p:nvSpPr>
            <p:spPr>
              <a:xfrm>
                <a:off x="4582825" y="3364400"/>
                <a:ext cx="96650" cy="98150"/>
              </a:xfrm>
              <a:custGeom>
                <a:rect b="b" l="l" r="r" t="t"/>
                <a:pathLst>
                  <a:path extrusionOk="0" h="3926" w="3866">
                    <a:moveTo>
                      <a:pt x="2592" y="0"/>
                    </a:moveTo>
                    <a:cubicBezTo>
                      <a:pt x="1482" y="0"/>
                      <a:pt x="1" y="154"/>
                      <a:pt x="31" y="481"/>
                    </a:cubicBezTo>
                    <a:cubicBezTo>
                      <a:pt x="96" y="1293"/>
                      <a:pt x="259" y="2138"/>
                      <a:pt x="470" y="2674"/>
                    </a:cubicBezTo>
                    <a:cubicBezTo>
                      <a:pt x="616" y="2528"/>
                      <a:pt x="1547" y="2291"/>
                      <a:pt x="1878" y="2291"/>
                    </a:cubicBezTo>
                    <a:cubicBezTo>
                      <a:pt x="1915" y="2291"/>
                      <a:pt x="1945" y="2294"/>
                      <a:pt x="1965" y="2301"/>
                    </a:cubicBezTo>
                    <a:cubicBezTo>
                      <a:pt x="2079" y="2333"/>
                      <a:pt x="2014" y="2788"/>
                      <a:pt x="2014" y="2885"/>
                    </a:cubicBezTo>
                    <a:cubicBezTo>
                      <a:pt x="2014" y="2916"/>
                      <a:pt x="1997" y="2924"/>
                      <a:pt x="1977" y="2924"/>
                    </a:cubicBezTo>
                    <a:cubicBezTo>
                      <a:pt x="1958" y="2924"/>
                      <a:pt x="1936" y="2917"/>
                      <a:pt x="1920" y="2917"/>
                    </a:cubicBezTo>
                    <a:cubicBezTo>
                      <a:pt x="1908" y="2917"/>
                      <a:pt x="1900" y="2921"/>
                      <a:pt x="1900" y="2934"/>
                    </a:cubicBezTo>
                    <a:cubicBezTo>
                      <a:pt x="1900" y="3015"/>
                      <a:pt x="1916" y="3129"/>
                      <a:pt x="1900" y="3162"/>
                    </a:cubicBezTo>
                    <a:cubicBezTo>
                      <a:pt x="1900" y="3194"/>
                      <a:pt x="2127" y="3210"/>
                      <a:pt x="2095" y="3243"/>
                    </a:cubicBezTo>
                    <a:cubicBezTo>
                      <a:pt x="2083" y="3278"/>
                      <a:pt x="1894" y="3305"/>
                      <a:pt x="1735" y="3305"/>
                    </a:cubicBezTo>
                    <a:cubicBezTo>
                      <a:pt x="1673" y="3305"/>
                      <a:pt x="1616" y="3301"/>
                      <a:pt x="1575" y="3292"/>
                    </a:cubicBezTo>
                    <a:cubicBezTo>
                      <a:pt x="1567" y="3288"/>
                      <a:pt x="1560" y="3286"/>
                      <a:pt x="1555" y="3286"/>
                    </a:cubicBezTo>
                    <a:cubicBezTo>
                      <a:pt x="1521" y="3286"/>
                      <a:pt x="1568" y="3375"/>
                      <a:pt x="1754" y="3389"/>
                    </a:cubicBezTo>
                    <a:cubicBezTo>
                      <a:pt x="1777" y="3391"/>
                      <a:pt x="1800" y="3392"/>
                      <a:pt x="1822" y="3392"/>
                    </a:cubicBezTo>
                    <a:cubicBezTo>
                      <a:pt x="1898" y="3392"/>
                      <a:pt x="1963" y="3383"/>
                      <a:pt x="2022" y="3383"/>
                    </a:cubicBezTo>
                    <a:cubicBezTo>
                      <a:pt x="2085" y="3383"/>
                      <a:pt x="2140" y="3393"/>
                      <a:pt x="2192" y="3438"/>
                    </a:cubicBezTo>
                    <a:cubicBezTo>
                      <a:pt x="2533" y="3617"/>
                      <a:pt x="2225" y="3893"/>
                      <a:pt x="1997" y="3925"/>
                    </a:cubicBezTo>
                    <a:cubicBezTo>
                      <a:pt x="2566" y="3860"/>
                      <a:pt x="3395" y="2999"/>
                      <a:pt x="3541" y="2593"/>
                    </a:cubicBezTo>
                    <a:cubicBezTo>
                      <a:pt x="3752" y="2106"/>
                      <a:pt x="3866" y="643"/>
                      <a:pt x="3785" y="156"/>
                    </a:cubicBezTo>
                    <a:cubicBezTo>
                      <a:pt x="3772" y="53"/>
                      <a:pt x="3247" y="0"/>
                      <a:pt x="2592"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4" name="Google Shape;3274;g35f180e8d1f_0_63"/>
              <p:cNvSpPr/>
              <p:nvPr/>
            </p:nvSpPr>
            <p:spPr>
              <a:xfrm>
                <a:off x="4565725" y="3269975"/>
                <a:ext cx="117825" cy="151250"/>
              </a:xfrm>
              <a:custGeom>
                <a:rect b="b" l="l" r="r" t="t"/>
                <a:pathLst>
                  <a:path extrusionOk="0" h="6050" w="4713">
                    <a:moveTo>
                      <a:pt x="2405" y="1"/>
                    </a:moveTo>
                    <a:cubicBezTo>
                      <a:pt x="1040" y="1"/>
                      <a:pt x="520" y="959"/>
                      <a:pt x="374" y="1398"/>
                    </a:cubicBezTo>
                    <a:cubicBezTo>
                      <a:pt x="0" y="2292"/>
                      <a:pt x="147" y="3348"/>
                      <a:pt x="309" y="3770"/>
                    </a:cubicBezTo>
                    <a:cubicBezTo>
                      <a:pt x="309" y="3770"/>
                      <a:pt x="423" y="5233"/>
                      <a:pt x="732" y="5883"/>
                    </a:cubicBezTo>
                    <a:cubicBezTo>
                      <a:pt x="792" y="6004"/>
                      <a:pt x="879" y="6049"/>
                      <a:pt x="986" y="6049"/>
                    </a:cubicBezTo>
                    <a:cubicBezTo>
                      <a:pt x="1280" y="6049"/>
                      <a:pt x="1729" y="5711"/>
                      <a:pt x="2234" y="5711"/>
                    </a:cubicBezTo>
                    <a:cubicBezTo>
                      <a:pt x="2280" y="5711"/>
                      <a:pt x="2326" y="5714"/>
                      <a:pt x="2373" y="5720"/>
                    </a:cubicBezTo>
                    <a:cubicBezTo>
                      <a:pt x="2754" y="5777"/>
                      <a:pt x="3250" y="5907"/>
                      <a:pt x="3666" y="5907"/>
                    </a:cubicBezTo>
                    <a:cubicBezTo>
                      <a:pt x="4083" y="5907"/>
                      <a:pt x="4420" y="5777"/>
                      <a:pt x="4485" y="5314"/>
                    </a:cubicBezTo>
                    <a:cubicBezTo>
                      <a:pt x="4631" y="4404"/>
                      <a:pt x="4566" y="3657"/>
                      <a:pt x="4566" y="3657"/>
                    </a:cubicBezTo>
                    <a:cubicBezTo>
                      <a:pt x="4566" y="3657"/>
                      <a:pt x="4712" y="3023"/>
                      <a:pt x="4631" y="2048"/>
                    </a:cubicBezTo>
                    <a:cubicBezTo>
                      <a:pt x="4550" y="1073"/>
                      <a:pt x="3754"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g35f180e8d1f_0_63"/>
              <p:cNvSpPr/>
              <p:nvPr/>
            </p:nvSpPr>
            <p:spPr>
              <a:xfrm>
                <a:off x="4566125" y="3269575"/>
                <a:ext cx="117825" cy="120725"/>
              </a:xfrm>
              <a:custGeom>
                <a:rect b="b" l="l" r="r" t="t"/>
                <a:pathLst>
                  <a:path extrusionOk="0" h="4829" w="4713">
                    <a:moveTo>
                      <a:pt x="2405" y="1"/>
                    </a:moveTo>
                    <a:cubicBezTo>
                      <a:pt x="1040" y="1"/>
                      <a:pt x="537" y="943"/>
                      <a:pt x="374" y="1398"/>
                    </a:cubicBezTo>
                    <a:cubicBezTo>
                      <a:pt x="1" y="2292"/>
                      <a:pt x="147" y="3348"/>
                      <a:pt x="309" y="3770"/>
                    </a:cubicBezTo>
                    <a:cubicBezTo>
                      <a:pt x="294" y="3785"/>
                      <a:pt x="645" y="4828"/>
                      <a:pt x="2122" y="4828"/>
                    </a:cubicBezTo>
                    <a:cubicBezTo>
                      <a:pt x="2232" y="4828"/>
                      <a:pt x="2348" y="4822"/>
                      <a:pt x="2470" y="4810"/>
                    </a:cubicBezTo>
                    <a:cubicBezTo>
                      <a:pt x="4111" y="4647"/>
                      <a:pt x="4583" y="3656"/>
                      <a:pt x="4583" y="3656"/>
                    </a:cubicBezTo>
                    <a:cubicBezTo>
                      <a:pt x="4583" y="3656"/>
                      <a:pt x="4713" y="3023"/>
                      <a:pt x="4631" y="2048"/>
                    </a:cubicBezTo>
                    <a:cubicBezTo>
                      <a:pt x="4550" y="1073"/>
                      <a:pt x="3770" y="1"/>
                      <a:pt x="2405" y="1"/>
                    </a:cubicBezTo>
                    <a:close/>
                  </a:path>
                </a:pathLst>
              </a:custGeom>
              <a:solidFill>
                <a:schemeClr val="dk2"/>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g35f180e8d1f_0_63"/>
              <p:cNvSpPr/>
              <p:nvPr/>
            </p:nvSpPr>
            <p:spPr>
              <a:xfrm>
                <a:off x="4639650" y="3593725"/>
                <a:ext cx="133675" cy="403150"/>
              </a:xfrm>
              <a:custGeom>
                <a:rect b="b" l="l" r="r" t="t"/>
                <a:pathLst>
                  <a:path extrusionOk="0" h="16126" w="5347">
                    <a:moveTo>
                      <a:pt x="2941" y="0"/>
                    </a:moveTo>
                    <a:cubicBezTo>
                      <a:pt x="2941" y="0"/>
                      <a:pt x="2389" y="4989"/>
                      <a:pt x="2178" y="5671"/>
                    </a:cubicBezTo>
                    <a:cubicBezTo>
                      <a:pt x="2015" y="6223"/>
                      <a:pt x="1430" y="9489"/>
                      <a:pt x="1138" y="11212"/>
                    </a:cubicBezTo>
                    <a:cubicBezTo>
                      <a:pt x="1073" y="11748"/>
                      <a:pt x="862" y="12251"/>
                      <a:pt x="537" y="12690"/>
                    </a:cubicBezTo>
                    <a:cubicBezTo>
                      <a:pt x="439" y="12836"/>
                      <a:pt x="325" y="12999"/>
                      <a:pt x="293" y="13145"/>
                    </a:cubicBezTo>
                    <a:cubicBezTo>
                      <a:pt x="130" y="13616"/>
                      <a:pt x="0" y="14347"/>
                      <a:pt x="244" y="14867"/>
                    </a:cubicBezTo>
                    <a:cubicBezTo>
                      <a:pt x="399" y="15208"/>
                      <a:pt x="923" y="16125"/>
                      <a:pt x="1211" y="16125"/>
                    </a:cubicBezTo>
                    <a:cubicBezTo>
                      <a:pt x="1225" y="16125"/>
                      <a:pt x="1239" y="16123"/>
                      <a:pt x="1252" y="16118"/>
                    </a:cubicBezTo>
                    <a:cubicBezTo>
                      <a:pt x="1528" y="15988"/>
                      <a:pt x="1983" y="15339"/>
                      <a:pt x="1999" y="14819"/>
                    </a:cubicBezTo>
                    <a:cubicBezTo>
                      <a:pt x="2015" y="14299"/>
                      <a:pt x="1950" y="13210"/>
                      <a:pt x="1950" y="12869"/>
                    </a:cubicBezTo>
                    <a:cubicBezTo>
                      <a:pt x="1950" y="12251"/>
                      <a:pt x="2308" y="11260"/>
                      <a:pt x="2308" y="11260"/>
                    </a:cubicBezTo>
                    <a:cubicBezTo>
                      <a:pt x="2308" y="11260"/>
                      <a:pt x="3608" y="8011"/>
                      <a:pt x="4030" y="7052"/>
                    </a:cubicBezTo>
                    <a:cubicBezTo>
                      <a:pt x="4452" y="6093"/>
                      <a:pt x="4501" y="5070"/>
                      <a:pt x="4761" y="3867"/>
                    </a:cubicBezTo>
                    <a:cubicBezTo>
                      <a:pt x="5005" y="2633"/>
                      <a:pt x="5346" y="0"/>
                      <a:pt x="5346"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g35f180e8d1f_0_63"/>
              <p:cNvSpPr/>
              <p:nvPr/>
            </p:nvSpPr>
            <p:spPr>
              <a:xfrm>
                <a:off x="4642500" y="4376475"/>
                <a:ext cx="63800" cy="65725"/>
              </a:xfrm>
              <a:custGeom>
                <a:rect b="b" l="l" r="r" t="t"/>
                <a:pathLst>
                  <a:path extrusionOk="0" h="2629" w="2552">
                    <a:moveTo>
                      <a:pt x="65" y="0"/>
                    </a:moveTo>
                    <a:lnTo>
                      <a:pt x="16" y="1008"/>
                    </a:lnTo>
                    <a:cubicBezTo>
                      <a:pt x="0" y="1495"/>
                      <a:pt x="260" y="1950"/>
                      <a:pt x="715" y="2145"/>
                    </a:cubicBezTo>
                    <a:lnTo>
                      <a:pt x="1560" y="2535"/>
                    </a:lnTo>
                    <a:cubicBezTo>
                      <a:pt x="1658" y="2567"/>
                      <a:pt x="1739" y="2600"/>
                      <a:pt x="1852" y="2616"/>
                    </a:cubicBezTo>
                    <a:cubicBezTo>
                      <a:pt x="1909" y="2624"/>
                      <a:pt x="1974" y="2628"/>
                      <a:pt x="2039" y="2628"/>
                    </a:cubicBezTo>
                    <a:cubicBezTo>
                      <a:pt x="2104" y="2628"/>
                      <a:pt x="2169" y="2624"/>
                      <a:pt x="2226" y="2616"/>
                    </a:cubicBezTo>
                    <a:cubicBezTo>
                      <a:pt x="2421" y="2567"/>
                      <a:pt x="2535" y="2437"/>
                      <a:pt x="2535" y="2275"/>
                    </a:cubicBezTo>
                    <a:lnTo>
                      <a:pt x="2551" y="2226"/>
                    </a:lnTo>
                    <a:cubicBezTo>
                      <a:pt x="2551" y="1918"/>
                      <a:pt x="2356" y="1674"/>
                      <a:pt x="2064" y="1625"/>
                    </a:cubicBezTo>
                    <a:lnTo>
                      <a:pt x="748" y="1381"/>
                    </a:lnTo>
                    <a:cubicBezTo>
                      <a:pt x="553" y="1333"/>
                      <a:pt x="423" y="1170"/>
                      <a:pt x="423" y="975"/>
                    </a:cubicBezTo>
                    <a:lnTo>
                      <a:pt x="471" y="17"/>
                    </a:lnTo>
                    <a:lnTo>
                      <a:pt x="65"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g35f180e8d1f_0_63"/>
              <p:cNvSpPr/>
              <p:nvPr/>
            </p:nvSpPr>
            <p:spPr>
              <a:xfrm>
                <a:off x="4645325" y="4408150"/>
                <a:ext cx="60150" cy="34050"/>
              </a:xfrm>
              <a:custGeom>
                <a:rect b="b" l="l" r="r" t="t"/>
                <a:pathLst>
                  <a:path extrusionOk="0" h="1362" w="2406">
                    <a:moveTo>
                      <a:pt x="228" y="1"/>
                    </a:moveTo>
                    <a:cubicBezTo>
                      <a:pt x="115" y="1"/>
                      <a:pt x="1" y="82"/>
                      <a:pt x="1" y="212"/>
                    </a:cubicBezTo>
                    <a:cubicBezTo>
                      <a:pt x="1" y="293"/>
                      <a:pt x="33" y="374"/>
                      <a:pt x="66" y="439"/>
                    </a:cubicBezTo>
                    <a:cubicBezTo>
                      <a:pt x="196" y="618"/>
                      <a:pt x="358" y="781"/>
                      <a:pt x="570" y="878"/>
                    </a:cubicBezTo>
                    <a:lnTo>
                      <a:pt x="1431" y="1268"/>
                    </a:lnTo>
                    <a:cubicBezTo>
                      <a:pt x="1528" y="1300"/>
                      <a:pt x="1609" y="1333"/>
                      <a:pt x="1707" y="1349"/>
                    </a:cubicBezTo>
                    <a:cubicBezTo>
                      <a:pt x="1780" y="1357"/>
                      <a:pt x="1853" y="1361"/>
                      <a:pt x="1922" y="1361"/>
                    </a:cubicBezTo>
                    <a:cubicBezTo>
                      <a:pt x="1991" y="1361"/>
                      <a:pt x="2056" y="1357"/>
                      <a:pt x="2113" y="1349"/>
                    </a:cubicBezTo>
                    <a:cubicBezTo>
                      <a:pt x="2276" y="1300"/>
                      <a:pt x="2406" y="1170"/>
                      <a:pt x="2406" y="1008"/>
                    </a:cubicBezTo>
                    <a:lnTo>
                      <a:pt x="2406" y="943"/>
                    </a:lnTo>
                    <a:cubicBezTo>
                      <a:pt x="2406" y="634"/>
                      <a:pt x="2194" y="391"/>
                      <a:pt x="1918" y="326"/>
                    </a:cubicBezTo>
                    <a:lnTo>
                      <a:pt x="602" y="82"/>
                    </a:lnTo>
                    <a:cubicBezTo>
                      <a:pt x="570" y="82"/>
                      <a:pt x="537" y="82"/>
                      <a:pt x="521" y="66"/>
                    </a:cubicBezTo>
                    <a:cubicBezTo>
                      <a:pt x="440" y="33"/>
                      <a:pt x="326" y="1"/>
                      <a:pt x="22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g35f180e8d1f_0_63"/>
              <p:cNvSpPr/>
              <p:nvPr/>
            </p:nvSpPr>
            <p:spPr>
              <a:xfrm>
                <a:off x="4646150" y="4411800"/>
                <a:ext cx="58925" cy="30400"/>
              </a:xfrm>
              <a:custGeom>
                <a:rect b="b" l="l" r="r" t="t"/>
                <a:pathLst>
                  <a:path extrusionOk="0" h="1216" w="2357">
                    <a:moveTo>
                      <a:pt x="0" y="1"/>
                    </a:moveTo>
                    <a:lnTo>
                      <a:pt x="0" y="66"/>
                    </a:lnTo>
                    <a:cubicBezTo>
                      <a:pt x="0" y="147"/>
                      <a:pt x="17" y="228"/>
                      <a:pt x="49" y="293"/>
                    </a:cubicBezTo>
                    <a:cubicBezTo>
                      <a:pt x="179" y="472"/>
                      <a:pt x="342" y="635"/>
                      <a:pt x="553" y="732"/>
                    </a:cubicBezTo>
                    <a:lnTo>
                      <a:pt x="1414" y="1122"/>
                    </a:lnTo>
                    <a:cubicBezTo>
                      <a:pt x="1512" y="1154"/>
                      <a:pt x="1593" y="1187"/>
                      <a:pt x="1690" y="1203"/>
                    </a:cubicBezTo>
                    <a:cubicBezTo>
                      <a:pt x="1763" y="1211"/>
                      <a:pt x="1836" y="1215"/>
                      <a:pt x="1906" y="1215"/>
                    </a:cubicBezTo>
                    <a:cubicBezTo>
                      <a:pt x="1975" y="1215"/>
                      <a:pt x="2040" y="1211"/>
                      <a:pt x="2096" y="1203"/>
                    </a:cubicBezTo>
                    <a:cubicBezTo>
                      <a:pt x="2210" y="1154"/>
                      <a:pt x="2308" y="1106"/>
                      <a:pt x="2356" y="992"/>
                    </a:cubicBezTo>
                    <a:cubicBezTo>
                      <a:pt x="2161" y="992"/>
                      <a:pt x="1690" y="813"/>
                      <a:pt x="1138" y="553"/>
                    </a:cubicBezTo>
                    <a:cubicBezTo>
                      <a:pt x="894" y="456"/>
                      <a:pt x="163" y="66"/>
                      <a:pt x="0"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g35f180e8d1f_0_63"/>
              <p:cNvSpPr/>
              <p:nvPr/>
            </p:nvSpPr>
            <p:spPr>
              <a:xfrm>
                <a:off x="4644525" y="4364275"/>
                <a:ext cx="10175" cy="12625"/>
              </a:xfrm>
              <a:custGeom>
                <a:rect b="b" l="l" r="r" t="t"/>
                <a:pathLst>
                  <a:path extrusionOk="0" h="505" w="407">
                    <a:moveTo>
                      <a:pt x="114" y="1"/>
                    </a:moveTo>
                    <a:cubicBezTo>
                      <a:pt x="82" y="1"/>
                      <a:pt x="33" y="17"/>
                      <a:pt x="33" y="82"/>
                    </a:cubicBezTo>
                    <a:lnTo>
                      <a:pt x="0" y="488"/>
                    </a:lnTo>
                    <a:lnTo>
                      <a:pt x="407" y="505"/>
                    </a:lnTo>
                    <a:lnTo>
                      <a:pt x="407" y="98"/>
                    </a:lnTo>
                    <a:cubicBezTo>
                      <a:pt x="390" y="33"/>
                      <a:pt x="342" y="1"/>
                      <a:pt x="309"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g35f180e8d1f_0_63"/>
              <p:cNvSpPr/>
              <p:nvPr/>
            </p:nvSpPr>
            <p:spPr>
              <a:xfrm>
                <a:off x="4646950" y="3999100"/>
                <a:ext cx="22375" cy="365200"/>
              </a:xfrm>
              <a:custGeom>
                <a:rect b="b" l="l" r="r" t="t"/>
                <a:pathLst>
                  <a:path extrusionOk="0" h="14608" w="895">
                    <a:moveTo>
                      <a:pt x="553" y="1"/>
                    </a:moveTo>
                    <a:lnTo>
                      <a:pt x="1" y="14575"/>
                    </a:lnTo>
                    <a:lnTo>
                      <a:pt x="212" y="14608"/>
                    </a:lnTo>
                    <a:lnTo>
                      <a:pt x="895" y="17"/>
                    </a:lnTo>
                    <a:lnTo>
                      <a:pt x="553" y="1"/>
                    </a:lnTo>
                    <a:close/>
                  </a:path>
                </a:pathLst>
              </a:custGeom>
              <a:solidFill>
                <a:schemeClr val="accent4"/>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g35f180e8d1f_0_63"/>
              <p:cNvSpPr/>
              <p:nvPr/>
            </p:nvSpPr>
            <p:spPr>
              <a:xfrm>
                <a:off x="4660775" y="3999525"/>
                <a:ext cx="8950" cy="9350"/>
              </a:xfrm>
              <a:custGeom>
                <a:rect b="b" l="l" r="r" t="t"/>
                <a:pathLst>
                  <a:path extrusionOk="0" h="374" w="358">
                    <a:moveTo>
                      <a:pt x="17" y="0"/>
                    </a:moveTo>
                    <a:lnTo>
                      <a:pt x="0" y="341"/>
                    </a:lnTo>
                    <a:cubicBezTo>
                      <a:pt x="44" y="298"/>
                      <a:pt x="96" y="277"/>
                      <a:pt x="150" y="277"/>
                    </a:cubicBezTo>
                    <a:cubicBezTo>
                      <a:pt x="218" y="277"/>
                      <a:pt x="287" y="310"/>
                      <a:pt x="342" y="374"/>
                    </a:cubicBezTo>
                    <a:lnTo>
                      <a:pt x="358" y="16"/>
                    </a:lnTo>
                    <a:lnTo>
                      <a:pt x="17"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g35f180e8d1f_0_63"/>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rgbClr val="54B157"/>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g35f180e8d1f_0_63"/>
              <p:cNvSpPr/>
              <p:nvPr/>
            </p:nvSpPr>
            <p:spPr>
              <a:xfrm>
                <a:off x="4661575" y="3840861"/>
                <a:ext cx="20350" cy="6525"/>
              </a:xfrm>
              <a:custGeom>
                <a:rect b="b" l="l" r="r" t="t"/>
                <a:pathLst>
                  <a:path extrusionOk="0" h="261" w="814">
                    <a:moveTo>
                      <a:pt x="1" y="0"/>
                    </a:moveTo>
                    <a:lnTo>
                      <a:pt x="1" y="211"/>
                    </a:lnTo>
                    <a:lnTo>
                      <a:pt x="813" y="260"/>
                    </a:lnTo>
                    <a:lnTo>
                      <a:pt x="813" y="33"/>
                    </a:lnTo>
                    <a:lnTo>
                      <a:pt x="1" y="0"/>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g35f180e8d1f_0_63"/>
              <p:cNvSpPr/>
              <p:nvPr/>
            </p:nvSpPr>
            <p:spPr>
              <a:xfrm>
                <a:off x="4661575" y="3832881"/>
                <a:ext cx="20350" cy="9000"/>
              </a:xfrm>
              <a:custGeom>
                <a:rect b="b" l="l" r="r" t="t"/>
                <a:pathLst>
                  <a:path extrusionOk="0" h="360" w="814">
                    <a:moveTo>
                      <a:pt x="298" y="1"/>
                    </a:moveTo>
                    <a:cubicBezTo>
                      <a:pt x="149" y="1"/>
                      <a:pt x="32" y="125"/>
                      <a:pt x="1" y="278"/>
                    </a:cubicBezTo>
                    <a:cubicBezTo>
                      <a:pt x="1" y="311"/>
                      <a:pt x="17" y="327"/>
                      <a:pt x="50" y="327"/>
                    </a:cubicBezTo>
                    <a:lnTo>
                      <a:pt x="781" y="359"/>
                    </a:lnTo>
                    <a:cubicBezTo>
                      <a:pt x="797" y="359"/>
                      <a:pt x="813" y="343"/>
                      <a:pt x="813" y="327"/>
                    </a:cubicBezTo>
                    <a:cubicBezTo>
                      <a:pt x="813" y="164"/>
                      <a:pt x="700" y="2"/>
                      <a:pt x="521" y="2"/>
                    </a:cubicBezTo>
                    <a:lnTo>
                      <a:pt x="326" y="2"/>
                    </a:lnTo>
                    <a:cubicBezTo>
                      <a:pt x="317" y="1"/>
                      <a:pt x="307" y="1"/>
                      <a:pt x="298" y="1"/>
                    </a:cubicBez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g35f180e8d1f_0_63"/>
              <p:cNvSpPr/>
              <p:nvPr/>
            </p:nvSpPr>
            <p:spPr>
              <a:xfrm>
                <a:off x="4659550" y="3988150"/>
                <a:ext cx="11800" cy="3675"/>
              </a:xfrm>
              <a:custGeom>
                <a:rect b="b" l="l" r="r" t="t"/>
                <a:pathLst>
                  <a:path extrusionOk="0" h="147" w="472">
                    <a:moveTo>
                      <a:pt x="1" y="0"/>
                    </a:moveTo>
                    <a:lnTo>
                      <a:pt x="1" y="130"/>
                    </a:lnTo>
                    <a:lnTo>
                      <a:pt x="472" y="146"/>
                    </a:lnTo>
                    <a:lnTo>
                      <a:pt x="472" y="16"/>
                    </a:lnTo>
                    <a:lnTo>
                      <a:pt x="1" y="0"/>
                    </a:lnTo>
                    <a:close/>
                  </a:path>
                </a:pathLst>
              </a:custGeom>
              <a:solidFill>
                <a:srgbClr val="3C3C3B"/>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7" name="Google Shape;3287;g35f180e8d1f_0_63"/>
              <p:cNvSpPr/>
              <p:nvPr/>
            </p:nvSpPr>
            <p:spPr>
              <a:xfrm>
                <a:off x="4659950" y="3991400"/>
                <a:ext cx="10600" cy="8150"/>
              </a:xfrm>
              <a:custGeom>
                <a:rect b="b" l="l" r="r" t="t"/>
                <a:pathLst>
                  <a:path extrusionOk="0" h="326" w="424">
                    <a:moveTo>
                      <a:pt x="17" y="0"/>
                    </a:moveTo>
                    <a:lnTo>
                      <a:pt x="1" y="309"/>
                    </a:lnTo>
                    <a:lnTo>
                      <a:pt x="407" y="325"/>
                    </a:lnTo>
                    <a:lnTo>
                      <a:pt x="423" y="16"/>
                    </a:lnTo>
                    <a:lnTo>
                      <a:pt x="17" y="0"/>
                    </a:lnTo>
                    <a:close/>
                  </a:path>
                </a:pathLst>
              </a:custGeom>
              <a:solidFill>
                <a:srgbClr val="716F6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8" name="Google Shape;3288;g35f180e8d1f_0_63"/>
              <p:cNvSpPr/>
              <p:nvPr/>
            </p:nvSpPr>
            <p:spPr>
              <a:xfrm>
                <a:off x="4659150" y="3844750"/>
                <a:ext cx="22775" cy="144225"/>
              </a:xfrm>
              <a:custGeom>
                <a:rect b="b" l="l" r="r" t="t"/>
                <a:pathLst>
                  <a:path extrusionOk="0" h="5769" w="911">
                    <a:moveTo>
                      <a:pt x="98" y="1"/>
                    </a:moveTo>
                    <a:lnTo>
                      <a:pt x="0" y="5752"/>
                    </a:lnTo>
                    <a:lnTo>
                      <a:pt x="537" y="5769"/>
                    </a:lnTo>
                    <a:lnTo>
                      <a:pt x="910" y="17"/>
                    </a:lnTo>
                    <a:lnTo>
                      <a:pt x="98" y="1"/>
                    </a:lnTo>
                    <a:close/>
                  </a:path>
                </a:pathLst>
              </a:custGeom>
              <a:solidFill>
                <a:schemeClr val="dk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9" name="Google Shape;3289;g35f180e8d1f_0_63"/>
              <p:cNvSpPr/>
              <p:nvPr/>
            </p:nvSpPr>
            <p:spPr>
              <a:xfrm>
                <a:off x="4530800" y="3644500"/>
                <a:ext cx="140975" cy="354225"/>
              </a:xfrm>
              <a:custGeom>
                <a:rect b="b" l="l" r="r" t="t"/>
                <a:pathLst>
                  <a:path extrusionOk="0" h="14169" w="5639">
                    <a:moveTo>
                      <a:pt x="0" y="0"/>
                    </a:moveTo>
                    <a:cubicBezTo>
                      <a:pt x="0" y="0"/>
                      <a:pt x="894" y="2681"/>
                      <a:pt x="1300" y="4420"/>
                    </a:cubicBezTo>
                    <a:cubicBezTo>
                      <a:pt x="1722" y="6126"/>
                      <a:pt x="3266" y="9473"/>
                      <a:pt x="3721" y="10757"/>
                    </a:cubicBezTo>
                    <a:cubicBezTo>
                      <a:pt x="4143" y="12024"/>
                      <a:pt x="3737" y="12901"/>
                      <a:pt x="4208" y="13551"/>
                    </a:cubicBezTo>
                    <a:cubicBezTo>
                      <a:pt x="4468" y="13941"/>
                      <a:pt x="5183" y="14169"/>
                      <a:pt x="5183" y="14169"/>
                    </a:cubicBezTo>
                    <a:cubicBezTo>
                      <a:pt x="5378" y="14087"/>
                      <a:pt x="5638" y="13226"/>
                      <a:pt x="5378" y="12723"/>
                    </a:cubicBezTo>
                    <a:cubicBezTo>
                      <a:pt x="5053" y="12105"/>
                      <a:pt x="5443" y="12186"/>
                      <a:pt x="5362" y="11683"/>
                    </a:cubicBezTo>
                    <a:cubicBezTo>
                      <a:pt x="5297" y="11212"/>
                      <a:pt x="4696" y="10367"/>
                      <a:pt x="4696" y="10367"/>
                    </a:cubicBezTo>
                    <a:cubicBezTo>
                      <a:pt x="4533" y="10042"/>
                      <a:pt x="4419" y="9262"/>
                      <a:pt x="4322" y="8287"/>
                    </a:cubicBezTo>
                    <a:cubicBezTo>
                      <a:pt x="4176" y="7328"/>
                      <a:pt x="3688" y="4550"/>
                      <a:pt x="3250" y="2811"/>
                    </a:cubicBezTo>
                    <a:cubicBezTo>
                      <a:pt x="2795" y="1057"/>
                      <a:pt x="2470" y="0"/>
                      <a:pt x="247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0" name="Google Shape;3290;g35f180e8d1f_0_63"/>
              <p:cNvSpPr/>
              <p:nvPr/>
            </p:nvSpPr>
            <p:spPr>
              <a:xfrm>
                <a:off x="4660375" y="3955250"/>
                <a:ext cx="18950" cy="44550"/>
              </a:xfrm>
              <a:custGeom>
                <a:rect b="b" l="l" r="r" t="t"/>
                <a:pathLst>
                  <a:path extrusionOk="0" h="1782" w="758">
                    <a:moveTo>
                      <a:pt x="0" y="0"/>
                    </a:moveTo>
                    <a:lnTo>
                      <a:pt x="0" y="1755"/>
                    </a:lnTo>
                    <a:cubicBezTo>
                      <a:pt x="0" y="1755"/>
                      <a:pt x="102" y="1781"/>
                      <a:pt x="214" y="1781"/>
                    </a:cubicBezTo>
                    <a:cubicBezTo>
                      <a:pt x="333" y="1781"/>
                      <a:pt x="462" y="1751"/>
                      <a:pt x="488" y="1625"/>
                    </a:cubicBezTo>
                    <a:cubicBezTo>
                      <a:pt x="536" y="1462"/>
                      <a:pt x="504" y="1446"/>
                      <a:pt x="439" y="1381"/>
                    </a:cubicBezTo>
                    <a:cubicBezTo>
                      <a:pt x="666" y="1349"/>
                      <a:pt x="683" y="1056"/>
                      <a:pt x="520" y="1008"/>
                    </a:cubicBezTo>
                    <a:lnTo>
                      <a:pt x="520" y="1008"/>
                    </a:lnTo>
                    <a:cubicBezTo>
                      <a:pt x="525" y="1008"/>
                      <a:pt x="530" y="1008"/>
                      <a:pt x="535" y="1008"/>
                    </a:cubicBezTo>
                    <a:cubicBezTo>
                      <a:pt x="673" y="1008"/>
                      <a:pt x="758" y="791"/>
                      <a:pt x="585" y="650"/>
                    </a:cubicBezTo>
                    <a:cubicBezTo>
                      <a:pt x="130" y="325"/>
                      <a:pt x="0" y="0"/>
                      <a:pt x="0" y="0"/>
                    </a:cubicBezTo>
                    <a:close/>
                  </a:path>
                </a:pathLst>
              </a:custGeom>
              <a:solidFill>
                <a:srgbClr val="FAC9AF"/>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291" name="Google Shape;3291;g35f180e8d1f_0_63"/>
          <p:cNvSpPr/>
          <p:nvPr/>
        </p:nvSpPr>
        <p:spPr>
          <a:xfrm>
            <a:off x="156276" y="3711012"/>
            <a:ext cx="2046651" cy="242180"/>
          </a:xfrm>
          <a:custGeom>
            <a:rect b="b" l="l" r="r" t="t"/>
            <a:pathLst>
              <a:path extrusionOk="0" h="5427" w="56335">
                <a:moveTo>
                  <a:pt x="14753" y="1"/>
                </a:moveTo>
                <a:cubicBezTo>
                  <a:pt x="13864" y="1"/>
                  <a:pt x="13035" y="257"/>
                  <a:pt x="12184" y="919"/>
                </a:cubicBezTo>
                <a:cubicBezTo>
                  <a:pt x="11493" y="1465"/>
                  <a:pt x="10866" y="1996"/>
                  <a:pt x="10030" y="2285"/>
                </a:cubicBezTo>
                <a:cubicBezTo>
                  <a:pt x="9376" y="2514"/>
                  <a:pt x="8709" y="2582"/>
                  <a:pt x="8038" y="2582"/>
                </a:cubicBezTo>
                <a:cubicBezTo>
                  <a:pt x="7050" y="2582"/>
                  <a:pt x="6054" y="2434"/>
                  <a:pt x="5079" y="2434"/>
                </a:cubicBezTo>
                <a:cubicBezTo>
                  <a:pt x="4162" y="2434"/>
                  <a:pt x="3265" y="2565"/>
                  <a:pt x="2412" y="3073"/>
                </a:cubicBezTo>
                <a:cubicBezTo>
                  <a:pt x="1624" y="3539"/>
                  <a:pt x="821" y="4037"/>
                  <a:pt x="1" y="4391"/>
                </a:cubicBezTo>
                <a:cubicBezTo>
                  <a:pt x="3593" y="4811"/>
                  <a:pt x="7354" y="5426"/>
                  <a:pt x="10521" y="5426"/>
                </a:cubicBezTo>
                <a:cubicBezTo>
                  <a:pt x="10869" y="5426"/>
                  <a:pt x="11209" y="5419"/>
                  <a:pt x="11541" y="5403"/>
                </a:cubicBezTo>
                <a:cubicBezTo>
                  <a:pt x="27774" y="4632"/>
                  <a:pt x="43798" y="4053"/>
                  <a:pt x="56334" y="3651"/>
                </a:cubicBezTo>
                <a:cubicBezTo>
                  <a:pt x="54936" y="3619"/>
                  <a:pt x="53875" y="3024"/>
                  <a:pt x="52605" y="2189"/>
                </a:cubicBezTo>
                <a:cubicBezTo>
                  <a:pt x="51597" y="1525"/>
                  <a:pt x="50700" y="1275"/>
                  <a:pt x="49822" y="1275"/>
                </a:cubicBezTo>
                <a:cubicBezTo>
                  <a:pt x="48531" y="1275"/>
                  <a:pt x="47283" y="1817"/>
                  <a:pt x="45791" y="2382"/>
                </a:cubicBezTo>
                <a:cubicBezTo>
                  <a:pt x="44997" y="2674"/>
                  <a:pt x="43932" y="2984"/>
                  <a:pt x="42934" y="2984"/>
                </a:cubicBezTo>
                <a:cubicBezTo>
                  <a:pt x="42234" y="2984"/>
                  <a:pt x="41566" y="2831"/>
                  <a:pt x="41049" y="2414"/>
                </a:cubicBezTo>
                <a:cubicBezTo>
                  <a:pt x="40583" y="2060"/>
                  <a:pt x="40599" y="1578"/>
                  <a:pt x="40278" y="1128"/>
                </a:cubicBezTo>
                <a:cubicBezTo>
                  <a:pt x="39923" y="637"/>
                  <a:pt x="39491" y="479"/>
                  <a:pt x="39027" y="479"/>
                </a:cubicBezTo>
                <a:cubicBezTo>
                  <a:pt x="38397" y="479"/>
                  <a:pt x="37709" y="771"/>
                  <a:pt x="37080" y="919"/>
                </a:cubicBezTo>
                <a:cubicBezTo>
                  <a:pt x="36724" y="1000"/>
                  <a:pt x="36409" y="1034"/>
                  <a:pt x="36096" y="1034"/>
                </a:cubicBezTo>
                <a:cubicBezTo>
                  <a:pt x="35730" y="1034"/>
                  <a:pt x="35366" y="988"/>
                  <a:pt x="34942" y="919"/>
                </a:cubicBezTo>
                <a:cubicBezTo>
                  <a:pt x="34325" y="816"/>
                  <a:pt x="33790" y="662"/>
                  <a:pt x="33206" y="662"/>
                </a:cubicBezTo>
                <a:cubicBezTo>
                  <a:pt x="33060" y="662"/>
                  <a:pt x="32910" y="671"/>
                  <a:pt x="32756" y="694"/>
                </a:cubicBezTo>
                <a:cubicBezTo>
                  <a:pt x="32161" y="790"/>
                  <a:pt x="31647" y="1048"/>
                  <a:pt x="31085" y="1208"/>
                </a:cubicBezTo>
                <a:cubicBezTo>
                  <a:pt x="30049" y="2114"/>
                  <a:pt x="28812" y="2547"/>
                  <a:pt x="27551" y="2547"/>
                </a:cubicBezTo>
                <a:cubicBezTo>
                  <a:pt x="26641" y="2547"/>
                  <a:pt x="25718" y="2321"/>
                  <a:pt x="24849" y="1883"/>
                </a:cubicBezTo>
                <a:cubicBezTo>
                  <a:pt x="23515" y="1224"/>
                  <a:pt x="21939" y="1594"/>
                  <a:pt x="20509" y="1385"/>
                </a:cubicBezTo>
                <a:cubicBezTo>
                  <a:pt x="19207" y="1192"/>
                  <a:pt x="17986" y="678"/>
                  <a:pt x="16732" y="324"/>
                </a:cubicBezTo>
                <a:cubicBezTo>
                  <a:pt x="16025" y="126"/>
                  <a:pt x="15374" y="1"/>
                  <a:pt x="14753" y="1"/>
                </a:cubicBezTo>
                <a:close/>
              </a:path>
            </a:pathLst>
          </a:custGeom>
          <a:solidFill>
            <a:schemeClr val="accent6"/>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2" name="Google Shape;3292;g35f180e8d1f_0_63"/>
          <p:cNvSpPr/>
          <p:nvPr/>
        </p:nvSpPr>
        <p:spPr>
          <a:xfrm>
            <a:off x="-145300" y="-96875"/>
            <a:ext cx="9289500" cy="5308200"/>
          </a:xfrm>
          <a:prstGeom prst="rect">
            <a:avLst/>
          </a:prstGeom>
          <a:solidFill>
            <a:schemeClr val="accent6"/>
          </a:solidFill>
          <a:ln cap="flat" cmpd="sng" w="9525">
            <a:solidFill>
              <a:schemeClr val="accent6"/>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293" name="Google Shape;3293;g35f180e8d1f_0_63"/>
          <p:cNvPicPr preferRelativeResize="0"/>
          <p:nvPr/>
        </p:nvPicPr>
        <p:blipFill>
          <a:blip r:embed="rId3">
            <a:alphaModFix/>
          </a:blip>
          <a:stretch>
            <a:fillRect/>
          </a:stretch>
        </p:blipFill>
        <p:spPr>
          <a:xfrm>
            <a:off x="0" y="140797"/>
            <a:ext cx="9144001" cy="486190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8"/>
          <p:cNvSpPr txBox="1"/>
          <p:nvPr>
            <p:ph type="title"/>
          </p:nvPr>
        </p:nvSpPr>
        <p:spPr>
          <a:xfrm>
            <a:off x="720000" y="376175"/>
            <a:ext cx="7704000" cy="572700"/>
          </a:xfrm>
          <a:prstGeom prst="rect">
            <a:avLst/>
          </a:prstGeom>
          <a:noFill/>
          <a:ln>
            <a:noFill/>
          </a:ln>
        </p:spPr>
        <p:txBody>
          <a:bodyPr anchorCtr="0" anchor="t" bIns="91400" lIns="91400" spcFirstLastPara="1" rIns="91400" wrap="square" tIns="91400">
            <a:noAutofit/>
          </a:bodyPr>
          <a:lstStyle/>
          <a:p>
            <a:pPr indent="0" lvl="0" marL="0" rtl="0" algn="ctr">
              <a:lnSpc>
                <a:spcPct val="100000"/>
              </a:lnSpc>
              <a:spcBef>
                <a:spcPts val="0"/>
              </a:spcBef>
              <a:spcAft>
                <a:spcPts val="0"/>
              </a:spcAft>
              <a:buSzPts val="3500"/>
              <a:buNone/>
            </a:pPr>
            <a:r>
              <a:rPr lang="en">
                <a:latin typeface="Arial"/>
                <a:ea typeface="Arial"/>
                <a:cs typeface="Arial"/>
                <a:sym typeface="Arial"/>
              </a:rPr>
              <a:t>프로젝트 개요 </a:t>
            </a:r>
            <a:r>
              <a:rPr lang="en" sz="2000">
                <a:latin typeface="Arial"/>
                <a:ea typeface="Arial"/>
                <a:cs typeface="Arial"/>
                <a:sym typeface="Arial"/>
              </a:rPr>
              <a:t>주제 선정</a:t>
            </a:r>
            <a:endParaRPr>
              <a:latin typeface="Arial"/>
              <a:ea typeface="Arial"/>
              <a:cs typeface="Arial"/>
              <a:sym typeface="Arial"/>
            </a:endParaRPr>
          </a:p>
        </p:txBody>
      </p:sp>
      <p:pic>
        <p:nvPicPr>
          <p:cNvPr id="626" name="Google Shape;626;p8"/>
          <p:cNvPicPr preferRelativeResize="0"/>
          <p:nvPr/>
        </p:nvPicPr>
        <p:blipFill rotWithShape="1">
          <a:blip r:embed="rId3">
            <a:alphaModFix/>
          </a:blip>
          <a:srcRect b="0" l="0" r="0" t="0"/>
          <a:stretch/>
        </p:blipFill>
        <p:spPr>
          <a:xfrm>
            <a:off x="130113" y="1141000"/>
            <a:ext cx="4096656" cy="2834674"/>
          </a:xfrm>
          <a:prstGeom prst="rect">
            <a:avLst/>
          </a:prstGeom>
          <a:noFill/>
          <a:ln>
            <a:noFill/>
          </a:ln>
        </p:spPr>
      </p:pic>
      <p:pic>
        <p:nvPicPr>
          <p:cNvPr id="627" name="Google Shape;627;p8"/>
          <p:cNvPicPr preferRelativeResize="0"/>
          <p:nvPr/>
        </p:nvPicPr>
        <p:blipFill rotWithShape="1">
          <a:blip r:embed="rId4">
            <a:alphaModFix/>
          </a:blip>
          <a:srcRect b="0" l="0" r="0" t="0"/>
          <a:stretch/>
        </p:blipFill>
        <p:spPr>
          <a:xfrm>
            <a:off x="4226768" y="1141000"/>
            <a:ext cx="4690370" cy="2834674"/>
          </a:xfrm>
          <a:prstGeom prst="rect">
            <a:avLst/>
          </a:prstGeom>
          <a:noFill/>
          <a:ln>
            <a:noFill/>
          </a:ln>
        </p:spPr>
      </p:pic>
      <p:sp>
        <p:nvSpPr>
          <p:cNvPr id="628" name="Google Shape;628;p8"/>
          <p:cNvSpPr txBox="1"/>
          <p:nvPr/>
        </p:nvSpPr>
        <p:spPr>
          <a:xfrm>
            <a:off x="348368" y="3975674"/>
            <a:ext cx="3878400" cy="420000"/>
          </a:xfrm>
          <a:prstGeom prst="rect">
            <a:avLst/>
          </a:prstGeom>
          <a:noFill/>
          <a:ln>
            <a:noFill/>
          </a:ln>
        </p:spPr>
        <p:txBody>
          <a:bodyPr anchorCtr="0" anchor="t" bIns="91400" lIns="91400" spcFirstLastPara="1" rIns="91400" wrap="square" tIns="91400">
            <a:noAutofit/>
          </a:bodyPr>
          <a:lstStyle/>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rgbClr val="434343"/>
                </a:solidFill>
                <a:latin typeface="Arial"/>
                <a:ea typeface="Arial"/>
                <a:cs typeface="Arial"/>
                <a:sym typeface="Arial"/>
              </a:rPr>
              <a:t>출처: 숨고(soomgo) 골프레슨비용 통계, </a:t>
            </a:r>
            <a:r>
              <a:rPr b="0" i="0" lang="en" sz="1000" u="sng" cap="none" strike="noStrike">
                <a:solidFill>
                  <a:srgbClr val="434343"/>
                </a:solidFill>
                <a:latin typeface="Arial"/>
                <a:ea typeface="Arial"/>
                <a:cs typeface="Arial"/>
                <a:sym typeface="Arial"/>
                <a:hlinkClick r:id="rId5">
                  <a:extLst>
                    <a:ext uri="{A12FA001-AC4F-418D-AE19-62706E023703}">
                      <ahyp:hlinkClr val="tx"/>
                    </a:ext>
                  </a:extLst>
                </a:hlinkClick>
              </a:rPr>
              <a:t>https://soomgo.com</a:t>
            </a:r>
            <a:r>
              <a:rPr b="0" i="0" lang="en" sz="1000" u="none" cap="none" strike="noStrike">
                <a:solidFill>
                  <a:srgbClr val="434343"/>
                </a:solidFill>
                <a:latin typeface="Arial"/>
                <a:ea typeface="Arial"/>
                <a:cs typeface="Arial"/>
                <a:sym typeface="Arial"/>
              </a:rPr>
              <a:t>, 2025</a:t>
            </a:r>
            <a:endParaRPr b="0" i="0" sz="1000" u="none" cap="none" strike="noStrike">
              <a:solidFill>
                <a:srgbClr val="434343"/>
              </a:solidFill>
              <a:latin typeface="Arial"/>
              <a:ea typeface="Arial"/>
              <a:cs typeface="Arial"/>
              <a:sym typeface="Arial"/>
            </a:endParaRPr>
          </a:p>
          <a:p>
            <a:pPr indent="0" lvl="0" marL="0" marR="0" rtl="0" algn="l">
              <a:lnSpc>
                <a:spcPct val="115000"/>
              </a:lnSpc>
              <a:spcBef>
                <a:spcPts val="600"/>
              </a:spcBef>
              <a:spcAft>
                <a:spcPts val="0"/>
              </a:spcAft>
              <a:buClr>
                <a:srgbClr val="000000"/>
              </a:buClr>
              <a:buSzPts val="1000"/>
              <a:buFont typeface="Arial"/>
              <a:buNone/>
            </a:pPr>
            <a:r>
              <a:rPr b="0" i="0" lang="en" sz="1000" u="none" cap="none" strike="noStrike">
                <a:solidFill>
                  <a:srgbClr val="434343"/>
                </a:solidFill>
                <a:latin typeface="Arial"/>
                <a:ea typeface="Arial"/>
                <a:cs typeface="Arial"/>
                <a:sym typeface="Arial"/>
              </a:rPr>
              <a:t>         김캐디, </a:t>
            </a:r>
            <a:r>
              <a:rPr b="0" i="0" lang="en" sz="1000" u="sng" cap="none" strike="noStrike">
                <a:solidFill>
                  <a:srgbClr val="434343"/>
                </a:solidFill>
                <a:latin typeface="Arial"/>
                <a:ea typeface="Arial"/>
                <a:cs typeface="Arial"/>
                <a:sym typeface="Arial"/>
                <a:hlinkClick r:id="rId6">
                  <a:extLst>
                    <a:ext uri="{A12FA001-AC4F-418D-AE19-62706E023703}">
                      <ahyp:hlinkClr val="tx"/>
                    </a:ext>
                  </a:extLst>
                </a:hlinkClick>
              </a:rPr>
              <a:t>https://kimcaddie.com</a:t>
            </a:r>
            <a:r>
              <a:rPr b="0" i="0" lang="en" sz="1000" u="none" cap="none" strike="noStrike">
                <a:solidFill>
                  <a:srgbClr val="434343"/>
                </a:solidFill>
                <a:latin typeface="Arial"/>
                <a:ea typeface="Arial"/>
                <a:cs typeface="Arial"/>
                <a:sym typeface="Arial"/>
              </a:rPr>
              <a:t>, 2025</a:t>
            </a:r>
            <a:endParaRPr b="0" i="0" sz="1000" u="none" cap="none" strike="noStrike">
              <a:solidFill>
                <a:schemeClr val="dk1"/>
              </a:solidFill>
              <a:latin typeface="Arial"/>
              <a:ea typeface="Arial"/>
              <a:cs typeface="Arial"/>
              <a:sym typeface="Arial"/>
            </a:endParaRPr>
          </a:p>
        </p:txBody>
      </p:sp>
      <p:sp>
        <p:nvSpPr>
          <p:cNvPr id="629" name="Google Shape;629;p8"/>
          <p:cNvSpPr txBox="1"/>
          <p:nvPr/>
        </p:nvSpPr>
        <p:spPr>
          <a:xfrm>
            <a:off x="4572000" y="3975674"/>
            <a:ext cx="3878400" cy="420000"/>
          </a:xfrm>
          <a:prstGeom prst="rect">
            <a:avLst/>
          </a:prstGeom>
          <a:noFill/>
          <a:ln>
            <a:noFill/>
          </a:ln>
        </p:spPr>
        <p:txBody>
          <a:bodyPr anchorCtr="0" anchor="t" bIns="91400" lIns="91400" spcFirstLastPara="1" rIns="91400" wrap="square" tIns="91400">
            <a:noAutofit/>
          </a:bodyPr>
          <a:lstStyle/>
          <a:p>
            <a:pPr indent="0" lvl="0" marL="0" marR="0" rtl="0" algn="l">
              <a:lnSpc>
                <a:spcPct val="115000"/>
              </a:lnSpc>
              <a:spcBef>
                <a:spcPts val="0"/>
              </a:spcBef>
              <a:spcAft>
                <a:spcPts val="0"/>
              </a:spcAft>
              <a:buClr>
                <a:srgbClr val="000000"/>
              </a:buClr>
              <a:buSzPts val="1000"/>
              <a:buFont typeface="Arial"/>
              <a:buNone/>
            </a:pPr>
            <a:r>
              <a:rPr b="0" i="0" lang="en" sz="1000" u="none" cap="none" strike="noStrike">
                <a:solidFill>
                  <a:srgbClr val="434343"/>
                </a:solidFill>
                <a:latin typeface="Arial"/>
                <a:ea typeface="Arial"/>
                <a:cs typeface="Arial"/>
                <a:sym typeface="Arial"/>
              </a:rPr>
              <a:t>출처: 네이버 블로그, </a:t>
            </a:r>
            <a:r>
              <a:rPr b="0" i="0" lang="en" sz="1000" u="sng" cap="none" strike="noStrike">
                <a:solidFill>
                  <a:schemeClr val="dk1"/>
                </a:solidFill>
                <a:latin typeface="Arial"/>
                <a:ea typeface="Arial"/>
                <a:cs typeface="Arial"/>
                <a:sym typeface="Arial"/>
                <a:hlinkClick r:id="rId7">
                  <a:extLst>
                    <a:ext uri="{A12FA001-AC4F-418D-AE19-62706E023703}">
                      <ahyp:hlinkClr val="tx"/>
                    </a:ext>
                  </a:extLst>
                </a:hlinkClick>
              </a:rPr>
              <a:t>골린이를 위한 골프 레슨 비용 (입문비용,내돈.. : 네이버블로그</a:t>
            </a:r>
            <a:r>
              <a:rPr b="0" i="0" lang="en" sz="1000" u="none" cap="none" strike="noStrike">
                <a:solidFill>
                  <a:srgbClr val="434343"/>
                </a:solidFill>
                <a:latin typeface="Arial"/>
                <a:ea typeface="Arial"/>
                <a:cs typeface="Arial"/>
                <a:sym typeface="Arial"/>
              </a:rPr>
              <a:t> Goover AI 골프시장 보고서, 2025</a:t>
            </a:r>
            <a:endParaRPr b="0" i="0" sz="1000" u="none" cap="none" strike="noStrike">
              <a:solidFill>
                <a:srgbClr val="434343"/>
              </a:solidFill>
              <a:latin typeface="Arial"/>
              <a:ea typeface="Arial"/>
              <a:cs typeface="Arial"/>
              <a:sym typeface="Arial"/>
            </a:endParaRPr>
          </a:p>
          <a:p>
            <a:pPr indent="0" lvl="0" marL="0" marR="0" rtl="0" algn="l">
              <a:lnSpc>
                <a:spcPct val="115000"/>
              </a:lnSpc>
              <a:spcBef>
                <a:spcPts val="600"/>
              </a:spcBef>
              <a:spcAft>
                <a:spcPts val="0"/>
              </a:spcAft>
              <a:buClr>
                <a:srgbClr val="000000"/>
              </a:buClr>
              <a:buSzPts val="1000"/>
              <a:buFont typeface="Arial"/>
              <a:buNone/>
            </a:pPr>
            <a:r>
              <a:t/>
            </a:r>
            <a:endParaRPr b="0" i="0" sz="1000" u="none" cap="none" strike="noStrike">
              <a:solidFill>
                <a:srgbClr val="434343"/>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9"/>
          <p:cNvSpPr/>
          <p:nvPr/>
        </p:nvSpPr>
        <p:spPr>
          <a:xfrm>
            <a:off x="5234825" y="1296600"/>
            <a:ext cx="3764100" cy="3067500"/>
          </a:xfrm>
          <a:prstGeom prst="rect">
            <a:avLst/>
          </a:prstGeom>
          <a:solidFill>
            <a:srgbClr val="FFF2CC"/>
          </a:solidFill>
          <a:ln cap="flat" cmpd="sng" w="9525">
            <a:solidFill>
              <a:srgbClr val="434343"/>
            </a:solidFill>
            <a:prstDash val="solid"/>
            <a:round/>
            <a:headEnd len="sm" w="sm" type="none"/>
            <a:tailEnd len="sm" w="sm" type="none"/>
          </a:ln>
        </p:spPr>
        <p:txBody>
          <a:bodyPr anchorCtr="0"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9"/>
          <p:cNvSpPr txBox="1"/>
          <p:nvPr>
            <p:ph type="title"/>
          </p:nvPr>
        </p:nvSpPr>
        <p:spPr>
          <a:xfrm>
            <a:off x="172650" y="251975"/>
            <a:ext cx="8915400" cy="42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sz="3600">
                <a:latin typeface="Arial"/>
                <a:ea typeface="Arial"/>
                <a:cs typeface="Arial"/>
                <a:sym typeface="Arial"/>
              </a:rPr>
              <a:t>골프는 각도가 중요한 운동</a:t>
            </a:r>
            <a:endParaRPr b="1" sz="3600">
              <a:latin typeface="Arial"/>
              <a:ea typeface="Arial"/>
              <a:cs typeface="Arial"/>
              <a:sym typeface="Arial"/>
            </a:endParaRPr>
          </a:p>
        </p:txBody>
      </p:sp>
      <p:sp>
        <p:nvSpPr>
          <p:cNvPr id="636" name="Google Shape;636;p9"/>
          <p:cNvSpPr txBox="1"/>
          <p:nvPr>
            <p:ph idx="4294967295" type="title"/>
          </p:nvPr>
        </p:nvSpPr>
        <p:spPr>
          <a:xfrm>
            <a:off x="3990991" y="2032025"/>
            <a:ext cx="1426200" cy="308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500"/>
              <a:buNone/>
            </a:pPr>
            <a:r>
              <a:rPr lang="en" sz="2400"/>
              <a:t>하체</a:t>
            </a:r>
            <a:endParaRPr b="1" sz="2400"/>
          </a:p>
        </p:txBody>
      </p:sp>
      <p:sp>
        <p:nvSpPr>
          <p:cNvPr id="637" name="Google Shape;637;p9"/>
          <p:cNvSpPr txBox="1"/>
          <p:nvPr>
            <p:ph idx="4294967295" type="title"/>
          </p:nvPr>
        </p:nvSpPr>
        <p:spPr>
          <a:xfrm>
            <a:off x="3990991" y="3156710"/>
            <a:ext cx="1426200" cy="308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500"/>
              <a:buNone/>
            </a:pPr>
            <a:r>
              <a:rPr lang="en" sz="2400"/>
              <a:t>백스윙</a:t>
            </a:r>
            <a:endParaRPr b="1" sz="2400"/>
          </a:p>
        </p:txBody>
      </p:sp>
      <p:sp>
        <p:nvSpPr>
          <p:cNvPr id="638" name="Google Shape;638;p9"/>
          <p:cNvSpPr txBox="1"/>
          <p:nvPr>
            <p:ph idx="4294967295" type="title"/>
          </p:nvPr>
        </p:nvSpPr>
        <p:spPr>
          <a:xfrm>
            <a:off x="172651" y="3080514"/>
            <a:ext cx="1426200" cy="3087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3500"/>
              <a:buNone/>
            </a:pPr>
            <a:r>
              <a:rPr lang="en" sz="2400"/>
              <a:t>어깨</a:t>
            </a:r>
            <a:endParaRPr b="1" sz="2400"/>
          </a:p>
        </p:txBody>
      </p:sp>
      <p:sp>
        <p:nvSpPr>
          <p:cNvPr id="639" name="Google Shape;639;p9"/>
          <p:cNvSpPr txBox="1"/>
          <p:nvPr>
            <p:ph idx="4294967295" type="title"/>
          </p:nvPr>
        </p:nvSpPr>
        <p:spPr>
          <a:xfrm>
            <a:off x="172651" y="1955825"/>
            <a:ext cx="1426200" cy="3087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3500"/>
              <a:buNone/>
            </a:pPr>
            <a:r>
              <a:rPr lang="en" sz="2400"/>
              <a:t>머리</a:t>
            </a:r>
            <a:endParaRPr b="1" sz="2400"/>
          </a:p>
        </p:txBody>
      </p:sp>
      <p:grpSp>
        <p:nvGrpSpPr>
          <p:cNvPr id="640" name="Google Shape;640;p9"/>
          <p:cNvGrpSpPr/>
          <p:nvPr/>
        </p:nvGrpSpPr>
        <p:grpSpPr>
          <a:xfrm>
            <a:off x="2269658" y="1612927"/>
            <a:ext cx="1050822" cy="2635031"/>
            <a:chOff x="1615913" y="491944"/>
            <a:chExt cx="375750" cy="874525"/>
          </a:xfrm>
        </p:grpSpPr>
        <p:sp>
          <p:nvSpPr>
            <p:cNvPr id="641" name="Google Shape;641;p9"/>
            <p:cNvSpPr/>
            <p:nvPr/>
          </p:nvSpPr>
          <p:spPr>
            <a:xfrm>
              <a:off x="1616725" y="491944"/>
              <a:ext cx="374125" cy="874525"/>
            </a:xfrm>
            <a:custGeom>
              <a:rect b="b" l="l" r="r" t="t"/>
              <a:pathLst>
                <a:path extrusionOk="0" h="34981" w="14965">
                  <a:moveTo>
                    <a:pt x="7131" y="0"/>
                  </a:moveTo>
                  <a:cubicBezTo>
                    <a:pt x="7110" y="0"/>
                    <a:pt x="7089" y="0"/>
                    <a:pt x="7068" y="1"/>
                  </a:cubicBezTo>
                  <a:cubicBezTo>
                    <a:pt x="5427" y="50"/>
                    <a:pt x="5183" y="1447"/>
                    <a:pt x="5183" y="1512"/>
                  </a:cubicBezTo>
                  <a:cubicBezTo>
                    <a:pt x="5183" y="1577"/>
                    <a:pt x="5102" y="2666"/>
                    <a:pt x="5248" y="3137"/>
                  </a:cubicBezTo>
                  <a:cubicBezTo>
                    <a:pt x="5362" y="3608"/>
                    <a:pt x="5524" y="4420"/>
                    <a:pt x="5622" y="4632"/>
                  </a:cubicBezTo>
                  <a:lnTo>
                    <a:pt x="5687" y="4762"/>
                  </a:lnTo>
                  <a:cubicBezTo>
                    <a:pt x="5606" y="4794"/>
                    <a:pt x="5443" y="4908"/>
                    <a:pt x="5346" y="5152"/>
                  </a:cubicBezTo>
                  <a:cubicBezTo>
                    <a:pt x="4566" y="5558"/>
                    <a:pt x="3802" y="6126"/>
                    <a:pt x="3055" y="6955"/>
                  </a:cubicBezTo>
                  <a:cubicBezTo>
                    <a:pt x="3055" y="6955"/>
                    <a:pt x="2649" y="8076"/>
                    <a:pt x="3266" y="9539"/>
                  </a:cubicBezTo>
                  <a:lnTo>
                    <a:pt x="3786" y="11326"/>
                  </a:lnTo>
                  <a:cubicBezTo>
                    <a:pt x="3786" y="11326"/>
                    <a:pt x="3883" y="11326"/>
                    <a:pt x="4062" y="11277"/>
                  </a:cubicBezTo>
                  <a:cubicBezTo>
                    <a:pt x="4127" y="11407"/>
                    <a:pt x="4241" y="11667"/>
                    <a:pt x="4403" y="12008"/>
                  </a:cubicBezTo>
                  <a:cubicBezTo>
                    <a:pt x="4403" y="12219"/>
                    <a:pt x="4387" y="12414"/>
                    <a:pt x="4371" y="12626"/>
                  </a:cubicBezTo>
                  <a:cubicBezTo>
                    <a:pt x="4225" y="13487"/>
                    <a:pt x="4192" y="14055"/>
                    <a:pt x="4273" y="14462"/>
                  </a:cubicBezTo>
                  <a:cubicBezTo>
                    <a:pt x="4160" y="14819"/>
                    <a:pt x="3981" y="15566"/>
                    <a:pt x="3867" y="16379"/>
                  </a:cubicBezTo>
                  <a:cubicBezTo>
                    <a:pt x="3705" y="17500"/>
                    <a:pt x="3233" y="19320"/>
                    <a:pt x="3250" y="20538"/>
                  </a:cubicBezTo>
                  <a:cubicBezTo>
                    <a:pt x="3266" y="21757"/>
                    <a:pt x="3315" y="23382"/>
                    <a:pt x="2437" y="24535"/>
                  </a:cubicBezTo>
                  <a:cubicBezTo>
                    <a:pt x="1560" y="25705"/>
                    <a:pt x="829" y="30271"/>
                    <a:pt x="813" y="31197"/>
                  </a:cubicBezTo>
                  <a:cubicBezTo>
                    <a:pt x="780" y="32139"/>
                    <a:pt x="813" y="32497"/>
                    <a:pt x="813" y="32497"/>
                  </a:cubicBezTo>
                  <a:cubicBezTo>
                    <a:pt x="813" y="32497"/>
                    <a:pt x="959" y="32562"/>
                    <a:pt x="1186" y="32659"/>
                  </a:cubicBezTo>
                  <a:cubicBezTo>
                    <a:pt x="1072" y="32773"/>
                    <a:pt x="813" y="33049"/>
                    <a:pt x="731" y="33228"/>
                  </a:cubicBezTo>
                  <a:cubicBezTo>
                    <a:pt x="634" y="33456"/>
                    <a:pt x="309" y="33618"/>
                    <a:pt x="163" y="33862"/>
                  </a:cubicBezTo>
                  <a:cubicBezTo>
                    <a:pt x="16" y="34089"/>
                    <a:pt x="0" y="34284"/>
                    <a:pt x="130" y="34447"/>
                  </a:cubicBezTo>
                  <a:cubicBezTo>
                    <a:pt x="98" y="34512"/>
                    <a:pt x="98" y="34755"/>
                    <a:pt x="406" y="34772"/>
                  </a:cubicBezTo>
                  <a:cubicBezTo>
                    <a:pt x="472" y="34778"/>
                    <a:pt x="583" y="34781"/>
                    <a:pt x="722" y="34781"/>
                  </a:cubicBezTo>
                  <a:cubicBezTo>
                    <a:pt x="1099" y="34781"/>
                    <a:pt x="1676" y="34762"/>
                    <a:pt x="2049" y="34762"/>
                  </a:cubicBezTo>
                  <a:cubicBezTo>
                    <a:pt x="2185" y="34762"/>
                    <a:pt x="2294" y="34765"/>
                    <a:pt x="2356" y="34772"/>
                  </a:cubicBezTo>
                  <a:cubicBezTo>
                    <a:pt x="2376" y="34775"/>
                    <a:pt x="2395" y="34777"/>
                    <a:pt x="2413" y="34777"/>
                  </a:cubicBezTo>
                  <a:cubicBezTo>
                    <a:pt x="2649" y="34777"/>
                    <a:pt x="2649" y="34495"/>
                    <a:pt x="2649" y="34495"/>
                  </a:cubicBezTo>
                  <a:lnTo>
                    <a:pt x="2616" y="34495"/>
                  </a:lnTo>
                  <a:cubicBezTo>
                    <a:pt x="2697" y="34365"/>
                    <a:pt x="2584" y="33959"/>
                    <a:pt x="2600" y="33780"/>
                  </a:cubicBezTo>
                  <a:cubicBezTo>
                    <a:pt x="2649" y="33585"/>
                    <a:pt x="2600" y="33423"/>
                    <a:pt x="2584" y="33293"/>
                  </a:cubicBezTo>
                  <a:cubicBezTo>
                    <a:pt x="2584" y="33277"/>
                    <a:pt x="2567" y="33212"/>
                    <a:pt x="2519" y="33131"/>
                  </a:cubicBezTo>
                  <a:lnTo>
                    <a:pt x="2519" y="33131"/>
                  </a:lnTo>
                  <a:cubicBezTo>
                    <a:pt x="2586" y="33137"/>
                    <a:pt x="2650" y="33141"/>
                    <a:pt x="2711" y="33141"/>
                  </a:cubicBezTo>
                  <a:cubicBezTo>
                    <a:pt x="2797" y="33141"/>
                    <a:pt x="2874" y="33133"/>
                    <a:pt x="2941" y="33114"/>
                  </a:cubicBezTo>
                  <a:cubicBezTo>
                    <a:pt x="2941" y="33114"/>
                    <a:pt x="3266" y="31749"/>
                    <a:pt x="3672" y="30255"/>
                  </a:cubicBezTo>
                  <a:cubicBezTo>
                    <a:pt x="3672" y="30255"/>
                    <a:pt x="4143" y="28142"/>
                    <a:pt x="4452" y="27411"/>
                  </a:cubicBezTo>
                  <a:cubicBezTo>
                    <a:pt x="4761" y="26696"/>
                    <a:pt x="5459" y="24584"/>
                    <a:pt x="5801" y="23366"/>
                  </a:cubicBezTo>
                  <a:cubicBezTo>
                    <a:pt x="6174" y="22147"/>
                    <a:pt x="6889" y="19466"/>
                    <a:pt x="7344" y="19060"/>
                  </a:cubicBezTo>
                  <a:cubicBezTo>
                    <a:pt x="7474" y="18962"/>
                    <a:pt x="7637" y="18849"/>
                    <a:pt x="7799" y="18784"/>
                  </a:cubicBezTo>
                  <a:cubicBezTo>
                    <a:pt x="7913" y="19027"/>
                    <a:pt x="8059" y="19255"/>
                    <a:pt x="8205" y="19466"/>
                  </a:cubicBezTo>
                  <a:cubicBezTo>
                    <a:pt x="8595" y="20067"/>
                    <a:pt x="8547" y="21205"/>
                    <a:pt x="9164" y="21578"/>
                  </a:cubicBezTo>
                  <a:cubicBezTo>
                    <a:pt x="9261" y="21643"/>
                    <a:pt x="9343" y="21659"/>
                    <a:pt x="9424" y="21659"/>
                  </a:cubicBezTo>
                  <a:lnTo>
                    <a:pt x="9245" y="33667"/>
                  </a:lnTo>
                  <a:cubicBezTo>
                    <a:pt x="9245" y="33667"/>
                    <a:pt x="8979" y="33627"/>
                    <a:pt x="8642" y="33627"/>
                  </a:cubicBezTo>
                  <a:cubicBezTo>
                    <a:pt x="8235" y="33627"/>
                    <a:pt x="7725" y="33685"/>
                    <a:pt x="7458" y="33943"/>
                  </a:cubicBezTo>
                  <a:cubicBezTo>
                    <a:pt x="6841" y="34528"/>
                    <a:pt x="7247" y="34820"/>
                    <a:pt x="7507" y="34934"/>
                  </a:cubicBezTo>
                  <a:cubicBezTo>
                    <a:pt x="7577" y="34967"/>
                    <a:pt x="7725" y="34980"/>
                    <a:pt x="7908" y="34980"/>
                  </a:cubicBezTo>
                  <a:cubicBezTo>
                    <a:pt x="8445" y="34980"/>
                    <a:pt x="9291" y="34869"/>
                    <a:pt x="9424" y="34820"/>
                  </a:cubicBezTo>
                  <a:cubicBezTo>
                    <a:pt x="9619" y="34755"/>
                    <a:pt x="9570" y="33715"/>
                    <a:pt x="9570" y="33715"/>
                  </a:cubicBezTo>
                  <a:lnTo>
                    <a:pt x="9733" y="22586"/>
                  </a:lnTo>
                  <a:cubicBezTo>
                    <a:pt x="9911" y="23349"/>
                    <a:pt x="10058" y="23999"/>
                    <a:pt x="10155" y="24259"/>
                  </a:cubicBezTo>
                  <a:cubicBezTo>
                    <a:pt x="10350" y="24860"/>
                    <a:pt x="10561" y="26079"/>
                    <a:pt x="10578" y="26306"/>
                  </a:cubicBezTo>
                  <a:cubicBezTo>
                    <a:pt x="10594" y="26534"/>
                    <a:pt x="11195" y="29702"/>
                    <a:pt x="11162" y="30125"/>
                  </a:cubicBezTo>
                  <a:cubicBezTo>
                    <a:pt x="11146" y="30466"/>
                    <a:pt x="11731" y="32643"/>
                    <a:pt x="11894" y="33228"/>
                  </a:cubicBezTo>
                  <a:cubicBezTo>
                    <a:pt x="11917" y="33287"/>
                    <a:pt x="11966" y="33329"/>
                    <a:pt x="12023" y="33329"/>
                  </a:cubicBezTo>
                  <a:cubicBezTo>
                    <a:pt x="12044" y="33329"/>
                    <a:pt x="12066" y="33323"/>
                    <a:pt x="12089" y="33309"/>
                  </a:cubicBezTo>
                  <a:cubicBezTo>
                    <a:pt x="12170" y="33277"/>
                    <a:pt x="12267" y="33228"/>
                    <a:pt x="12381" y="33196"/>
                  </a:cubicBezTo>
                  <a:lnTo>
                    <a:pt x="12381" y="33196"/>
                  </a:lnTo>
                  <a:cubicBezTo>
                    <a:pt x="12381" y="33228"/>
                    <a:pt x="12365" y="33261"/>
                    <a:pt x="12365" y="33277"/>
                  </a:cubicBezTo>
                  <a:cubicBezTo>
                    <a:pt x="12349" y="33391"/>
                    <a:pt x="12332" y="33553"/>
                    <a:pt x="12349" y="33764"/>
                  </a:cubicBezTo>
                  <a:cubicBezTo>
                    <a:pt x="12365" y="33943"/>
                    <a:pt x="12267" y="34349"/>
                    <a:pt x="12332" y="34479"/>
                  </a:cubicBezTo>
                  <a:lnTo>
                    <a:pt x="12316" y="34479"/>
                  </a:lnTo>
                  <a:cubicBezTo>
                    <a:pt x="12316" y="34479"/>
                    <a:pt x="12330" y="34760"/>
                    <a:pt x="12541" y="34760"/>
                  </a:cubicBezTo>
                  <a:cubicBezTo>
                    <a:pt x="12557" y="34760"/>
                    <a:pt x="12574" y="34759"/>
                    <a:pt x="12592" y="34755"/>
                  </a:cubicBezTo>
                  <a:cubicBezTo>
                    <a:pt x="12669" y="34747"/>
                    <a:pt x="12816" y="34744"/>
                    <a:pt x="12999" y="34744"/>
                  </a:cubicBezTo>
                  <a:cubicBezTo>
                    <a:pt x="13408" y="34744"/>
                    <a:pt x="13992" y="34759"/>
                    <a:pt x="14334" y="34759"/>
                  </a:cubicBezTo>
                  <a:cubicBezTo>
                    <a:pt x="14421" y="34759"/>
                    <a:pt x="14493" y="34758"/>
                    <a:pt x="14542" y="34755"/>
                  </a:cubicBezTo>
                  <a:cubicBezTo>
                    <a:pt x="14851" y="34739"/>
                    <a:pt x="14851" y="34479"/>
                    <a:pt x="14851" y="34479"/>
                  </a:cubicBezTo>
                  <a:cubicBezTo>
                    <a:pt x="14964" y="34317"/>
                    <a:pt x="14964" y="34105"/>
                    <a:pt x="14802" y="33878"/>
                  </a:cubicBezTo>
                  <a:cubicBezTo>
                    <a:pt x="14672" y="33667"/>
                    <a:pt x="14347" y="33504"/>
                    <a:pt x="14233" y="33261"/>
                  </a:cubicBezTo>
                  <a:cubicBezTo>
                    <a:pt x="14168" y="33114"/>
                    <a:pt x="14022" y="32903"/>
                    <a:pt x="13892" y="32773"/>
                  </a:cubicBezTo>
                  <a:lnTo>
                    <a:pt x="14022" y="32773"/>
                  </a:lnTo>
                  <a:cubicBezTo>
                    <a:pt x="14055" y="32773"/>
                    <a:pt x="14103" y="32724"/>
                    <a:pt x="14103" y="32692"/>
                  </a:cubicBezTo>
                  <a:cubicBezTo>
                    <a:pt x="14103" y="32221"/>
                    <a:pt x="14055" y="29621"/>
                    <a:pt x="13730" y="28240"/>
                  </a:cubicBezTo>
                  <a:cubicBezTo>
                    <a:pt x="13388" y="26713"/>
                    <a:pt x="13405" y="25380"/>
                    <a:pt x="13015" y="24259"/>
                  </a:cubicBezTo>
                  <a:cubicBezTo>
                    <a:pt x="12641" y="23138"/>
                    <a:pt x="12885" y="20262"/>
                    <a:pt x="12657" y="19369"/>
                  </a:cubicBezTo>
                  <a:cubicBezTo>
                    <a:pt x="12430" y="18491"/>
                    <a:pt x="11845" y="15989"/>
                    <a:pt x="11439" y="14738"/>
                  </a:cubicBezTo>
                  <a:lnTo>
                    <a:pt x="11439" y="14689"/>
                  </a:lnTo>
                  <a:cubicBezTo>
                    <a:pt x="11439" y="14689"/>
                    <a:pt x="11292" y="14299"/>
                    <a:pt x="11114" y="13714"/>
                  </a:cubicBezTo>
                  <a:cubicBezTo>
                    <a:pt x="11179" y="13308"/>
                    <a:pt x="11195" y="12918"/>
                    <a:pt x="11195" y="12577"/>
                  </a:cubicBezTo>
                  <a:cubicBezTo>
                    <a:pt x="11195" y="11764"/>
                    <a:pt x="11715" y="9945"/>
                    <a:pt x="11877" y="9425"/>
                  </a:cubicBezTo>
                  <a:lnTo>
                    <a:pt x="12105" y="9425"/>
                  </a:lnTo>
                  <a:cubicBezTo>
                    <a:pt x="12105" y="9425"/>
                    <a:pt x="12820" y="5606"/>
                    <a:pt x="11617" y="5119"/>
                  </a:cubicBezTo>
                  <a:lnTo>
                    <a:pt x="11601" y="5119"/>
                  </a:lnTo>
                  <a:cubicBezTo>
                    <a:pt x="11195" y="4794"/>
                    <a:pt x="10399" y="4307"/>
                    <a:pt x="9148" y="4307"/>
                  </a:cubicBezTo>
                  <a:lnTo>
                    <a:pt x="9018" y="4307"/>
                  </a:lnTo>
                  <a:cubicBezTo>
                    <a:pt x="8985" y="4209"/>
                    <a:pt x="8920" y="4095"/>
                    <a:pt x="8855" y="4014"/>
                  </a:cubicBezTo>
                  <a:cubicBezTo>
                    <a:pt x="8839" y="3575"/>
                    <a:pt x="8709" y="2991"/>
                    <a:pt x="8709" y="2926"/>
                  </a:cubicBezTo>
                  <a:cubicBezTo>
                    <a:pt x="8709" y="2877"/>
                    <a:pt x="8823" y="2438"/>
                    <a:pt x="8904" y="2064"/>
                  </a:cubicBezTo>
                  <a:cubicBezTo>
                    <a:pt x="9001" y="1512"/>
                    <a:pt x="8855" y="927"/>
                    <a:pt x="8449" y="521"/>
                  </a:cubicBezTo>
                  <a:cubicBezTo>
                    <a:pt x="8182" y="238"/>
                    <a:pt x="7762" y="0"/>
                    <a:pt x="7131"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2" name="Google Shape;642;p9"/>
            <p:cNvGrpSpPr/>
            <p:nvPr/>
          </p:nvGrpSpPr>
          <p:grpSpPr>
            <a:xfrm>
              <a:off x="1615913" y="492031"/>
              <a:ext cx="375750" cy="874350"/>
              <a:chOff x="4500325" y="426100"/>
              <a:chExt cx="375750" cy="874350"/>
            </a:xfrm>
          </p:grpSpPr>
          <p:sp>
            <p:nvSpPr>
              <p:cNvPr id="643" name="Google Shape;643;p9"/>
              <p:cNvSpPr/>
              <p:nvPr/>
            </p:nvSpPr>
            <p:spPr>
              <a:xfrm>
                <a:off x="4519425" y="782025"/>
                <a:ext cx="333900" cy="475575"/>
              </a:xfrm>
              <a:custGeom>
                <a:rect b="b" l="l" r="r" t="t"/>
                <a:pathLst>
                  <a:path extrusionOk="0" h="19023" w="13356">
                    <a:moveTo>
                      <a:pt x="3558" y="0"/>
                    </a:moveTo>
                    <a:cubicBezTo>
                      <a:pt x="3558" y="0"/>
                      <a:pt x="3250" y="991"/>
                      <a:pt x="3087" y="2112"/>
                    </a:cubicBezTo>
                    <a:cubicBezTo>
                      <a:pt x="2925" y="3233"/>
                      <a:pt x="2470" y="5053"/>
                      <a:pt x="2486" y="6272"/>
                    </a:cubicBezTo>
                    <a:cubicBezTo>
                      <a:pt x="2502" y="7490"/>
                      <a:pt x="2551" y="9115"/>
                      <a:pt x="1674" y="10269"/>
                    </a:cubicBezTo>
                    <a:cubicBezTo>
                      <a:pt x="796" y="11422"/>
                      <a:pt x="65" y="16004"/>
                      <a:pt x="49" y="16930"/>
                    </a:cubicBezTo>
                    <a:cubicBezTo>
                      <a:pt x="0" y="17873"/>
                      <a:pt x="49" y="18230"/>
                      <a:pt x="49" y="18230"/>
                    </a:cubicBezTo>
                    <a:cubicBezTo>
                      <a:pt x="49" y="18230"/>
                      <a:pt x="1314" y="18831"/>
                      <a:pt x="1997" y="18831"/>
                    </a:cubicBezTo>
                    <a:cubicBezTo>
                      <a:pt x="2084" y="18831"/>
                      <a:pt x="2162" y="18821"/>
                      <a:pt x="2226" y="18799"/>
                    </a:cubicBezTo>
                    <a:cubicBezTo>
                      <a:pt x="2226" y="18799"/>
                      <a:pt x="2551" y="17450"/>
                      <a:pt x="2957" y="15939"/>
                    </a:cubicBezTo>
                    <a:cubicBezTo>
                      <a:pt x="2957" y="15939"/>
                      <a:pt x="3412" y="13827"/>
                      <a:pt x="3721" y="13096"/>
                    </a:cubicBezTo>
                    <a:cubicBezTo>
                      <a:pt x="4030" y="12381"/>
                      <a:pt x="4744" y="10269"/>
                      <a:pt x="5086" y="9050"/>
                    </a:cubicBezTo>
                    <a:cubicBezTo>
                      <a:pt x="5443" y="7832"/>
                      <a:pt x="6158" y="5151"/>
                      <a:pt x="6629" y="4744"/>
                    </a:cubicBezTo>
                    <a:cubicBezTo>
                      <a:pt x="6841" y="4576"/>
                      <a:pt x="7133" y="4411"/>
                      <a:pt x="7421" y="4411"/>
                    </a:cubicBezTo>
                    <a:cubicBezTo>
                      <a:pt x="7774" y="4411"/>
                      <a:pt x="8123" y="4657"/>
                      <a:pt x="8319" y="5443"/>
                    </a:cubicBezTo>
                    <a:cubicBezTo>
                      <a:pt x="8676" y="6857"/>
                      <a:pt x="9180" y="9343"/>
                      <a:pt x="9408" y="9944"/>
                    </a:cubicBezTo>
                    <a:cubicBezTo>
                      <a:pt x="9619" y="10561"/>
                      <a:pt x="9814" y="11780"/>
                      <a:pt x="9830" y="12007"/>
                    </a:cubicBezTo>
                    <a:cubicBezTo>
                      <a:pt x="9863" y="12218"/>
                      <a:pt x="10448" y="15387"/>
                      <a:pt x="10431" y="15826"/>
                    </a:cubicBezTo>
                    <a:cubicBezTo>
                      <a:pt x="10399" y="16167"/>
                      <a:pt x="11000" y="18344"/>
                      <a:pt x="11162" y="18929"/>
                    </a:cubicBezTo>
                    <a:cubicBezTo>
                      <a:pt x="11174" y="18989"/>
                      <a:pt x="11222" y="19023"/>
                      <a:pt x="11279" y="19023"/>
                    </a:cubicBezTo>
                    <a:cubicBezTo>
                      <a:pt x="11299" y="19023"/>
                      <a:pt x="11320" y="19019"/>
                      <a:pt x="11341" y="19010"/>
                    </a:cubicBezTo>
                    <a:cubicBezTo>
                      <a:pt x="11699" y="18864"/>
                      <a:pt x="12641" y="18474"/>
                      <a:pt x="13275" y="18458"/>
                    </a:cubicBezTo>
                    <a:cubicBezTo>
                      <a:pt x="13307" y="18458"/>
                      <a:pt x="13356" y="18425"/>
                      <a:pt x="13356" y="18376"/>
                    </a:cubicBezTo>
                    <a:cubicBezTo>
                      <a:pt x="13356" y="17905"/>
                      <a:pt x="13307" y="15306"/>
                      <a:pt x="12982" y="13925"/>
                    </a:cubicBezTo>
                    <a:cubicBezTo>
                      <a:pt x="12641" y="12413"/>
                      <a:pt x="12657" y="11065"/>
                      <a:pt x="12267" y="9944"/>
                    </a:cubicBezTo>
                    <a:cubicBezTo>
                      <a:pt x="11894" y="8839"/>
                      <a:pt x="12137" y="5947"/>
                      <a:pt x="11910" y="5053"/>
                    </a:cubicBezTo>
                    <a:cubicBezTo>
                      <a:pt x="11682" y="4160"/>
                      <a:pt x="11049" y="1560"/>
                      <a:pt x="10642" y="341"/>
                    </a:cubicBezTo>
                    <a:cubicBezTo>
                      <a:pt x="10642" y="372"/>
                      <a:pt x="9741" y="1443"/>
                      <a:pt x="7834" y="1443"/>
                    </a:cubicBezTo>
                    <a:cubicBezTo>
                      <a:pt x="6744" y="1443"/>
                      <a:pt x="5325" y="1093"/>
                      <a:pt x="35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9"/>
              <p:cNvSpPr/>
              <p:nvPr/>
            </p:nvSpPr>
            <p:spPr>
              <a:xfrm>
                <a:off x="4577100" y="534225"/>
                <a:ext cx="222200" cy="292800"/>
              </a:xfrm>
              <a:custGeom>
                <a:rect b="b" l="l" r="r" t="t"/>
                <a:pathLst>
                  <a:path extrusionOk="0" h="11712" w="8888">
                    <a:moveTo>
                      <a:pt x="6110" y="1"/>
                    </a:moveTo>
                    <a:cubicBezTo>
                      <a:pt x="4176" y="1"/>
                      <a:pt x="1966" y="407"/>
                      <a:pt x="0" y="2617"/>
                    </a:cubicBezTo>
                    <a:cubicBezTo>
                      <a:pt x="0" y="2617"/>
                      <a:pt x="1625" y="6207"/>
                      <a:pt x="1300" y="8271"/>
                    </a:cubicBezTo>
                    <a:cubicBezTo>
                      <a:pt x="975" y="10318"/>
                      <a:pt x="1170" y="10676"/>
                      <a:pt x="2194" y="11293"/>
                    </a:cubicBezTo>
                    <a:cubicBezTo>
                      <a:pt x="2194" y="11293"/>
                      <a:pt x="3352" y="11711"/>
                      <a:pt x="4954" y="11711"/>
                    </a:cubicBezTo>
                    <a:cubicBezTo>
                      <a:pt x="5324" y="11711"/>
                      <a:pt x="5718" y="11689"/>
                      <a:pt x="6126" y="11634"/>
                    </a:cubicBezTo>
                    <a:cubicBezTo>
                      <a:pt x="8303" y="11358"/>
                      <a:pt x="8400" y="10334"/>
                      <a:pt x="8400" y="10334"/>
                    </a:cubicBezTo>
                    <a:cubicBezTo>
                      <a:pt x="8400" y="10334"/>
                      <a:pt x="6922" y="6402"/>
                      <a:pt x="7572" y="3900"/>
                    </a:cubicBezTo>
                    <a:cubicBezTo>
                      <a:pt x="8222" y="1398"/>
                      <a:pt x="8888" y="1122"/>
                      <a:pt x="8888" y="1122"/>
                    </a:cubicBezTo>
                    <a:cubicBezTo>
                      <a:pt x="8888" y="1122"/>
                      <a:pt x="8043" y="1"/>
                      <a:pt x="61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9"/>
              <p:cNvSpPr/>
              <p:nvPr/>
            </p:nvSpPr>
            <p:spPr>
              <a:xfrm>
                <a:off x="4718850" y="658525"/>
                <a:ext cx="80875" cy="277350"/>
              </a:xfrm>
              <a:custGeom>
                <a:rect b="b" l="l" r="r" t="t"/>
                <a:pathLst>
                  <a:path extrusionOk="0" h="11094" w="3235">
                    <a:moveTo>
                      <a:pt x="1317" y="1"/>
                    </a:moveTo>
                    <a:cubicBezTo>
                      <a:pt x="1317" y="1"/>
                      <a:pt x="699" y="1690"/>
                      <a:pt x="683" y="3835"/>
                    </a:cubicBezTo>
                    <a:cubicBezTo>
                      <a:pt x="635" y="5964"/>
                      <a:pt x="862" y="7036"/>
                      <a:pt x="440" y="8401"/>
                    </a:cubicBezTo>
                    <a:cubicBezTo>
                      <a:pt x="1" y="9798"/>
                      <a:pt x="1366" y="10481"/>
                      <a:pt x="1496" y="10806"/>
                    </a:cubicBezTo>
                    <a:cubicBezTo>
                      <a:pt x="1557" y="10980"/>
                      <a:pt x="1669" y="11093"/>
                      <a:pt x="1778" y="11093"/>
                    </a:cubicBezTo>
                    <a:cubicBezTo>
                      <a:pt x="1872" y="11093"/>
                      <a:pt x="1963" y="11009"/>
                      <a:pt x="2016" y="10806"/>
                    </a:cubicBezTo>
                    <a:cubicBezTo>
                      <a:pt x="2146" y="10367"/>
                      <a:pt x="2341" y="10009"/>
                      <a:pt x="2243" y="9587"/>
                    </a:cubicBezTo>
                    <a:cubicBezTo>
                      <a:pt x="2146" y="9164"/>
                      <a:pt x="1512" y="8141"/>
                      <a:pt x="1902" y="6809"/>
                    </a:cubicBezTo>
                    <a:cubicBezTo>
                      <a:pt x="2259" y="5492"/>
                      <a:pt x="2503" y="4225"/>
                      <a:pt x="2503" y="3266"/>
                    </a:cubicBezTo>
                    <a:cubicBezTo>
                      <a:pt x="2503" y="2324"/>
                      <a:pt x="3234" y="1"/>
                      <a:pt x="3234"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9"/>
              <p:cNvSpPr/>
              <p:nvPr/>
            </p:nvSpPr>
            <p:spPr>
              <a:xfrm>
                <a:off x="4750550" y="554125"/>
                <a:ext cx="70975" cy="106875"/>
              </a:xfrm>
              <a:custGeom>
                <a:rect b="b" l="l" r="r" t="t"/>
                <a:pathLst>
                  <a:path extrusionOk="0" h="4275" w="2839">
                    <a:moveTo>
                      <a:pt x="1625" y="1"/>
                    </a:moveTo>
                    <a:cubicBezTo>
                      <a:pt x="1625" y="1"/>
                      <a:pt x="731" y="115"/>
                      <a:pt x="488" y="1496"/>
                    </a:cubicBezTo>
                    <a:cubicBezTo>
                      <a:pt x="244" y="2877"/>
                      <a:pt x="0" y="4274"/>
                      <a:pt x="0" y="4274"/>
                    </a:cubicBezTo>
                    <a:lnTo>
                      <a:pt x="2112" y="4274"/>
                    </a:lnTo>
                    <a:cubicBezTo>
                      <a:pt x="2112" y="4274"/>
                      <a:pt x="2112" y="4274"/>
                      <a:pt x="2112" y="4274"/>
                    </a:cubicBezTo>
                    <a:cubicBezTo>
                      <a:pt x="2119" y="4274"/>
                      <a:pt x="2838" y="470"/>
                      <a:pt x="16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9"/>
              <p:cNvSpPr/>
              <p:nvPr/>
            </p:nvSpPr>
            <p:spPr>
              <a:xfrm>
                <a:off x="4642900" y="520875"/>
                <a:ext cx="76800" cy="86100"/>
              </a:xfrm>
              <a:custGeom>
                <a:rect b="b" l="l" r="r" t="t"/>
                <a:pathLst>
                  <a:path extrusionOk="0" h="3444" w="3072">
                    <a:moveTo>
                      <a:pt x="2417" y="1"/>
                    </a:moveTo>
                    <a:cubicBezTo>
                      <a:pt x="1762" y="1"/>
                      <a:pt x="0" y="649"/>
                      <a:pt x="0" y="649"/>
                    </a:cubicBezTo>
                    <a:lnTo>
                      <a:pt x="0" y="1103"/>
                    </a:lnTo>
                    <a:cubicBezTo>
                      <a:pt x="0" y="1103"/>
                      <a:pt x="374" y="2420"/>
                      <a:pt x="1122" y="2891"/>
                    </a:cubicBezTo>
                    <a:cubicBezTo>
                      <a:pt x="1869" y="3362"/>
                      <a:pt x="1999" y="3443"/>
                      <a:pt x="1999" y="3443"/>
                    </a:cubicBezTo>
                    <a:cubicBezTo>
                      <a:pt x="1999" y="3443"/>
                      <a:pt x="2356" y="2387"/>
                      <a:pt x="2698" y="1997"/>
                    </a:cubicBezTo>
                    <a:cubicBezTo>
                      <a:pt x="3071" y="1607"/>
                      <a:pt x="3006" y="210"/>
                      <a:pt x="2600" y="31"/>
                    </a:cubicBezTo>
                    <a:cubicBezTo>
                      <a:pt x="2558" y="10"/>
                      <a:pt x="2496" y="1"/>
                      <a:pt x="2417"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9"/>
              <p:cNvSpPr/>
              <p:nvPr/>
            </p:nvSpPr>
            <p:spPr>
              <a:xfrm>
                <a:off x="4629900" y="544375"/>
                <a:ext cx="48375" cy="52700"/>
              </a:xfrm>
              <a:custGeom>
                <a:rect b="b" l="l" r="r" t="t"/>
                <a:pathLst>
                  <a:path extrusionOk="0" h="2108" w="1935">
                    <a:moveTo>
                      <a:pt x="569" y="1"/>
                    </a:moveTo>
                    <a:cubicBezTo>
                      <a:pt x="569" y="1"/>
                      <a:pt x="114" y="147"/>
                      <a:pt x="98" y="830"/>
                    </a:cubicBezTo>
                    <a:cubicBezTo>
                      <a:pt x="82" y="1496"/>
                      <a:pt x="1" y="2081"/>
                      <a:pt x="342" y="2081"/>
                    </a:cubicBezTo>
                    <a:cubicBezTo>
                      <a:pt x="582" y="2081"/>
                      <a:pt x="883" y="1806"/>
                      <a:pt x="1221" y="1806"/>
                    </a:cubicBezTo>
                    <a:cubicBezTo>
                      <a:pt x="1341" y="1806"/>
                      <a:pt x="1465" y="1841"/>
                      <a:pt x="1593" y="1934"/>
                    </a:cubicBezTo>
                    <a:cubicBezTo>
                      <a:pt x="1772" y="2066"/>
                      <a:pt x="1852" y="2107"/>
                      <a:pt x="1882" y="2107"/>
                    </a:cubicBezTo>
                    <a:cubicBezTo>
                      <a:pt x="1934" y="2107"/>
                      <a:pt x="1837" y="1983"/>
                      <a:pt x="1837" y="1983"/>
                    </a:cubicBezTo>
                    <a:cubicBezTo>
                      <a:pt x="1837" y="1983"/>
                      <a:pt x="748" y="1317"/>
                      <a:pt x="56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9"/>
              <p:cNvSpPr/>
              <p:nvPr/>
            </p:nvSpPr>
            <p:spPr>
              <a:xfrm>
                <a:off x="4691225" y="517550"/>
                <a:ext cx="43500" cy="88650"/>
              </a:xfrm>
              <a:custGeom>
                <a:rect b="b" l="l" r="r" t="t"/>
                <a:pathLst>
                  <a:path extrusionOk="0" h="3546" w="1740">
                    <a:moveTo>
                      <a:pt x="866" y="0"/>
                    </a:moveTo>
                    <a:cubicBezTo>
                      <a:pt x="802" y="0"/>
                      <a:pt x="663" y="22"/>
                      <a:pt x="716" y="245"/>
                    </a:cubicBezTo>
                    <a:cubicBezTo>
                      <a:pt x="716" y="245"/>
                      <a:pt x="1138" y="1984"/>
                      <a:pt x="1" y="3300"/>
                    </a:cubicBezTo>
                    <a:cubicBezTo>
                      <a:pt x="1" y="3300"/>
                      <a:pt x="17" y="3511"/>
                      <a:pt x="66" y="3544"/>
                    </a:cubicBezTo>
                    <a:cubicBezTo>
                      <a:pt x="67" y="3545"/>
                      <a:pt x="68" y="3546"/>
                      <a:pt x="69" y="3546"/>
                    </a:cubicBezTo>
                    <a:cubicBezTo>
                      <a:pt x="115" y="3546"/>
                      <a:pt x="473" y="2427"/>
                      <a:pt x="847" y="2427"/>
                    </a:cubicBezTo>
                    <a:cubicBezTo>
                      <a:pt x="868" y="2427"/>
                      <a:pt x="889" y="2431"/>
                      <a:pt x="911" y="2439"/>
                    </a:cubicBezTo>
                    <a:cubicBezTo>
                      <a:pt x="1033" y="2478"/>
                      <a:pt x="1144" y="2495"/>
                      <a:pt x="1241" y="2495"/>
                    </a:cubicBezTo>
                    <a:cubicBezTo>
                      <a:pt x="1467" y="2495"/>
                      <a:pt x="1614" y="2402"/>
                      <a:pt x="1626" y="2276"/>
                    </a:cubicBezTo>
                    <a:cubicBezTo>
                      <a:pt x="1626" y="2081"/>
                      <a:pt x="1740" y="505"/>
                      <a:pt x="895" y="2"/>
                    </a:cubicBezTo>
                    <a:cubicBezTo>
                      <a:pt x="892" y="2"/>
                      <a:pt x="881" y="0"/>
                      <a:pt x="86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9"/>
              <p:cNvSpPr/>
              <p:nvPr/>
            </p:nvSpPr>
            <p:spPr>
              <a:xfrm>
                <a:off x="4648175" y="524075"/>
                <a:ext cx="65825" cy="50800"/>
              </a:xfrm>
              <a:custGeom>
                <a:rect b="b" l="l" r="r" t="t"/>
                <a:pathLst>
                  <a:path extrusionOk="0" h="2032" w="2633">
                    <a:moveTo>
                      <a:pt x="2633" y="1"/>
                    </a:moveTo>
                    <a:lnTo>
                      <a:pt x="1" y="878"/>
                    </a:lnTo>
                    <a:cubicBezTo>
                      <a:pt x="1" y="878"/>
                      <a:pt x="400" y="2032"/>
                      <a:pt x="1318" y="2032"/>
                    </a:cubicBezTo>
                    <a:cubicBezTo>
                      <a:pt x="1380" y="2032"/>
                      <a:pt x="1445" y="2027"/>
                      <a:pt x="1512" y="2015"/>
                    </a:cubicBezTo>
                    <a:cubicBezTo>
                      <a:pt x="2568" y="1820"/>
                      <a:pt x="2633" y="1"/>
                      <a:pt x="2633" y="1"/>
                    </a:cubicBezTo>
                    <a:close/>
                  </a:path>
                </a:pathLst>
              </a:custGeom>
              <a:solidFill>
                <a:srgbClr val="AF69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9"/>
              <p:cNvSpPr/>
              <p:nvPr/>
            </p:nvSpPr>
            <p:spPr>
              <a:xfrm>
                <a:off x="4627875" y="426100"/>
                <a:ext cx="97500" cy="122275"/>
              </a:xfrm>
              <a:custGeom>
                <a:rect b="b" l="l" r="r" t="t"/>
                <a:pathLst>
                  <a:path extrusionOk="0" h="4891" w="3900">
                    <a:moveTo>
                      <a:pt x="2084" y="1"/>
                    </a:moveTo>
                    <a:cubicBezTo>
                      <a:pt x="2046" y="1"/>
                      <a:pt x="2006" y="2"/>
                      <a:pt x="1966" y="4"/>
                    </a:cubicBezTo>
                    <a:cubicBezTo>
                      <a:pt x="325" y="36"/>
                      <a:pt x="82" y="1434"/>
                      <a:pt x="82" y="1499"/>
                    </a:cubicBezTo>
                    <a:cubicBezTo>
                      <a:pt x="82" y="1564"/>
                      <a:pt x="0" y="2652"/>
                      <a:pt x="130" y="3123"/>
                    </a:cubicBezTo>
                    <a:cubicBezTo>
                      <a:pt x="260" y="3595"/>
                      <a:pt x="423" y="4407"/>
                      <a:pt x="520" y="4634"/>
                    </a:cubicBezTo>
                    <a:cubicBezTo>
                      <a:pt x="615" y="4788"/>
                      <a:pt x="692" y="4891"/>
                      <a:pt x="866" y="4891"/>
                    </a:cubicBezTo>
                    <a:cubicBezTo>
                      <a:pt x="931" y="4891"/>
                      <a:pt x="1008" y="4877"/>
                      <a:pt x="1105" y="4846"/>
                    </a:cubicBezTo>
                    <a:cubicBezTo>
                      <a:pt x="1393" y="4758"/>
                      <a:pt x="1873" y="4651"/>
                      <a:pt x="2376" y="4651"/>
                    </a:cubicBezTo>
                    <a:cubicBezTo>
                      <a:pt x="2526" y="4651"/>
                      <a:pt x="2678" y="4661"/>
                      <a:pt x="2827" y="4683"/>
                    </a:cubicBezTo>
                    <a:cubicBezTo>
                      <a:pt x="2949" y="4707"/>
                      <a:pt x="3057" y="4718"/>
                      <a:pt x="3153" y="4718"/>
                    </a:cubicBezTo>
                    <a:cubicBezTo>
                      <a:pt x="3580" y="4718"/>
                      <a:pt x="3757" y="4492"/>
                      <a:pt x="3770" y="4147"/>
                    </a:cubicBezTo>
                    <a:cubicBezTo>
                      <a:pt x="3786" y="3708"/>
                      <a:pt x="3624" y="3026"/>
                      <a:pt x="3624" y="2928"/>
                    </a:cubicBezTo>
                    <a:cubicBezTo>
                      <a:pt x="3624" y="2863"/>
                      <a:pt x="3737" y="2441"/>
                      <a:pt x="3786" y="2051"/>
                    </a:cubicBezTo>
                    <a:cubicBezTo>
                      <a:pt x="3900" y="1499"/>
                      <a:pt x="3754" y="914"/>
                      <a:pt x="3347" y="507"/>
                    </a:cubicBezTo>
                    <a:cubicBezTo>
                      <a:pt x="3073" y="233"/>
                      <a:pt x="2683" y="1"/>
                      <a:pt x="208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9"/>
              <p:cNvSpPr/>
              <p:nvPr/>
            </p:nvSpPr>
            <p:spPr>
              <a:xfrm>
                <a:off x="4500325" y="1235800"/>
                <a:ext cx="69075" cy="53350"/>
              </a:xfrm>
              <a:custGeom>
                <a:rect b="b" l="l" r="r" t="t"/>
                <a:pathLst>
                  <a:path extrusionOk="0" h="2134" w="2763">
                    <a:moveTo>
                      <a:pt x="1801" y="0"/>
                    </a:moveTo>
                    <a:cubicBezTo>
                      <a:pt x="1636" y="0"/>
                      <a:pt x="1443" y="64"/>
                      <a:pt x="1219" y="225"/>
                    </a:cubicBezTo>
                    <a:cubicBezTo>
                      <a:pt x="1219" y="225"/>
                      <a:pt x="829" y="615"/>
                      <a:pt x="732" y="843"/>
                    </a:cubicBezTo>
                    <a:cubicBezTo>
                      <a:pt x="634" y="1054"/>
                      <a:pt x="309" y="1217"/>
                      <a:pt x="163" y="1460"/>
                    </a:cubicBezTo>
                    <a:cubicBezTo>
                      <a:pt x="17" y="1688"/>
                      <a:pt x="0" y="1899"/>
                      <a:pt x="114" y="2061"/>
                    </a:cubicBezTo>
                    <a:cubicBezTo>
                      <a:pt x="157" y="2116"/>
                      <a:pt x="367" y="2134"/>
                      <a:pt x="635" y="2134"/>
                    </a:cubicBezTo>
                    <a:cubicBezTo>
                      <a:pt x="1172" y="2134"/>
                      <a:pt x="1945" y="2061"/>
                      <a:pt x="2096" y="2061"/>
                    </a:cubicBezTo>
                    <a:cubicBezTo>
                      <a:pt x="2259" y="2061"/>
                      <a:pt x="2383" y="2110"/>
                      <a:pt x="2505" y="2110"/>
                    </a:cubicBezTo>
                    <a:cubicBezTo>
                      <a:pt x="2542" y="2110"/>
                      <a:pt x="2579" y="2105"/>
                      <a:pt x="2616" y="2094"/>
                    </a:cubicBezTo>
                    <a:cubicBezTo>
                      <a:pt x="2763" y="2061"/>
                      <a:pt x="2616" y="1574"/>
                      <a:pt x="2633" y="1363"/>
                    </a:cubicBezTo>
                    <a:cubicBezTo>
                      <a:pt x="2681" y="1168"/>
                      <a:pt x="2633" y="989"/>
                      <a:pt x="2616" y="875"/>
                    </a:cubicBezTo>
                    <a:cubicBezTo>
                      <a:pt x="2604" y="750"/>
                      <a:pt x="2367" y="0"/>
                      <a:pt x="18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9"/>
              <p:cNvSpPr/>
              <p:nvPr/>
            </p:nvSpPr>
            <p:spPr>
              <a:xfrm>
                <a:off x="4503175" y="1286500"/>
                <a:ext cx="63800" cy="7425"/>
              </a:xfrm>
              <a:custGeom>
                <a:rect b="b" l="l" r="r" t="t"/>
                <a:pathLst>
                  <a:path extrusionOk="0" h="297" w="2552">
                    <a:moveTo>
                      <a:pt x="0" y="1"/>
                    </a:moveTo>
                    <a:cubicBezTo>
                      <a:pt x="0" y="1"/>
                      <a:pt x="0" y="245"/>
                      <a:pt x="309" y="293"/>
                    </a:cubicBezTo>
                    <a:cubicBezTo>
                      <a:pt x="345" y="295"/>
                      <a:pt x="395" y="296"/>
                      <a:pt x="456" y="296"/>
                    </a:cubicBezTo>
                    <a:cubicBezTo>
                      <a:pt x="772" y="296"/>
                      <a:pt x="1379" y="275"/>
                      <a:pt x="1811" y="275"/>
                    </a:cubicBezTo>
                    <a:cubicBezTo>
                      <a:pt x="2015" y="275"/>
                      <a:pt x="2180" y="280"/>
                      <a:pt x="2259" y="293"/>
                    </a:cubicBezTo>
                    <a:cubicBezTo>
                      <a:pt x="2273" y="295"/>
                      <a:pt x="2286" y="296"/>
                      <a:pt x="2298" y="296"/>
                    </a:cubicBezTo>
                    <a:cubicBezTo>
                      <a:pt x="2551" y="296"/>
                      <a:pt x="2551" y="1"/>
                      <a:pt x="25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9"/>
              <p:cNvSpPr/>
              <p:nvPr/>
            </p:nvSpPr>
            <p:spPr>
              <a:xfrm>
                <a:off x="4807000" y="1235800"/>
                <a:ext cx="69075" cy="53350"/>
              </a:xfrm>
              <a:custGeom>
                <a:rect b="b" l="l" r="r" t="t"/>
                <a:pathLst>
                  <a:path extrusionOk="0" h="2134" w="2763">
                    <a:moveTo>
                      <a:pt x="960" y="0"/>
                    </a:moveTo>
                    <a:cubicBezTo>
                      <a:pt x="390" y="0"/>
                      <a:pt x="143" y="750"/>
                      <a:pt x="131" y="875"/>
                    </a:cubicBezTo>
                    <a:cubicBezTo>
                      <a:pt x="114" y="989"/>
                      <a:pt x="82" y="1168"/>
                      <a:pt x="114" y="1363"/>
                    </a:cubicBezTo>
                    <a:cubicBezTo>
                      <a:pt x="131" y="1574"/>
                      <a:pt x="1" y="2061"/>
                      <a:pt x="131" y="2094"/>
                    </a:cubicBezTo>
                    <a:cubicBezTo>
                      <a:pt x="172" y="2105"/>
                      <a:pt x="211" y="2110"/>
                      <a:pt x="248" y="2110"/>
                    </a:cubicBezTo>
                    <a:cubicBezTo>
                      <a:pt x="375" y="2110"/>
                      <a:pt x="492" y="2061"/>
                      <a:pt x="667" y="2061"/>
                    </a:cubicBezTo>
                    <a:cubicBezTo>
                      <a:pt x="818" y="2061"/>
                      <a:pt x="1591" y="2134"/>
                      <a:pt x="2123" y="2134"/>
                    </a:cubicBezTo>
                    <a:cubicBezTo>
                      <a:pt x="2389" y="2134"/>
                      <a:pt x="2595" y="2116"/>
                      <a:pt x="2633" y="2061"/>
                    </a:cubicBezTo>
                    <a:cubicBezTo>
                      <a:pt x="2763" y="1899"/>
                      <a:pt x="2747" y="1688"/>
                      <a:pt x="2600" y="1460"/>
                    </a:cubicBezTo>
                    <a:cubicBezTo>
                      <a:pt x="2454" y="1217"/>
                      <a:pt x="2129" y="1054"/>
                      <a:pt x="2032" y="843"/>
                    </a:cubicBezTo>
                    <a:cubicBezTo>
                      <a:pt x="1934" y="615"/>
                      <a:pt x="1544" y="225"/>
                      <a:pt x="1544" y="225"/>
                    </a:cubicBezTo>
                    <a:cubicBezTo>
                      <a:pt x="1320" y="64"/>
                      <a:pt x="1127"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9"/>
              <p:cNvSpPr/>
              <p:nvPr/>
            </p:nvSpPr>
            <p:spPr>
              <a:xfrm>
                <a:off x="4809025" y="1286500"/>
                <a:ext cx="63400" cy="7425"/>
              </a:xfrm>
              <a:custGeom>
                <a:rect b="b" l="l" r="r" t="t"/>
                <a:pathLst>
                  <a:path extrusionOk="0" h="297" w="2536">
                    <a:moveTo>
                      <a:pt x="1" y="1"/>
                    </a:moveTo>
                    <a:cubicBezTo>
                      <a:pt x="1" y="1"/>
                      <a:pt x="1" y="296"/>
                      <a:pt x="239" y="296"/>
                    </a:cubicBezTo>
                    <a:cubicBezTo>
                      <a:pt x="251" y="296"/>
                      <a:pt x="264" y="295"/>
                      <a:pt x="277" y="293"/>
                    </a:cubicBezTo>
                    <a:cubicBezTo>
                      <a:pt x="360" y="280"/>
                      <a:pt x="528" y="275"/>
                      <a:pt x="734" y="275"/>
                    </a:cubicBezTo>
                    <a:cubicBezTo>
                      <a:pt x="1171" y="275"/>
                      <a:pt x="1777" y="296"/>
                      <a:pt x="2085" y="296"/>
                    </a:cubicBezTo>
                    <a:cubicBezTo>
                      <a:pt x="2144" y="296"/>
                      <a:pt x="2193" y="295"/>
                      <a:pt x="2227" y="293"/>
                    </a:cubicBezTo>
                    <a:cubicBezTo>
                      <a:pt x="2536" y="245"/>
                      <a:pt x="2536" y="1"/>
                      <a:pt x="25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9"/>
              <p:cNvSpPr/>
              <p:nvPr/>
            </p:nvSpPr>
            <p:spPr>
              <a:xfrm>
                <a:off x="4726175" y="855950"/>
                <a:ext cx="52025" cy="79475"/>
              </a:xfrm>
              <a:custGeom>
                <a:rect b="b" l="l" r="r" t="t"/>
                <a:pathLst>
                  <a:path extrusionOk="0" h="3179" w="2081">
                    <a:moveTo>
                      <a:pt x="260" y="0"/>
                    </a:moveTo>
                    <a:cubicBezTo>
                      <a:pt x="260" y="0"/>
                      <a:pt x="0" y="926"/>
                      <a:pt x="82" y="1219"/>
                    </a:cubicBezTo>
                    <a:cubicBezTo>
                      <a:pt x="147" y="1544"/>
                      <a:pt x="342" y="1869"/>
                      <a:pt x="504" y="2096"/>
                    </a:cubicBezTo>
                    <a:cubicBezTo>
                      <a:pt x="666" y="2324"/>
                      <a:pt x="1154" y="2811"/>
                      <a:pt x="1300" y="3039"/>
                    </a:cubicBezTo>
                    <a:cubicBezTo>
                      <a:pt x="1376" y="3148"/>
                      <a:pt x="1430" y="3179"/>
                      <a:pt x="1478" y="3179"/>
                    </a:cubicBezTo>
                    <a:cubicBezTo>
                      <a:pt x="1522" y="3179"/>
                      <a:pt x="1562" y="3152"/>
                      <a:pt x="1609" y="3136"/>
                    </a:cubicBezTo>
                    <a:cubicBezTo>
                      <a:pt x="1690" y="3087"/>
                      <a:pt x="1723" y="2892"/>
                      <a:pt x="1853" y="2584"/>
                    </a:cubicBezTo>
                    <a:cubicBezTo>
                      <a:pt x="1966" y="2275"/>
                      <a:pt x="2080" y="1787"/>
                      <a:pt x="1853" y="1349"/>
                    </a:cubicBezTo>
                    <a:cubicBezTo>
                      <a:pt x="1625" y="926"/>
                      <a:pt x="1511" y="130"/>
                      <a:pt x="1511" y="130"/>
                    </a:cubicBezTo>
                    <a:lnTo>
                      <a:pt x="26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9"/>
              <p:cNvSpPr/>
              <p:nvPr/>
            </p:nvSpPr>
            <p:spPr>
              <a:xfrm>
                <a:off x="4601475" y="694675"/>
                <a:ext cx="157625" cy="272350"/>
              </a:xfrm>
              <a:custGeom>
                <a:rect b="b" l="l" r="r" t="t"/>
                <a:pathLst>
                  <a:path extrusionOk="0" h="10894" w="6305">
                    <a:moveTo>
                      <a:pt x="1869" y="1"/>
                    </a:moveTo>
                    <a:lnTo>
                      <a:pt x="0" y="439"/>
                    </a:lnTo>
                    <a:cubicBezTo>
                      <a:pt x="0" y="439"/>
                      <a:pt x="1024" y="2633"/>
                      <a:pt x="1462" y="3673"/>
                    </a:cubicBezTo>
                    <a:cubicBezTo>
                      <a:pt x="1885" y="4713"/>
                      <a:pt x="3022" y="6662"/>
                      <a:pt x="3201" y="6939"/>
                    </a:cubicBezTo>
                    <a:cubicBezTo>
                      <a:pt x="3380" y="7215"/>
                      <a:pt x="3818" y="8076"/>
                      <a:pt x="4192" y="8693"/>
                    </a:cubicBezTo>
                    <a:cubicBezTo>
                      <a:pt x="4582" y="9295"/>
                      <a:pt x="4550" y="10464"/>
                      <a:pt x="5151" y="10806"/>
                    </a:cubicBezTo>
                    <a:cubicBezTo>
                      <a:pt x="5263" y="10868"/>
                      <a:pt x="5367" y="10894"/>
                      <a:pt x="5460" y="10894"/>
                    </a:cubicBezTo>
                    <a:cubicBezTo>
                      <a:pt x="5881" y="10894"/>
                      <a:pt x="6109" y="10370"/>
                      <a:pt x="6109" y="10237"/>
                    </a:cubicBezTo>
                    <a:cubicBezTo>
                      <a:pt x="6109" y="10074"/>
                      <a:pt x="6223" y="9782"/>
                      <a:pt x="6272" y="9620"/>
                    </a:cubicBezTo>
                    <a:cubicBezTo>
                      <a:pt x="6304" y="9457"/>
                      <a:pt x="6272" y="9181"/>
                      <a:pt x="6126" y="8986"/>
                    </a:cubicBezTo>
                    <a:cubicBezTo>
                      <a:pt x="5979" y="8791"/>
                      <a:pt x="5768" y="8775"/>
                      <a:pt x="5638" y="8645"/>
                    </a:cubicBezTo>
                    <a:lnTo>
                      <a:pt x="4826" y="7670"/>
                    </a:lnTo>
                    <a:cubicBezTo>
                      <a:pt x="4241" y="6987"/>
                      <a:pt x="3948" y="5525"/>
                      <a:pt x="3948" y="5525"/>
                    </a:cubicBezTo>
                    <a:cubicBezTo>
                      <a:pt x="3948" y="5525"/>
                      <a:pt x="3266" y="2860"/>
                      <a:pt x="2795" y="1934"/>
                    </a:cubicBezTo>
                    <a:cubicBezTo>
                      <a:pt x="2324" y="992"/>
                      <a:pt x="1869" y="1"/>
                      <a:pt x="1869" y="1"/>
                    </a:cubicBezTo>
                    <a:close/>
                  </a:path>
                </a:pathLst>
              </a:custGeom>
              <a:solidFill>
                <a:srgbClr val="9156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9"/>
              <p:cNvSpPr/>
              <p:nvPr/>
            </p:nvSpPr>
            <p:spPr>
              <a:xfrm>
                <a:off x="4566950" y="599625"/>
                <a:ext cx="85725" cy="109300"/>
              </a:xfrm>
              <a:custGeom>
                <a:rect b="b" l="l" r="r" t="t"/>
                <a:pathLst>
                  <a:path extrusionOk="0" h="4372" w="3429">
                    <a:moveTo>
                      <a:pt x="406" y="1"/>
                    </a:moveTo>
                    <a:cubicBezTo>
                      <a:pt x="406" y="1"/>
                      <a:pt x="0" y="1122"/>
                      <a:pt x="618" y="2584"/>
                    </a:cubicBezTo>
                    <a:lnTo>
                      <a:pt x="1137" y="4371"/>
                    </a:lnTo>
                    <a:cubicBezTo>
                      <a:pt x="1137" y="4371"/>
                      <a:pt x="2567" y="4241"/>
                      <a:pt x="3428" y="3705"/>
                    </a:cubicBezTo>
                    <a:cubicBezTo>
                      <a:pt x="3428" y="3673"/>
                      <a:pt x="1787" y="98"/>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9"/>
              <p:cNvSpPr/>
              <p:nvPr/>
            </p:nvSpPr>
            <p:spPr>
              <a:xfrm>
                <a:off x="4672550" y="945325"/>
                <a:ext cx="72325" cy="355125"/>
              </a:xfrm>
              <a:custGeom>
                <a:rect b="b" l="l" r="r" t="t"/>
                <a:pathLst>
                  <a:path extrusionOk="0" h="14205" w="2893">
                    <a:moveTo>
                      <a:pt x="2751" y="1"/>
                    </a:moveTo>
                    <a:lnTo>
                      <a:pt x="2751" y="1"/>
                    </a:lnTo>
                    <a:cubicBezTo>
                      <a:pt x="2731" y="1"/>
                      <a:pt x="2784" y="623"/>
                      <a:pt x="2568" y="796"/>
                    </a:cubicBezTo>
                    <a:lnTo>
                      <a:pt x="2389" y="12884"/>
                    </a:lnTo>
                    <a:cubicBezTo>
                      <a:pt x="2389" y="12884"/>
                      <a:pt x="2137" y="12850"/>
                      <a:pt x="1814" y="12850"/>
                    </a:cubicBezTo>
                    <a:cubicBezTo>
                      <a:pt x="1402" y="12850"/>
                      <a:pt x="875" y="12906"/>
                      <a:pt x="602" y="13161"/>
                    </a:cubicBezTo>
                    <a:cubicBezTo>
                      <a:pt x="1" y="13762"/>
                      <a:pt x="407" y="14038"/>
                      <a:pt x="667" y="14168"/>
                    </a:cubicBezTo>
                    <a:cubicBezTo>
                      <a:pt x="727" y="14194"/>
                      <a:pt x="852" y="14205"/>
                      <a:pt x="1010" y="14205"/>
                    </a:cubicBezTo>
                    <a:cubicBezTo>
                      <a:pt x="1536" y="14205"/>
                      <a:pt x="2430" y="14088"/>
                      <a:pt x="2568" y="14038"/>
                    </a:cubicBezTo>
                    <a:cubicBezTo>
                      <a:pt x="2779" y="13973"/>
                      <a:pt x="2714" y="12949"/>
                      <a:pt x="2714" y="12949"/>
                    </a:cubicBezTo>
                    <a:lnTo>
                      <a:pt x="2893" y="146"/>
                    </a:lnTo>
                    <a:lnTo>
                      <a:pt x="2893" y="146"/>
                    </a:lnTo>
                    <a:cubicBezTo>
                      <a:pt x="2893" y="146"/>
                      <a:pt x="2884" y="150"/>
                      <a:pt x="2870" y="150"/>
                    </a:cubicBezTo>
                    <a:cubicBezTo>
                      <a:pt x="2842" y="150"/>
                      <a:pt x="2795" y="135"/>
                      <a:pt x="2763" y="48"/>
                    </a:cubicBezTo>
                    <a:lnTo>
                      <a:pt x="2763" y="32"/>
                    </a:lnTo>
                    <a:cubicBezTo>
                      <a:pt x="2757" y="10"/>
                      <a:pt x="2754" y="1"/>
                      <a:pt x="27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9"/>
              <p:cNvSpPr/>
              <p:nvPr/>
            </p:nvSpPr>
            <p:spPr>
              <a:xfrm>
                <a:off x="4731850" y="853100"/>
                <a:ext cx="32525" cy="7175"/>
              </a:xfrm>
              <a:custGeom>
                <a:rect b="b" l="l" r="r" t="t"/>
                <a:pathLst>
                  <a:path extrusionOk="0" h="287" w="1301">
                    <a:moveTo>
                      <a:pt x="98" y="0"/>
                    </a:moveTo>
                    <a:cubicBezTo>
                      <a:pt x="33" y="0"/>
                      <a:pt x="1" y="33"/>
                      <a:pt x="1" y="82"/>
                    </a:cubicBezTo>
                    <a:cubicBezTo>
                      <a:pt x="1" y="147"/>
                      <a:pt x="33" y="179"/>
                      <a:pt x="82" y="179"/>
                    </a:cubicBezTo>
                    <a:lnTo>
                      <a:pt x="1203" y="277"/>
                    </a:lnTo>
                    <a:cubicBezTo>
                      <a:pt x="1214" y="284"/>
                      <a:pt x="1224" y="287"/>
                      <a:pt x="1235" y="287"/>
                    </a:cubicBezTo>
                    <a:cubicBezTo>
                      <a:pt x="1271" y="287"/>
                      <a:pt x="1301" y="246"/>
                      <a:pt x="1301" y="195"/>
                    </a:cubicBezTo>
                    <a:cubicBezTo>
                      <a:pt x="1301" y="147"/>
                      <a:pt x="1252" y="98"/>
                      <a:pt x="1219" y="98"/>
                    </a:cubicBezTo>
                    <a:lnTo>
                      <a:pt x="9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61" name="Google Shape;661;p9"/>
          <p:cNvSpPr/>
          <p:nvPr/>
        </p:nvSpPr>
        <p:spPr>
          <a:xfrm>
            <a:off x="2651055" y="1732261"/>
            <a:ext cx="112200" cy="1209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9"/>
          <p:cNvSpPr/>
          <p:nvPr/>
        </p:nvSpPr>
        <p:spPr>
          <a:xfrm>
            <a:off x="2503700" y="2143742"/>
            <a:ext cx="112200" cy="1209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9"/>
          <p:cNvSpPr/>
          <p:nvPr/>
        </p:nvSpPr>
        <p:spPr>
          <a:xfrm>
            <a:off x="3054313" y="3011318"/>
            <a:ext cx="112200" cy="1209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9"/>
          <p:cNvSpPr/>
          <p:nvPr/>
        </p:nvSpPr>
        <p:spPr>
          <a:xfrm>
            <a:off x="2830065" y="4083589"/>
            <a:ext cx="112200" cy="1209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65" name="Google Shape;665;p9"/>
          <p:cNvCxnSpPr>
            <a:endCxn id="639" idx="3"/>
          </p:cNvCxnSpPr>
          <p:nvPr/>
        </p:nvCxnSpPr>
        <p:spPr>
          <a:xfrm flipH="1">
            <a:off x="1598851" y="1792775"/>
            <a:ext cx="1051800" cy="317400"/>
          </a:xfrm>
          <a:prstGeom prst="curvedConnector3">
            <a:avLst>
              <a:gd fmla="val 50000" name="adj1"/>
            </a:avLst>
          </a:prstGeom>
          <a:noFill/>
          <a:ln cap="flat" cmpd="sng" w="9525">
            <a:solidFill>
              <a:schemeClr val="dk1"/>
            </a:solidFill>
            <a:prstDash val="solid"/>
            <a:round/>
            <a:headEnd len="sm" w="sm" type="none"/>
            <a:tailEnd len="sm" w="sm" type="none"/>
          </a:ln>
        </p:spPr>
      </p:cxnSp>
      <p:cxnSp>
        <p:nvCxnSpPr>
          <p:cNvPr id="666" name="Google Shape;666;p9"/>
          <p:cNvCxnSpPr>
            <a:stCxn id="662" idx="2"/>
            <a:endCxn id="638" idx="3"/>
          </p:cNvCxnSpPr>
          <p:nvPr/>
        </p:nvCxnSpPr>
        <p:spPr>
          <a:xfrm flipH="1">
            <a:off x="1598900" y="2204192"/>
            <a:ext cx="904800" cy="1030800"/>
          </a:xfrm>
          <a:prstGeom prst="curvedConnector3">
            <a:avLst>
              <a:gd fmla="val 49996" name="adj1"/>
            </a:avLst>
          </a:prstGeom>
          <a:noFill/>
          <a:ln cap="flat" cmpd="sng" w="9525">
            <a:solidFill>
              <a:schemeClr val="dk1"/>
            </a:solidFill>
            <a:prstDash val="solid"/>
            <a:round/>
            <a:headEnd len="sm" w="sm" type="none"/>
            <a:tailEnd len="sm" w="sm" type="none"/>
          </a:ln>
        </p:spPr>
      </p:cxnSp>
      <p:cxnSp>
        <p:nvCxnSpPr>
          <p:cNvPr id="667" name="Google Shape;667;p9"/>
          <p:cNvCxnSpPr>
            <a:stCxn id="663" idx="6"/>
            <a:endCxn id="636" idx="1"/>
          </p:cNvCxnSpPr>
          <p:nvPr/>
        </p:nvCxnSpPr>
        <p:spPr>
          <a:xfrm flipH="1" rot="10800000">
            <a:off x="3166513" y="2186468"/>
            <a:ext cx="824400" cy="885300"/>
          </a:xfrm>
          <a:prstGeom prst="curvedConnector3">
            <a:avLst>
              <a:gd fmla="val 50005" name="adj1"/>
            </a:avLst>
          </a:prstGeom>
          <a:noFill/>
          <a:ln cap="flat" cmpd="sng" w="9525">
            <a:solidFill>
              <a:schemeClr val="dk1"/>
            </a:solidFill>
            <a:prstDash val="solid"/>
            <a:round/>
            <a:headEnd len="sm" w="sm" type="none"/>
            <a:tailEnd len="sm" w="sm" type="none"/>
          </a:ln>
        </p:spPr>
      </p:cxnSp>
      <p:cxnSp>
        <p:nvCxnSpPr>
          <p:cNvPr id="668" name="Google Shape;668;p9"/>
          <p:cNvCxnSpPr>
            <a:endCxn id="637" idx="1"/>
          </p:cNvCxnSpPr>
          <p:nvPr/>
        </p:nvCxnSpPr>
        <p:spPr>
          <a:xfrm flipH="1" rot="10800000">
            <a:off x="2942191" y="3311060"/>
            <a:ext cx="1048800" cy="909300"/>
          </a:xfrm>
          <a:prstGeom prst="curvedConnector3">
            <a:avLst>
              <a:gd fmla="val 50000" name="adj1"/>
            </a:avLst>
          </a:prstGeom>
          <a:noFill/>
          <a:ln cap="flat" cmpd="sng" w="9525">
            <a:solidFill>
              <a:schemeClr val="dk1"/>
            </a:solidFill>
            <a:prstDash val="solid"/>
            <a:round/>
            <a:headEnd len="sm" w="sm" type="none"/>
            <a:tailEnd len="sm" w="sm" type="none"/>
          </a:ln>
        </p:spPr>
      </p:cxnSp>
      <p:sp>
        <p:nvSpPr>
          <p:cNvPr id="669" name="Google Shape;669;p9"/>
          <p:cNvSpPr txBox="1"/>
          <p:nvPr/>
        </p:nvSpPr>
        <p:spPr>
          <a:xfrm>
            <a:off x="5234825" y="1296600"/>
            <a:ext cx="3764100" cy="3067500"/>
          </a:xfrm>
          <a:prstGeom prst="rect">
            <a:avLst/>
          </a:prstGeom>
          <a:solidFill>
            <a:srgbClr val="D9EAD3"/>
          </a:solidFill>
          <a:ln>
            <a:noFill/>
          </a:ln>
        </p:spPr>
        <p:txBody>
          <a:bodyPr anchorCtr="0" anchor="ctr" bIns="91400" lIns="91400" spcFirstLastPara="1" rIns="91400" wrap="square" tIns="91400">
            <a:noAutofit/>
          </a:bodyPr>
          <a:lstStyle/>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434343"/>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rPr b="1" i="0" lang="en" sz="1200" u="none" cap="none" strike="noStrike">
                <a:solidFill>
                  <a:srgbClr val="434343"/>
                </a:solidFill>
                <a:latin typeface="Arial"/>
                <a:ea typeface="Arial"/>
                <a:cs typeface="Arial"/>
                <a:sym typeface="Arial"/>
              </a:rPr>
              <a:t>            </a:t>
            </a:r>
            <a:r>
              <a:rPr b="0" i="0" lang="en" sz="1200" u="none" cap="none" strike="noStrike">
                <a:solidFill>
                  <a:srgbClr val="434343"/>
                </a:solidFill>
                <a:latin typeface="Arial"/>
                <a:ea typeface="Arial"/>
                <a:cs typeface="Arial"/>
                <a:sym typeface="Arial"/>
              </a:rPr>
              <a:t>  Check List</a:t>
            </a:r>
            <a:endParaRPr b="0" i="0" sz="1200" u="none" cap="none" strike="noStrike">
              <a:solidFill>
                <a:srgbClr val="434343"/>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rgbClr val="434343"/>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머리를 움직이지 마세요.</a:t>
            </a:r>
            <a:br>
              <a:rPr b="0" i="0" lang="en" sz="1200" u="none" cap="none" strike="noStrike">
                <a:solidFill>
                  <a:srgbClr val="434343"/>
                </a:solidFill>
                <a:latin typeface="Arial"/>
                <a:ea typeface="Arial"/>
                <a:cs typeface="Arial"/>
                <a:sym typeface="Arial"/>
              </a:rPr>
            </a:br>
            <a:endParaRPr b="0" i="0" sz="1200" u="none" cap="none" strike="noStrike">
              <a:solidFill>
                <a:srgbClr val="434343"/>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머리–가슴–척추의 정렬을 유지하세요.</a:t>
            </a:r>
            <a:br>
              <a:rPr b="0" i="0" lang="en" sz="1200" u="none" cap="none" strike="noStrike">
                <a:solidFill>
                  <a:srgbClr val="434343"/>
                </a:solidFill>
                <a:latin typeface="Arial"/>
                <a:ea typeface="Arial"/>
                <a:cs typeface="Arial"/>
                <a:sym typeface="Arial"/>
              </a:rPr>
            </a:br>
            <a:r>
              <a:rPr b="0" i="0" lang="en" sz="1200" u="none" cap="none" strike="noStrike">
                <a:solidFill>
                  <a:srgbClr val="434343"/>
                </a:solidFill>
                <a:latin typeface="Arial"/>
                <a:ea typeface="Arial"/>
                <a:cs typeface="Arial"/>
                <a:sym typeface="Arial"/>
              </a:rPr>
              <a:t>- 어깨를 과도하게 올리지 마세요.</a:t>
            </a:r>
            <a:br>
              <a:rPr b="0" i="0" lang="en" sz="1200" u="none" cap="none" strike="noStrike">
                <a:solidFill>
                  <a:srgbClr val="434343"/>
                </a:solidFill>
                <a:latin typeface="Arial"/>
                <a:ea typeface="Arial"/>
                <a:cs typeface="Arial"/>
                <a:sym typeface="Arial"/>
              </a:rPr>
            </a:br>
            <a:r>
              <a:rPr b="0" i="0" lang="en" sz="1200" u="none" cap="none" strike="noStrike">
                <a:solidFill>
                  <a:srgbClr val="434343"/>
                </a:solidFill>
                <a:latin typeface="Arial"/>
                <a:ea typeface="Arial"/>
                <a:cs typeface="Arial"/>
                <a:sym typeface="Arial"/>
              </a:rPr>
              <a:t>- 어깨, 팔꿈치, 손목 사이의 각도를 일정하게 유지하세요.</a:t>
            </a:r>
            <a:br>
              <a:rPr b="0" i="0" lang="en" sz="1200" u="none" cap="none" strike="noStrike">
                <a:solidFill>
                  <a:srgbClr val="434343"/>
                </a:solidFill>
                <a:latin typeface="Arial"/>
                <a:ea typeface="Arial"/>
                <a:cs typeface="Arial"/>
                <a:sym typeface="Arial"/>
              </a:rPr>
            </a:br>
            <a:endParaRPr b="0" i="0" sz="1200" u="none" cap="none" strike="noStrike">
              <a:solidFill>
                <a:srgbClr val="434343"/>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하체를 안정시키고 체중을 이동하세요.</a:t>
            </a:r>
            <a:br>
              <a:rPr b="0" i="0" lang="en" sz="1200" u="none" cap="none" strike="noStrike">
                <a:solidFill>
                  <a:srgbClr val="434343"/>
                </a:solidFill>
                <a:latin typeface="Arial"/>
                <a:ea typeface="Arial"/>
                <a:cs typeface="Arial"/>
                <a:sym typeface="Arial"/>
              </a:rPr>
            </a:br>
            <a:endParaRPr b="0" i="0" sz="1200" u="none" cap="none" strike="noStrike">
              <a:solidFill>
                <a:srgbClr val="434343"/>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백스윙 범위를 조절하세요.</a:t>
            </a:r>
            <a:br>
              <a:rPr b="0" i="0" lang="en" sz="1200" u="none" cap="none" strike="noStrike">
                <a:solidFill>
                  <a:srgbClr val="434343"/>
                </a:solidFill>
                <a:latin typeface="Arial"/>
                <a:ea typeface="Arial"/>
                <a:cs typeface="Arial"/>
                <a:sym typeface="Arial"/>
              </a:rPr>
            </a:br>
            <a:endParaRPr b="0" i="0" sz="1200" u="none" cap="none" strike="noStrike">
              <a:solidFill>
                <a:srgbClr val="434343"/>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rPr b="0" i="0" lang="en" sz="1200" u="none" cap="none" strike="noStrike">
                <a:solidFill>
                  <a:srgbClr val="434343"/>
                </a:solidFill>
                <a:latin typeface="Arial"/>
                <a:ea typeface="Arial"/>
                <a:cs typeface="Arial"/>
                <a:sym typeface="Arial"/>
              </a:rPr>
              <a:t>임팩트 시 클럽과 팔의 뻗은 상태를 유지하세요.</a:t>
            </a:r>
            <a:endParaRPr b="0" i="0" sz="1200" u="none" cap="none" strike="noStrike">
              <a:solidFill>
                <a:srgbClr val="43434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434343"/>
              </a:solidFill>
              <a:latin typeface="Arial"/>
              <a:ea typeface="Arial"/>
              <a:cs typeface="Arial"/>
              <a:sym typeface="Arial"/>
            </a:endParaRPr>
          </a:p>
        </p:txBody>
      </p:sp>
      <p:grpSp>
        <p:nvGrpSpPr>
          <p:cNvPr id="670" name="Google Shape;670;p9"/>
          <p:cNvGrpSpPr/>
          <p:nvPr/>
        </p:nvGrpSpPr>
        <p:grpSpPr>
          <a:xfrm>
            <a:off x="5417191" y="1378373"/>
            <a:ext cx="354586" cy="353888"/>
            <a:chOff x="-31094350" y="3194000"/>
            <a:chExt cx="292225" cy="291650"/>
          </a:xfrm>
        </p:grpSpPr>
        <p:sp>
          <p:nvSpPr>
            <p:cNvPr id="671" name="Google Shape;671;p9"/>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134F5C"/>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9"/>
            <p:cNvSpPr/>
            <p:nvPr/>
          </p:nvSpPr>
          <p:spPr>
            <a:xfrm>
              <a:off x="-31042376" y="3346200"/>
              <a:ext cx="16550" cy="18150"/>
            </a:xfrm>
            <a:custGeom>
              <a:rect b="b" l="l" r="r" t="t"/>
              <a:pathLst>
                <a:path extrusionOk="0" h="726" w="662">
                  <a:moveTo>
                    <a:pt x="1" y="1"/>
                  </a:moveTo>
                  <a:lnTo>
                    <a:pt x="1" y="725"/>
                  </a:lnTo>
                  <a:lnTo>
                    <a:pt x="662" y="725"/>
                  </a:lnTo>
                  <a:lnTo>
                    <a:pt x="662" y="1"/>
                  </a:lnTo>
                  <a:close/>
                </a:path>
              </a:pathLst>
            </a:custGeom>
            <a:solidFill>
              <a:srgbClr val="134F5C"/>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9"/>
            <p:cNvSpPr/>
            <p:nvPr/>
          </p:nvSpPr>
          <p:spPr>
            <a:xfrm>
              <a:off x="-31042376" y="3278475"/>
              <a:ext cx="16550" cy="16550"/>
            </a:xfrm>
            <a:custGeom>
              <a:rect b="b" l="l" r="r" t="t"/>
              <a:pathLst>
                <a:path extrusionOk="0" h="662" w="662">
                  <a:moveTo>
                    <a:pt x="1" y="0"/>
                  </a:moveTo>
                  <a:lnTo>
                    <a:pt x="1" y="662"/>
                  </a:lnTo>
                  <a:lnTo>
                    <a:pt x="662" y="662"/>
                  </a:lnTo>
                  <a:lnTo>
                    <a:pt x="662" y="0"/>
                  </a:lnTo>
                  <a:close/>
                </a:path>
              </a:pathLst>
            </a:custGeom>
            <a:solidFill>
              <a:srgbClr val="134F5C"/>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9"/>
            <p:cNvSpPr/>
            <p:nvPr/>
          </p:nvSpPr>
          <p:spPr>
            <a:xfrm>
              <a:off x="-31042376" y="3416300"/>
              <a:ext cx="16550" cy="16575"/>
            </a:xfrm>
            <a:custGeom>
              <a:rect b="b" l="l" r="r" t="t"/>
              <a:pathLst>
                <a:path extrusionOk="0" h="663" w="662">
                  <a:moveTo>
                    <a:pt x="1" y="1"/>
                  </a:moveTo>
                  <a:lnTo>
                    <a:pt x="1" y="662"/>
                  </a:lnTo>
                  <a:lnTo>
                    <a:pt x="662" y="662"/>
                  </a:lnTo>
                  <a:lnTo>
                    <a:pt x="662" y="1"/>
                  </a:lnTo>
                  <a:close/>
                </a:path>
              </a:pathLst>
            </a:custGeom>
            <a:solidFill>
              <a:srgbClr val="134F5C"/>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9"/>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134F5C"/>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9"/>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134F5C"/>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9"/>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134F5C"/>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9"/>
            <p:cNvSpPr/>
            <p:nvPr/>
          </p:nvSpPr>
          <p:spPr>
            <a:xfrm>
              <a:off x="-30851776"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134F5C"/>
            </a:solid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Golf Minitheme by Slidesgo">
  <a:themeElements>
    <a:clrScheme name="Simple Light">
      <a:dk1>
        <a:srgbClr val="424727"/>
      </a:dk1>
      <a:lt1>
        <a:srgbClr val="E8F7FA"/>
      </a:lt1>
      <a:dk2>
        <a:srgbClr val="E04141"/>
      </a:dk2>
      <a:lt2>
        <a:srgbClr val="ADC138"/>
      </a:lt2>
      <a:accent1>
        <a:srgbClr val="788F1F"/>
      </a:accent1>
      <a:accent2>
        <a:srgbClr val="778246"/>
      </a:accent2>
      <a:accent3>
        <a:srgbClr val="E2CE8D"/>
      </a:accent3>
      <a:accent4>
        <a:srgbClr val="E8E7D4"/>
      </a:accent4>
      <a:accent5>
        <a:srgbClr val="DDEE79"/>
      </a:accent5>
      <a:accent6>
        <a:srgbClr val="FFFFFF"/>
      </a:accent6>
      <a:hlink>
        <a:srgbClr val="4247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

<file path=docProps/custom.xml><?xml version="1.0" encoding="utf-8"?>
<Properties xmlns="http://schemas.openxmlformats.org/officeDocument/2006/custom-properties" xmlns:vt="http://schemas.openxmlformats.org/officeDocument/2006/docPropsVTypes"/>
</file>